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Lst>
  <p:notesMasterIdLst>
    <p:notesMasterId r:id="rId61"/>
  </p:notesMasterIdLst>
  <p:sldIdLst>
    <p:sldId id="1975" r:id="rId3"/>
    <p:sldId id="1990" r:id="rId4"/>
    <p:sldId id="1973" r:id="rId5"/>
    <p:sldId id="1983" r:id="rId6"/>
    <p:sldId id="2029" r:id="rId7"/>
    <p:sldId id="2026" r:id="rId8"/>
    <p:sldId id="2045" r:id="rId9"/>
    <p:sldId id="2028" r:id="rId10"/>
    <p:sldId id="2030" r:id="rId11"/>
    <p:sldId id="2046" r:id="rId12"/>
    <p:sldId id="2027" r:id="rId13"/>
    <p:sldId id="2032" r:id="rId14"/>
    <p:sldId id="2047" r:id="rId15"/>
    <p:sldId id="2031" r:id="rId16"/>
    <p:sldId id="2048" r:id="rId17"/>
    <p:sldId id="2034" r:id="rId18"/>
    <p:sldId id="2035" r:id="rId19"/>
    <p:sldId id="2036" r:id="rId20"/>
    <p:sldId id="2049" r:id="rId21"/>
    <p:sldId id="2050" r:id="rId22"/>
    <p:sldId id="2051" r:id="rId23"/>
    <p:sldId id="2038" r:id="rId24"/>
    <p:sldId id="2039" r:id="rId25"/>
    <p:sldId id="2040" r:id="rId26"/>
    <p:sldId id="2041" r:id="rId27"/>
    <p:sldId id="2052" r:id="rId28"/>
    <p:sldId id="2053" r:id="rId29"/>
    <p:sldId id="2054" r:id="rId30"/>
    <p:sldId id="2055" r:id="rId31"/>
    <p:sldId id="2056" r:id="rId32"/>
    <p:sldId id="2059" r:id="rId33"/>
    <p:sldId id="2057" r:id="rId34"/>
    <p:sldId id="2060" r:id="rId35"/>
    <p:sldId id="2061" r:id="rId36"/>
    <p:sldId id="2062" r:id="rId37"/>
    <p:sldId id="2063" r:id="rId38"/>
    <p:sldId id="2064" r:id="rId39"/>
    <p:sldId id="2065" r:id="rId40"/>
    <p:sldId id="2066" r:id="rId41"/>
    <p:sldId id="2067" r:id="rId42"/>
    <p:sldId id="2068" r:id="rId43"/>
    <p:sldId id="2069" r:id="rId44"/>
    <p:sldId id="2070" r:id="rId45"/>
    <p:sldId id="2071" r:id="rId46"/>
    <p:sldId id="2072" r:id="rId47"/>
    <p:sldId id="2073" r:id="rId48"/>
    <p:sldId id="2074" r:id="rId49"/>
    <p:sldId id="2075" r:id="rId50"/>
    <p:sldId id="2076" r:id="rId51"/>
    <p:sldId id="2077" r:id="rId52"/>
    <p:sldId id="2078" r:id="rId53"/>
    <p:sldId id="2042" r:id="rId54"/>
    <p:sldId id="2079" r:id="rId55"/>
    <p:sldId id="2080" r:id="rId56"/>
    <p:sldId id="2043" r:id="rId57"/>
    <p:sldId id="2044" r:id="rId58"/>
    <p:sldId id="2081" r:id="rId59"/>
    <p:sldId id="1729"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 id="{F00F7EA6-BAC2-4D54-B29B-3FC5EB4EADEC}">
          <p14:sldIdLst>
            <p14:sldId id="1975"/>
            <p14:sldId id="1990"/>
            <p14:sldId id="1973"/>
            <p14:sldId id="1983"/>
            <p14:sldId id="2029"/>
            <p14:sldId id="2026"/>
            <p14:sldId id="2045"/>
            <p14:sldId id="2028"/>
            <p14:sldId id="2030"/>
            <p14:sldId id="2046"/>
            <p14:sldId id="2027"/>
            <p14:sldId id="2032"/>
            <p14:sldId id="2047"/>
            <p14:sldId id="2031"/>
            <p14:sldId id="2048"/>
            <p14:sldId id="2034"/>
            <p14:sldId id="2035"/>
            <p14:sldId id="2036"/>
            <p14:sldId id="2049"/>
            <p14:sldId id="2050"/>
            <p14:sldId id="2051"/>
            <p14:sldId id="2038"/>
            <p14:sldId id="2039"/>
            <p14:sldId id="2040"/>
            <p14:sldId id="2041"/>
            <p14:sldId id="2052"/>
            <p14:sldId id="2053"/>
            <p14:sldId id="2054"/>
            <p14:sldId id="2055"/>
            <p14:sldId id="2056"/>
            <p14:sldId id="2059"/>
            <p14:sldId id="2057"/>
            <p14:sldId id="2060"/>
            <p14:sldId id="2061"/>
            <p14:sldId id="2062"/>
            <p14:sldId id="2063"/>
            <p14:sldId id="2064"/>
            <p14:sldId id="2065"/>
            <p14:sldId id="2066"/>
            <p14:sldId id="2067"/>
            <p14:sldId id="2068"/>
            <p14:sldId id="2069"/>
            <p14:sldId id="2070"/>
            <p14:sldId id="2071"/>
            <p14:sldId id="2072"/>
            <p14:sldId id="2073"/>
            <p14:sldId id="2074"/>
            <p14:sldId id="2075"/>
            <p14:sldId id="2076"/>
            <p14:sldId id="2077"/>
            <p14:sldId id="2078"/>
            <p14:sldId id="2042"/>
            <p14:sldId id="2079"/>
            <p14:sldId id="2080"/>
            <p14:sldId id="2043"/>
            <p14:sldId id="2044"/>
            <p14:sldId id="2081"/>
            <p14:sldId id="172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0A5FC3"/>
    <a:srgbClr val="9A0000"/>
    <a:srgbClr val="B1B1B1"/>
    <a:srgbClr val="ECD7C8"/>
    <a:srgbClr val="BFBFBF"/>
    <a:srgbClr val="CEAB6E"/>
    <a:srgbClr val="A6A6A6"/>
    <a:srgbClr val="063771"/>
    <a:srgbClr val="222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1ECFDD-5DC8-4877-A7A8-5251A4699121}" v="5087" dt="2022-11-17T19:25:53.12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5" autoAdjust="0"/>
    <p:restoredTop sz="82857" autoAdjust="0"/>
  </p:normalViewPr>
  <p:slideViewPr>
    <p:cSldViewPr snapToGrid="0">
      <p:cViewPr>
        <p:scale>
          <a:sx n="69" d="100"/>
          <a:sy n="69" d="100"/>
        </p:scale>
        <p:origin x="595" y="35"/>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高 培" userId="d27805c1ef9e9338" providerId="LiveId" clId="{571ECFDD-5DC8-4877-A7A8-5251A4699121}"/>
    <pc:docChg chg="undo redo custSel addSld delSld modSld sldOrd modSection">
      <pc:chgData name="高 培" userId="d27805c1ef9e9338" providerId="LiveId" clId="{571ECFDD-5DC8-4877-A7A8-5251A4699121}" dt="2022-11-17T19:27:12.767" v="18477" actId="6549"/>
      <pc:docMkLst>
        <pc:docMk/>
      </pc:docMkLst>
      <pc:sldChg chg="add del">
        <pc:chgData name="高 培" userId="d27805c1ef9e9338" providerId="LiveId" clId="{571ECFDD-5DC8-4877-A7A8-5251A4699121}" dt="2022-11-15T12:24:48.212" v="708" actId="47"/>
        <pc:sldMkLst>
          <pc:docMk/>
          <pc:sldMk cId="1260350438" sldId="407"/>
        </pc:sldMkLst>
      </pc:sldChg>
      <pc:sldChg chg="add del">
        <pc:chgData name="高 培" userId="d27805c1ef9e9338" providerId="LiveId" clId="{571ECFDD-5DC8-4877-A7A8-5251A4699121}" dt="2022-11-17T08:05:17.310" v="14980" actId="47"/>
        <pc:sldMkLst>
          <pc:docMk/>
          <pc:sldMk cId="152112990" sldId="421"/>
        </pc:sldMkLst>
      </pc:sldChg>
      <pc:sldChg chg="add del">
        <pc:chgData name="高 培" userId="d27805c1ef9e9338" providerId="LiveId" clId="{571ECFDD-5DC8-4877-A7A8-5251A4699121}" dt="2022-11-17T08:05:18.587" v="14981" actId="47"/>
        <pc:sldMkLst>
          <pc:docMk/>
          <pc:sldMk cId="238511526" sldId="422"/>
        </pc:sldMkLst>
      </pc:sldChg>
      <pc:sldChg chg="add del">
        <pc:chgData name="高 培" userId="d27805c1ef9e9338" providerId="LiveId" clId="{571ECFDD-5DC8-4877-A7A8-5251A4699121}" dt="2022-11-17T08:08:32.344" v="15018" actId="47"/>
        <pc:sldMkLst>
          <pc:docMk/>
          <pc:sldMk cId="2692390204" sldId="423"/>
        </pc:sldMkLst>
      </pc:sldChg>
      <pc:sldChg chg="add del">
        <pc:chgData name="高 培" userId="d27805c1ef9e9338" providerId="LiveId" clId="{571ECFDD-5DC8-4877-A7A8-5251A4699121}" dt="2022-11-17T08:08:33.867" v="15019" actId="47"/>
        <pc:sldMkLst>
          <pc:docMk/>
          <pc:sldMk cId="2228716882" sldId="424"/>
        </pc:sldMkLst>
      </pc:sldChg>
      <pc:sldChg chg="add del">
        <pc:chgData name="高 培" userId="d27805c1ef9e9338" providerId="LiveId" clId="{571ECFDD-5DC8-4877-A7A8-5251A4699121}" dt="2022-11-17T08:09:28.457" v="15027" actId="47"/>
        <pc:sldMkLst>
          <pc:docMk/>
          <pc:sldMk cId="2378103187" sldId="425"/>
        </pc:sldMkLst>
      </pc:sldChg>
      <pc:sldChg chg="add del">
        <pc:chgData name="高 培" userId="d27805c1ef9e9338" providerId="LiveId" clId="{571ECFDD-5DC8-4877-A7A8-5251A4699121}" dt="2022-11-17T10:02:54.303" v="15390" actId="47"/>
        <pc:sldMkLst>
          <pc:docMk/>
          <pc:sldMk cId="2531626198" sldId="435"/>
        </pc:sldMkLst>
      </pc:sldChg>
      <pc:sldChg chg="modSp add del">
        <pc:chgData name="高 培" userId="d27805c1ef9e9338" providerId="LiveId" clId="{571ECFDD-5DC8-4877-A7A8-5251A4699121}" dt="2022-11-17T05:12:43.678" v="12973" actId="47"/>
        <pc:sldMkLst>
          <pc:docMk/>
          <pc:sldMk cId="3419981566" sldId="437"/>
        </pc:sldMkLst>
        <pc:spChg chg="mod">
          <ac:chgData name="高 培" userId="d27805c1ef9e9338" providerId="LiveId" clId="{571ECFDD-5DC8-4877-A7A8-5251A4699121}" dt="2022-11-15T13:13:43.470" v="3079"/>
          <ac:spMkLst>
            <pc:docMk/>
            <pc:sldMk cId="3419981566" sldId="437"/>
            <ac:spMk id="4" creationId="{00000000-0000-0000-0000-000000000000}"/>
          </ac:spMkLst>
        </pc:spChg>
      </pc:sldChg>
      <pc:sldChg chg="modSp add del mod">
        <pc:chgData name="高 培" userId="d27805c1ef9e9338" providerId="LiveId" clId="{571ECFDD-5DC8-4877-A7A8-5251A4699121}" dt="2022-11-17T06:38:07.132" v="13037" actId="47"/>
        <pc:sldMkLst>
          <pc:docMk/>
          <pc:sldMk cId="1637352700" sldId="438"/>
        </pc:sldMkLst>
        <pc:spChg chg="mod">
          <ac:chgData name="高 培" userId="d27805c1ef9e9338" providerId="LiveId" clId="{571ECFDD-5DC8-4877-A7A8-5251A4699121}" dt="2022-11-15T13:13:43.470" v="3079"/>
          <ac:spMkLst>
            <pc:docMk/>
            <pc:sldMk cId="1637352700" sldId="438"/>
            <ac:spMk id="4" creationId="{00000000-0000-0000-0000-000000000000}"/>
          </ac:spMkLst>
        </pc:spChg>
        <pc:spChg chg="mod">
          <ac:chgData name="高 培" userId="d27805c1ef9e9338" providerId="LiveId" clId="{571ECFDD-5DC8-4877-A7A8-5251A4699121}" dt="2022-11-17T05:13:16.042" v="12976" actId="207"/>
          <ac:spMkLst>
            <pc:docMk/>
            <pc:sldMk cId="1637352700" sldId="438"/>
            <ac:spMk id="5" creationId="{00000000-0000-0000-0000-000000000000}"/>
          </ac:spMkLst>
        </pc:spChg>
        <pc:spChg chg="mod">
          <ac:chgData name="高 培" userId="d27805c1ef9e9338" providerId="LiveId" clId="{571ECFDD-5DC8-4877-A7A8-5251A4699121}" dt="2022-11-17T05:13:16.042" v="12976" actId="207"/>
          <ac:spMkLst>
            <pc:docMk/>
            <pc:sldMk cId="1637352700" sldId="438"/>
            <ac:spMk id="6" creationId="{00000000-0000-0000-0000-000000000000}"/>
          </ac:spMkLst>
        </pc:spChg>
        <pc:spChg chg="mod">
          <ac:chgData name="高 培" userId="d27805c1ef9e9338" providerId="LiveId" clId="{571ECFDD-5DC8-4877-A7A8-5251A4699121}" dt="2022-11-17T05:13:16.042" v="12976" actId="207"/>
          <ac:spMkLst>
            <pc:docMk/>
            <pc:sldMk cId="1637352700" sldId="438"/>
            <ac:spMk id="7" creationId="{00000000-0000-0000-0000-000000000000}"/>
          </ac:spMkLst>
        </pc:spChg>
        <pc:spChg chg="mod">
          <ac:chgData name="高 培" userId="d27805c1ef9e9338" providerId="LiveId" clId="{571ECFDD-5DC8-4877-A7A8-5251A4699121}" dt="2022-11-17T05:13:16.042" v="12976" actId="207"/>
          <ac:spMkLst>
            <pc:docMk/>
            <pc:sldMk cId="1637352700" sldId="438"/>
            <ac:spMk id="8" creationId="{00000000-0000-0000-0000-000000000000}"/>
          </ac:spMkLst>
        </pc:spChg>
        <pc:spChg chg="mod">
          <ac:chgData name="高 培" userId="d27805c1ef9e9338" providerId="LiveId" clId="{571ECFDD-5DC8-4877-A7A8-5251A4699121}" dt="2022-11-17T05:13:16.042" v="12976" actId="207"/>
          <ac:spMkLst>
            <pc:docMk/>
            <pc:sldMk cId="1637352700" sldId="438"/>
            <ac:spMk id="9" creationId="{00000000-0000-0000-0000-000000000000}"/>
          </ac:spMkLst>
        </pc:spChg>
        <pc:spChg chg="mod">
          <ac:chgData name="高 培" userId="d27805c1ef9e9338" providerId="LiveId" clId="{571ECFDD-5DC8-4877-A7A8-5251A4699121}" dt="2022-11-17T05:13:16.042" v="12976" actId="207"/>
          <ac:spMkLst>
            <pc:docMk/>
            <pc:sldMk cId="1637352700" sldId="438"/>
            <ac:spMk id="10" creationId="{00000000-0000-0000-0000-000000000000}"/>
          </ac:spMkLst>
        </pc:spChg>
        <pc:spChg chg="mod">
          <ac:chgData name="高 培" userId="d27805c1ef9e9338" providerId="LiveId" clId="{571ECFDD-5DC8-4877-A7A8-5251A4699121}" dt="2022-11-17T05:13:16.042" v="12976" actId="207"/>
          <ac:spMkLst>
            <pc:docMk/>
            <pc:sldMk cId="1637352700" sldId="438"/>
            <ac:spMk id="11" creationId="{00000000-0000-0000-0000-000000000000}"/>
          </ac:spMkLst>
        </pc:spChg>
        <pc:spChg chg="mod">
          <ac:chgData name="高 培" userId="d27805c1ef9e9338" providerId="LiveId" clId="{571ECFDD-5DC8-4877-A7A8-5251A4699121}" dt="2022-11-17T05:13:16.042" v="12976" actId="207"/>
          <ac:spMkLst>
            <pc:docMk/>
            <pc:sldMk cId="1637352700" sldId="438"/>
            <ac:spMk id="12" creationId="{00000000-0000-0000-0000-000000000000}"/>
          </ac:spMkLst>
        </pc:spChg>
        <pc:spChg chg="mod">
          <ac:chgData name="高 培" userId="d27805c1ef9e9338" providerId="LiveId" clId="{571ECFDD-5DC8-4877-A7A8-5251A4699121}" dt="2022-11-17T05:13:16.042" v="12976" actId="207"/>
          <ac:spMkLst>
            <pc:docMk/>
            <pc:sldMk cId="1637352700" sldId="438"/>
            <ac:spMk id="13" creationId="{00000000-0000-0000-0000-000000000000}"/>
          </ac:spMkLst>
        </pc:spChg>
        <pc:spChg chg="mod">
          <ac:chgData name="高 培" userId="d27805c1ef9e9338" providerId="LiveId" clId="{571ECFDD-5DC8-4877-A7A8-5251A4699121}" dt="2022-11-17T05:13:16.042" v="12976" actId="207"/>
          <ac:spMkLst>
            <pc:docMk/>
            <pc:sldMk cId="1637352700" sldId="438"/>
            <ac:spMk id="14" creationId="{00000000-0000-0000-0000-000000000000}"/>
          </ac:spMkLst>
        </pc:spChg>
        <pc:spChg chg="mod">
          <ac:chgData name="高 培" userId="d27805c1ef9e9338" providerId="LiveId" clId="{571ECFDD-5DC8-4877-A7A8-5251A4699121}" dt="2022-11-17T05:13:16.042" v="12976" actId="207"/>
          <ac:spMkLst>
            <pc:docMk/>
            <pc:sldMk cId="1637352700" sldId="438"/>
            <ac:spMk id="15" creationId="{00000000-0000-0000-0000-000000000000}"/>
          </ac:spMkLst>
        </pc:spChg>
      </pc:sldChg>
      <pc:sldChg chg="modSp add del mod">
        <pc:chgData name="高 培" userId="d27805c1ef9e9338" providerId="LiveId" clId="{571ECFDD-5DC8-4877-A7A8-5251A4699121}" dt="2022-11-17T06:40:32.215" v="13056" actId="47"/>
        <pc:sldMkLst>
          <pc:docMk/>
          <pc:sldMk cId="819003727" sldId="439"/>
        </pc:sldMkLst>
        <pc:spChg chg="mod">
          <ac:chgData name="高 培" userId="d27805c1ef9e9338" providerId="LiveId" clId="{571ECFDD-5DC8-4877-A7A8-5251A4699121}" dt="2022-11-15T13:13:43.470" v="3079"/>
          <ac:spMkLst>
            <pc:docMk/>
            <pc:sldMk cId="819003727" sldId="439"/>
            <ac:spMk id="4" creationId="{00000000-0000-0000-0000-000000000000}"/>
          </ac:spMkLst>
        </pc:spChg>
        <pc:spChg chg="mod">
          <ac:chgData name="高 培" userId="d27805c1ef9e9338" providerId="LiveId" clId="{571ECFDD-5DC8-4877-A7A8-5251A4699121}" dt="2022-11-17T06:38:22.518" v="13038" actId="207"/>
          <ac:spMkLst>
            <pc:docMk/>
            <pc:sldMk cId="819003727" sldId="439"/>
            <ac:spMk id="5" creationId="{00000000-0000-0000-0000-000000000000}"/>
          </ac:spMkLst>
        </pc:spChg>
      </pc:sldChg>
      <pc:sldChg chg="modSp add del mod">
        <pc:chgData name="高 培" userId="d27805c1ef9e9338" providerId="LiveId" clId="{571ECFDD-5DC8-4877-A7A8-5251A4699121}" dt="2022-11-17T06:45:05.912" v="13105" actId="47"/>
        <pc:sldMkLst>
          <pc:docMk/>
          <pc:sldMk cId="1266330478" sldId="440"/>
        </pc:sldMkLst>
        <pc:spChg chg="mod">
          <ac:chgData name="高 培" userId="d27805c1ef9e9338" providerId="LiveId" clId="{571ECFDD-5DC8-4877-A7A8-5251A4699121}" dt="2022-11-17T06:43:07.843" v="13087" actId="207"/>
          <ac:spMkLst>
            <pc:docMk/>
            <pc:sldMk cId="1266330478" sldId="440"/>
            <ac:spMk id="116" creationId="{00000000-0000-0000-0000-000000000000}"/>
          </ac:spMkLst>
        </pc:spChg>
      </pc:sldChg>
      <pc:sldChg chg="add del">
        <pc:chgData name="高 培" userId="d27805c1ef9e9338" providerId="LiveId" clId="{571ECFDD-5DC8-4877-A7A8-5251A4699121}" dt="2022-11-17T06:53:49.396" v="13181" actId="47"/>
        <pc:sldMkLst>
          <pc:docMk/>
          <pc:sldMk cId="271380683" sldId="441"/>
        </pc:sldMkLst>
      </pc:sldChg>
      <pc:sldChg chg="add del">
        <pc:chgData name="高 培" userId="d27805c1ef9e9338" providerId="LiveId" clId="{571ECFDD-5DC8-4877-A7A8-5251A4699121}" dt="2022-11-17T06:56:07.700" v="13207" actId="47"/>
        <pc:sldMkLst>
          <pc:docMk/>
          <pc:sldMk cId="2287710762" sldId="442"/>
        </pc:sldMkLst>
      </pc:sldChg>
      <pc:sldChg chg="add del">
        <pc:chgData name="高 培" userId="d27805c1ef9e9338" providerId="LiveId" clId="{571ECFDD-5DC8-4877-A7A8-5251A4699121}" dt="2022-11-17T06:58:06.835" v="13234" actId="47"/>
        <pc:sldMkLst>
          <pc:docMk/>
          <pc:sldMk cId="3085361419" sldId="443"/>
        </pc:sldMkLst>
      </pc:sldChg>
      <pc:sldChg chg="add del">
        <pc:chgData name="高 培" userId="d27805c1ef9e9338" providerId="LiveId" clId="{571ECFDD-5DC8-4877-A7A8-5251A4699121}" dt="2022-11-17T07:55:28.345" v="14872" actId="47"/>
        <pc:sldMkLst>
          <pc:docMk/>
          <pc:sldMk cId="4266278328" sldId="444"/>
        </pc:sldMkLst>
      </pc:sldChg>
      <pc:sldChg chg="add del">
        <pc:chgData name="高 培" userId="d27805c1ef9e9338" providerId="LiveId" clId="{571ECFDD-5DC8-4877-A7A8-5251A4699121}" dt="2022-11-17T07:59:32.652" v="14900" actId="47"/>
        <pc:sldMkLst>
          <pc:docMk/>
          <pc:sldMk cId="3535285324" sldId="445"/>
        </pc:sldMkLst>
      </pc:sldChg>
      <pc:sldChg chg="modSp add del mod">
        <pc:chgData name="高 培" userId="d27805c1ef9e9338" providerId="LiveId" clId="{571ECFDD-5DC8-4877-A7A8-5251A4699121}" dt="2022-11-17T08:02:19.400" v="14941" actId="47"/>
        <pc:sldMkLst>
          <pc:docMk/>
          <pc:sldMk cId="3290729305" sldId="446"/>
        </pc:sldMkLst>
        <pc:spChg chg="mod">
          <ac:chgData name="高 培" userId="d27805c1ef9e9338" providerId="LiveId" clId="{571ECFDD-5DC8-4877-A7A8-5251A4699121}" dt="2022-11-15T13:13:43.590" v="3080" actId="27636"/>
          <ac:spMkLst>
            <pc:docMk/>
            <pc:sldMk cId="3290729305" sldId="446"/>
            <ac:spMk id="3" creationId="{00000000-0000-0000-0000-000000000000}"/>
          </ac:spMkLst>
        </pc:spChg>
      </pc:sldChg>
      <pc:sldChg chg="modSp add del mod">
        <pc:chgData name="高 培" userId="d27805c1ef9e9338" providerId="LiveId" clId="{571ECFDD-5DC8-4877-A7A8-5251A4699121}" dt="2022-11-17T08:03:50.840" v="14962" actId="47"/>
        <pc:sldMkLst>
          <pc:docMk/>
          <pc:sldMk cId="1280986445" sldId="447"/>
        </pc:sldMkLst>
        <pc:spChg chg="mod">
          <ac:chgData name="高 培" userId="d27805c1ef9e9338" providerId="LiveId" clId="{571ECFDD-5DC8-4877-A7A8-5251A4699121}" dt="2022-11-15T13:13:43.601" v="3081" actId="27636"/>
          <ac:spMkLst>
            <pc:docMk/>
            <pc:sldMk cId="1280986445" sldId="447"/>
            <ac:spMk id="3" creationId="{00000000-0000-0000-0000-000000000000}"/>
          </ac:spMkLst>
        </pc:spChg>
      </pc:sldChg>
      <pc:sldChg chg="add del">
        <pc:chgData name="高 培" userId="d27805c1ef9e9338" providerId="LiveId" clId="{571ECFDD-5DC8-4877-A7A8-5251A4699121}" dt="2022-11-17T08:11:03.091" v="15041" actId="47"/>
        <pc:sldMkLst>
          <pc:docMk/>
          <pc:sldMk cId="2807076035" sldId="450"/>
        </pc:sldMkLst>
      </pc:sldChg>
      <pc:sldChg chg="add del">
        <pc:chgData name="高 培" userId="d27805c1ef9e9338" providerId="LiveId" clId="{571ECFDD-5DC8-4877-A7A8-5251A4699121}" dt="2022-11-17T09:39:26.487" v="15091" actId="47"/>
        <pc:sldMkLst>
          <pc:docMk/>
          <pc:sldMk cId="2211632481" sldId="451"/>
        </pc:sldMkLst>
      </pc:sldChg>
      <pc:sldChg chg="add del">
        <pc:chgData name="高 培" userId="d27805c1ef9e9338" providerId="LiveId" clId="{571ECFDD-5DC8-4877-A7A8-5251A4699121}" dt="2022-11-17T09:39:29.344" v="15092" actId="47"/>
        <pc:sldMkLst>
          <pc:docMk/>
          <pc:sldMk cId="940394095" sldId="452"/>
        </pc:sldMkLst>
      </pc:sldChg>
      <pc:sldChg chg="add del">
        <pc:chgData name="高 培" userId="d27805c1ef9e9338" providerId="LiveId" clId="{571ECFDD-5DC8-4877-A7A8-5251A4699121}" dt="2022-11-17T09:44:45.302" v="15117" actId="47"/>
        <pc:sldMkLst>
          <pc:docMk/>
          <pc:sldMk cId="1776674045" sldId="453"/>
        </pc:sldMkLst>
      </pc:sldChg>
      <pc:sldChg chg="add del">
        <pc:chgData name="高 培" userId="d27805c1ef9e9338" providerId="LiveId" clId="{571ECFDD-5DC8-4877-A7A8-5251A4699121}" dt="2022-11-17T09:45:57.435" v="15178" actId="47"/>
        <pc:sldMkLst>
          <pc:docMk/>
          <pc:sldMk cId="65333126" sldId="454"/>
        </pc:sldMkLst>
      </pc:sldChg>
      <pc:sldChg chg="add del">
        <pc:chgData name="高 培" userId="d27805c1ef9e9338" providerId="LiveId" clId="{571ECFDD-5DC8-4877-A7A8-5251A4699121}" dt="2022-11-17T09:51:29.589" v="15305" actId="47"/>
        <pc:sldMkLst>
          <pc:docMk/>
          <pc:sldMk cId="2226489396" sldId="455"/>
        </pc:sldMkLst>
      </pc:sldChg>
      <pc:sldChg chg="add del">
        <pc:chgData name="高 培" userId="d27805c1ef9e9338" providerId="LiveId" clId="{571ECFDD-5DC8-4877-A7A8-5251A4699121}" dt="2022-11-17T09:51:43.147" v="15309" actId="47"/>
        <pc:sldMkLst>
          <pc:docMk/>
          <pc:sldMk cId="4102931001" sldId="456"/>
        </pc:sldMkLst>
      </pc:sldChg>
      <pc:sldChg chg="add del">
        <pc:chgData name="高 培" userId="d27805c1ef9e9338" providerId="LiveId" clId="{571ECFDD-5DC8-4877-A7A8-5251A4699121}" dt="2022-11-17T09:53:04.157" v="15324" actId="47"/>
        <pc:sldMkLst>
          <pc:docMk/>
          <pc:sldMk cId="3348241372" sldId="457"/>
        </pc:sldMkLst>
      </pc:sldChg>
      <pc:sldChg chg="add del">
        <pc:chgData name="高 培" userId="d27805c1ef9e9338" providerId="LiveId" clId="{571ECFDD-5DC8-4877-A7A8-5251A4699121}" dt="2022-11-17T10:02:15.228" v="15382" actId="47"/>
        <pc:sldMkLst>
          <pc:docMk/>
          <pc:sldMk cId="4003357225" sldId="458"/>
        </pc:sldMkLst>
      </pc:sldChg>
      <pc:sldChg chg="add del">
        <pc:chgData name="高 培" userId="d27805c1ef9e9338" providerId="LiveId" clId="{571ECFDD-5DC8-4877-A7A8-5251A4699121}" dt="2022-11-17T06:42:52.695" v="13084" actId="47"/>
        <pc:sldMkLst>
          <pc:docMk/>
          <pc:sldMk cId="1791427486" sldId="459"/>
        </pc:sldMkLst>
      </pc:sldChg>
      <pc:sldChg chg="delSp modSp mod">
        <pc:chgData name="高 培" userId="d27805c1ef9e9338" providerId="LiveId" clId="{571ECFDD-5DC8-4877-A7A8-5251A4699121}" dt="2022-11-17T19:25:53.594" v="18476" actId="20577"/>
        <pc:sldMkLst>
          <pc:docMk/>
          <pc:sldMk cId="0" sldId="1729"/>
        </pc:sldMkLst>
        <pc:spChg chg="mod">
          <ac:chgData name="高 培" userId="d27805c1ef9e9338" providerId="LiveId" clId="{571ECFDD-5DC8-4877-A7A8-5251A4699121}" dt="2022-11-17T19:25:53.594" v="18476" actId="20577"/>
          <ac:spMkLst>
            <pc:docMk/>
            <pc:sldMk cId="0" sldId="1729"/>
            <ac:spMk id="8" creationId="{00000000-0000-0000-0000-000000000000}"/>
          </ac:spMkLst>
        </pc:spChg>
        <pc:spChg chg="mod">
          <ac:chgData name="高 培" userId="d27805c1ef9e9338" providerId="LiveId" clId="{571ECFDD-5DC8-4877-A7A8-5251A4699121}" dt="2022-11-17T19:25:47.462" v="18466" actId="6549"/>
          <ac:spMkLst>
            <pc:docMk/>
            <pc:sldMk cId="0" sldId="1729"/>
            <ac:spMk id="37" creationId="{00000000-0000-0000-0000-000000000000}"/>
          </ac:spMkLst>
        </pc:spChg>
        <pc:picChg chg="del">
          <ac:chgData name="高 培" userId="d27805c1ef9e9338" providerId="LiveId" clId="{571ECFDD-5DC8-4877-A7A8-5251A4699121}" dt="2022-11-17T19:25:36.293" v="18462" actId="478"/>
          <ac:picMkLst>
            <pc:docMk/>
            <pc:sldMk cId="0" sldId="1729"/>
            <ac:picMk id="38" creationId="{00000000-0000-0000-0000-000000000000}"/>
          </ac:picMkLst>
        </pc:picChg>
        <pc:picChg chg="mod">
          <ac:chgData name="高 培" userId="d27805c1ef9e9338" providerId="LiveId" clId="{571ECFDD-5DC8-4877-A7A8-5251A4699121}" dt="2022-11-17T19:25:41.604" v="18464" actId="1076"/>
          <ac:picMkLst>
            <pc:docMk/>
            <pc:sldMk cId="0" sldId="1729"/>
            <ac:picMk id="39" creationId="{00000000-0000-0000-0000-000000000000}"/>
          </ac:picMkLst>
        </pc:picChg>
        <pc:picChg chg="del">
          <ac:chgData name="高 培" userId="d27805c1ef9e9338" providerId="LiveId" clId="{571ECFDD-5DC8-4877-A7A8-5251A4699121}" dt="2022-11-17T19:25:38.494" v="18463" actId="478"/>
          <ac:picMkLst>
            <pc:docMk/>
            <pc:sldMk cId="0" sldId="1729"/>
            <ac:picMk id="40" creationId="{00000000-0000-0000-0000-000000000000}"/>
          </ac:picMkLst>
        </pc:picChg>
      </pc:sldChg>
      <pc:sldChg chg="del">
        <pc:chgData name="高 培" userId="d27805c1ef9e9338" providerId="LiveId" clId="{571ECFDD-5DC8-4877-A7A8-5251A4699121}" dt="2022-11-15T13:13:11.382" v="3078" actId="47"/>
        <pc:sldMkLst>
          <pc:docMk/>
          <pc:sldMk cId="0" sldId="1796"/>
        </pc:sldMkLst>
      </pc:sldChg>
      <pc:sldChg chg="del">
        <pc:chgData name="高 培" userId="d27805c1ef9e9338" providerId="LiveId" clId="{571ECFDD-5DC8-4877-A7A8-5251A4699121}" dt="2022-11-15T13:13:11.382" v="3078" actId="47"/>
        <pc:sldMkLst>
          <pc:docMk/>
          <pc:sldMk cId="0" sldId="1865"/>
        </pc:sldMkLst>
      </pc:sldChg>
      <pc:sldChg chg="del">
        <pc:chgData name="高 培" userId="d27805c1ef9e9338" providerId="LiveId" clId="{571ECFDD-5DC8-4877-A7A8-5251A4699121}" dt="2022-11-15T13:13:11.382" v="3078" actId="47"/>
        <pc:sldMkLst>
          <pc:docMk/>
          <pc:sldMk cId="0" sldId="1866"/>
        </pc:sldMkLst>
      </pc:sldChg>
      <pc:sldChg chg="del">
        <pc:chgData name="高 培" userId="d27805c1ef9e9338" providerId="LiveId" clId="{571ECFDD-5DC8-4877-A7A8-5251A4699121}" dt="2022-11-15T13:13:11.382" v="3078" actId="47"/>
        <pc:sldMkLst>
          <pc:docMk/>
          <pc:sldMk cId="0" sldId="1874"/>
        </pc:sldMkLst>
      </pc:sldChg>
      <pc:sldChg chg="del">
        <pc:chgData name="高 培" userId="d27805c1ef9e9338" providerId="LiveId" clId="{571ECFDD-5DC8-4877-A7A8-5251A4699121}" dt="2022-11-15T13:13:11.382" v="3078" actId="47"/>
        <pc:sldMkLst>
          <pc:docMk/>
          <pc:sldMk cId="0" sldId="1875"/>
        </pc:sldMkLst>
      </pc:sldChg>
      <pc:sldChg chg="del">
        <pc:chgData name="高 培" userId="d27805c1ef9e9338" providerId="LiveId" clId="{571ECFDD-5DC8-4877-A7A8-5251A4699121}" dt="2022-11-15T13:13:11.382" v="3078" actId="47"/>
        <pc:sldMkLst>
          <pc:docMk/>
          <pc:sldMk cId="0" sldId="1879"/>
        </pc:sldMkLst>
      </pc:sldChg>
      <pc:sldChg chg="addSp delSp modSp mod modNotesTx">
        <pc:chgData name="高 培" userId="d27805c1ef9e9338" providerId="LiveId" clId="{571ECFDD-5DC8-4877-A7A8-5251A4699121}" dt="2022-11-17T13:07:30.267" v="17201" actId="6549"/>
        <pc:sldMkLst>
          <pc:docMk/>
          <pc:sldMk cId="0" sldId="1983"/>
        </pc:sldMkLst>
        <pc:spChg chg="add mod">
          <ac:chgData name="高 培" userId="d27805c1ef9e9338" providerId="LiveId" clId="{571ECFDD-5DC8-4877-A7A8-5251A4699121}" dt="2022-11-17T01:20:44.318" v="4385" actId="207"/>
          <ac:spMkLst>
            <pc:docMk/>
            <pc:sldMk cId="0" sldId="1983"/>
            <ac:spMk id="2" creationId="{921212FA-F0F5-55DD-F742-67C84AC82563}"/>
          </ac:spMkLst>
        </pc:spChg>
        <pc:spChg chg="del">
          <ac:chgData name="高 培" userId="d27805c1ef9e9338" providerId="LiveId" clId="{571ECFDD-5DC8-4877-A7A8-5251A4699121}" dt="2022-11-15T11:53:28.451" v="77" actId="478"/>
          <ac:spMkLst>
            <pc:docMk/>
            <pc:sldMk cId="0" sldId="1983"/>
            <ac:spMk id="4" creationId="{00000000-0000-0000-0000-000000000000}"/>
          </ac:spMkLst>
        </pc:spChg>
        <pc:spChg chg="add del">
          <ac:chgData name="高 培" userId="d27805c1ef9e9338" providerId="LiveId" clId="{571ECFDD-5DC8-4877-A7A8-5251A4699121}" dt="2022-11-15T11:59:00.628" v="519" actId="22"/>
          <ac:spMkLst>
            <pc:docMk/>
            <pc:sldMk cId="0" sldId="1983"/>
            <ac:spMk id="6" creationId="{60893E99-6B1B-21F2-B741-46046EC67961}"/>
          </ac:spMkLst>
        </pc:spChg>
        <pc:spChg chg="del">
          <ac:chgData name="高 培" userId="d27805c1ef9e9338" providerId="LiveId" clId="{571ECFDD-5DC8-4877-A7A8-5251A4699121}" dt="2022-11-15T11:52:48.966" v="74" actId="478"/>
          <ac:spMkLst>
            <pc:docMk/>
            <pc:sldMk cId="0" sldId="1983"/>
            <ac:spMk id="12" creationId="{00000000-0000-0000-0000-000000000000}"/>
          </ac:spMkLst>
        </pc:spChg>
        <pc:spChg chg="del">
          <ac:chgData name="高 培" userId="d27805c1ef9e9338" providerId="LiveId" clId="{571ECFDD-5DC8-4877-A7A8-5251A4699121}" dt="2022-11-15T11:52:48.966" v="74" actId="478"/>
          <ac:spMkLst>
            <pc:docMk/>
            <pc:sldMk cId="0" sldId="1983"/>
            <ac:spMk id="13" creationId="{00000000-0000-0000-0000-000000000000}"/>
          </ac:spMkLst>
        </pc:spChg>
        <pc:spChg chg="del">
          <ac:chgData name="高 培" userId="d27805c1ef9e9338" providerId="LiveId" clId="{571ECFDD-5DC8-4877-A7A8-5251A4699121}" dt="2022-11-15T11:52:48.966" v="74" actId="478"/>
          <ac:spMkLst>
            <pc:docMk/>
            <pc:sldMk cId="0" sldId="1983"/>
            <ac:spMk id="14" creationId="{00000000-0000-0000-0000-000000000000}"/>
          </ac:spMkLst>
        </pc:spChg>
        <pc:spChg chg="del">
          <ac:chgData name="高 培" userId="d27805c1ef9e9338" providerId="LiveId" clId="{571ECFDD-5DC8-4877-A7A8-5251A4699121}" dt="2022-11-15T11:52:53.246" v="75" actId="478"/>
          <ac:spMkLst>
            <pc:docMk/>
            <pc:sldMk cId="0" sldId="1983"/>
            <ac:spMk id="15" creationId="{00000000-0000-0000-0000-000000000000}"/>
          </ac:spMkLst>
        </pc:spChg>
        <pc:spChg chg="mod">
          <ac:chgData name="高 培" userId="d27805c1ef9e9338" providerId="LiveId" clId="{571ECFDD-5DC8-4877-A7A8-5251A4699121}" dt="2022-11-15T11:52:32.765" v="73"/>
          <ac:spMkLst>
            <pc:docMk/>
            <pc:sldMk cId="0" sldId="1983"/>
            <ac:spMk id="16" creationId="{00000000-0000-0000-0000-000000000000}"/>
          </ac:spMkLst>
        </pc:spChg>
        <pc:spChg chg="del">
          <ac:chgData name="高 培" userId="d27805c1ef9e9338" providerId="LiveId" clId="{571ECFDD-5DC8-4877-A7A8-5251A4699121}" dt="2022-11-15T11:52:53.246" v="75" actId="478"/>
          <ac:spMkLst>
            <pc:docMk/>
            <pc:sldMk cId="0" sldId="1983"/>
            <ac:spMk id="17" creationId="{00000000-0000-0000-0000-000000000000}"/>
          </ac:spMkLst>
        </pc:spChg>
        <pc:spChg chg="del">
          <ac:chgData name="高 培" userId="d27805c1ef9e9338" providerId="LiveId" clId="{571ECFDD-5DC8-4877-A7A8-5251A4699121}" dt="2022-11-15T11:52:53.246" v="75" actId="478"/>
          <ac:spMkLst>
            <pc:docMk/>
            <pc:sldMk cId="0" sldId="1983"/>
            <ac:spMk id="18" creationId="{00000000-0000-0000-0000-000000000000}"/>
          </ac:spMkLst>
        </pc:spChg>
        <pc:spChg chg="del">
          <ac:chgData name="高 培" userId="d27805c1ef9e9338" providerId="LiveId" clId="{571ECFDD-5DC8-4877-A7A8-5251A4699121}" dt="2022-11-15T11:52:48.966" v="74" actId="478"/>
          <ac:spMkLst>
            <pc:docMk/>
            <pc:sldMk cId="0" sldId="1983"/>
            <ac:spMk id="19" creationId="{00000000-0000-0000-0000-000000000000}"/>
          </ac:spMkLst>
        </pc:spChg>
        <pc:spChg chg="del">
          <ac:chgData name="高 培" userId="d27805c1ef9e9338" providerId="LiveId" clId="{571ECFDD-5DC8-4877-A7A8-5251A4699121}" dt="2022-11-15T11:52:53.246" v="75" actId="478"/>
          <ac:spMkLst>
            <pc:docMk/>
            <pc:sldMk cId="0" sldId="1983"/>
            <ac:spMk id="20" creationId="{00000000-0000-0000-0000-000000000000}"/>
          </ac:spMkLst>
        </pc:spChg>
        <pc:spChg chg="del">
          <ac:chgData name="高 培" userId="d27805c1ef9e9338" providerId="LiveId" clId="{571ECFDD-5DC8-4877-A7A8-5251A4699121}" dt="2022-11-15T11:52:48.966" v="74" actId="478"/>
          <ac:spMkLst>
            <pc:docMk/>
            <pc:sldMk cId="0" sldId="1983"/>
            <ac:spMk id="21" creationId="{00000000-0000-0000-0000-000000000000}"/>
          </ac:spMkLst>
        </pc:spChg>
        <pc:spChg chg="del">
          <ac:chgData name="高 培" userId="d27805c1ef9e9338" providerId="LiveId" clId="{571ECFDD-5DC8-4877-A7A8-5251A4699121}" dt="2022-11-15T11:52:53.246" v="75" actId="478"/>
          <ac:spMkLst>
            <pc:docMk/>
            <pc:sldMk cId="0" sldId="1983"/>
            <ac:spMk id="22" creationId="{00000000-0000-0000-0000-000000000000}"/>
          </ac:spMkLst>
        </pc:spChg>
        <pc:spChg chg="del">
          <ac:chgData name="高 培" userId="d27805c1ef9e9338" providerId="LiveId" clId="{571ECFDD-5DC8-4877-A7A8-5251A4699121}" dt="2022-11-15T11:52:48.966" v="74" actId="478"/>
          <ac:spMkLst>
            <pc:docMk/>
            <pc:sldMk cId="0" sldId="1983"/>
            <ac:spMk id="23" creationId="{00000000-0000-0000-0000-000000000000}"/>
          </ac:spMkLst>
        </pc:spChg>
        <pc:spChg chg="del">
          <ac:chgData name="高 培" userId="d27805c1ef9e9338" providerId="LiveId" clId="{571ECFDD-5DC8-4877-A7A8-5251A4699121}" dt="2022-11-15T11:52:53.246" v="75" actId="478"/>
          <ac:spMkLst>
            <pc:docMk/>
            <pc:sldMk cId="0" sldId="1983"/>
            <ac:spMk id="24" creationId="{00000000-0000-0000-0000-000000000000}"/>
          </ac:spMkLst>
        </pc:spChg>
        <pc:picChg chg="del">
          <ac:chgData name="高 培" userId="d27805c1ef9e9338" providerId="LiveId" clId="{571ECFDD-5DC8-4877-A7A8-5251A4699121}" dt="2022-11-15T11:52:54.960" v="76" actId="478"/>
          <ac:picMkLst>
            <pc:docMk/>
            <pc:sldMk cId="0" sldId="1983"/>
            <ac:picMk id="5" creationId="{00000000-0000-0000-0000-000000000000}"/>
          </ac:picMkLst>
        </pc:picChg>
        <pc:picChg chg="add mod">
          <ac:chgData name="高 培" userId="d27805c1ef9e9338" providerId="LiveId" clId="{571ECFDD-5DC8-4877-A7A8-5251A4699121}" dt="2022-11-17T00:24:49.278" v="3590" actId="1076"/>
          <ac:picMkLst>
            <pc:docMk/>
            <pc:sldMk cId="0" sldId="1983"/>
            <ac:picMk id="1026" creationId="{10B882BD-2DE0-0A8D-567A-3FBAE08BD19F}"/>
          </ac:picMkLst>
        </pc:picChg>
        <pc:picChg chg="add mod">
          <ac:chgData name="高 培" userId="d27805c1ef9e9338" providerId="LiveId" clId="{571ECFDD-5DC8-4877-A7A8-5251A4699121}" dt="2022-11-17T00:34:30.386" v="3605" actId="1076"/>
          <ac:picMkLst>
            <pc:docMk/>
            <pc:sldMk cId="0" sldId="1983"/>
            <ac:picMk id="1028" creationId="{29AB7670-0327-F71A-BFBD-10427DE2A09D}"/>
          </ac:picMkLst>
        </pc:picChg>
      </pc:sldChg>
      <pc:sldChg chg="del">
        <pc:chgData name="高 培" userId="d27805c1ef9e9338" providerId="LiveId" clId="{571ECFDD-5DC8-4877-A7A8-5251A4699121}" dt="2022-11-15T13:13:11.382" v="3078" actId="47"/>
        <pc:sldMkLst>
          <pc:docMk/>
          <pc:sldMk cId="3094293526" sldId="1987"/>
        </pc:sldMkLst>
      </pc:sldChg>
      <pc:sldChg chg="del">
        <pc:chgData name="高 培" userId="d27805c1ef9e9338" providerId="LiveId" clId="{571ECFDD-5DC8-4877-A7A8-5251A4699121}" dt="2022-11-15T13:13:11.382" v="3078" actId="47"/>
        <pc:sldMkLst>
          <pc:docMk/>
          <pc:sldMk cId="2108110882" sldId="1988"/>
        </pc:sldMkLst>
      </pc:sldChg>
      <pc:sldChg chg="del">
        <pc:chgData name="高 培" userId="d27805c1ef9e9338" providerId="LiveId" clId="{571ECFDD-5DC8-4877-A7A8-5251A4699121}" dt="2022-11-15T13:13:11.382" v="3078" actId="47"/>
        <pc:sldMkLst>
          <pc:docMk/>
          <pc:sldMk cId="2136008282" sldId="1991"/>
        </pc:sldMkLst>
      </pc:sldChg>
      <pc:sldChg chg="del">
        <pc:chgData name="高 培" userId="d27805c1ef9e9338" providerId="LiveId" clId="{571ECFDD-5DC8-4877-A7A8-5251A4699121}" dt="2022-11-15T13:13:11.382" v="3078" actId="47"/>
        <pc:sldMkLst>
          <pc:docMk/>
          <pc:sldMk cId="2653667991" sldId="1998"/>
        </pc:sldMkLst>
      </pc:sldChg>
      <pc:sldChg chg="del">
        <pc:chgData name="高 培" userId="d27805c1ef9e9338" providerId="LiveId" clId="{571ECFDD-5DC8-4877-A7A8-5251A4699121}" dt="2022-11-15T13:13:11.382" v="3078" actId="47"/>
        <pc:sldMkLst>
          <pc:docMk/>
          <pc:sldMk cId="3039677939" sldId="1999"/>
        </pc:sldMkLst>
      </pc:sldChg>
      <pc:sldChg chg="del">
        <pc:chgData name="高 培" userId="d27805c1ef9e9338" providerId="LiveId" clId="{571ECFDD-5DC8-4877-A7A8-5251A4699121}" dt="2022-11-15T13:13:11.382" v="3078" actId="47"/>
        <pc:sldMkLst>
          <pc:docMk/>
          <pc:sldMk cId="2802584862" sldId="2000"/>
        </pc:sldMkLst>
      </pc:sldChg>
      <pc:sldChg chg="del">
        <pc:chgData name="高 培" userId="d27805c1ef9e9338" providerId="LiveId" clId="{571ECFDD-5DC8-4877-A7A8-5251A4699121}" dt="2022-11-15T13:13:11.382" v="3078" actId="47"/>
        <pc:sldMkLst>
          <pc:docMk/>
          <pc:sldMk cId="3773036042" sldId="2003"/>
        </pc:sldMkLst>
      </pc:sldChg>
      <pc:sldChg chg="del">
        <pc:chgData name="高 培" userId="d27805c1ef9e9338" providerId="LiveId" clId="{571ECFDD-5DC8-4877-A7A8-5251A4699121}" dt="2022-11-15T13:13:11.382" v="3078" actId="47"/>
        <pc:sldMkLst>
          <pc:docMk/>
          <pc:sldMk cId="3639006338" sldId="2004"/>
        </pc:sldMkLst>
      </pc:sldChg>
      <pc:sldChg chg="del">
        <pc:chgData name="高 培" userId="d27805c1ef9e9338" providerId="LiveId" clId="{571ECFDD-5DC8-4877-A7A8-5251A4699121}" dt="2022-11-15T13:13:11.382" v="3078" actId="47"/>
        <pc:sldMkLst>
          <pc:docMk/>
          <pc:sldMk cId="3458516385" sldId="2006"/>
        </pc:sldMkLst>
      </pc:sldChg>
      <pc:sldChg chg="del">
        <pc:chgData name="高 培" userId="d27805c1ef9e9338" providerId="LiveId" clId="{571ECFDD-5DC8-4877-A7A8-5251A4699121}" dt="2022-11-15T13:13:11.382" v="3078" actId="47"/>
        <pc:sldMkLst>
          <pc:docMk/>
          <pc:sldMk cId="409381974" sldId="2010"/>
        </pc:sldMkLst>
      </pc:sldChg>
      <pc:sldChg chg="del">
        <pc:chgData name="高 培" userId="d27805c1ef9e9338" providerId="LiveId" clId="{571ECFDD-5DC8-4877-A7A8-5251A4699121}" dt="2022-11-15T13:13:11.382" v="3078" actId="47"/>
        <pc:sldMkLst>
          <pc:docMk/>
          <pc:sldMk cId="369177238" sldId="2011"/>
        </pc:sldMkLst>
      </pc:sldChg>
      <pc:sldChg chg="del">
        <pc:chgData name="高 培" userId="d27805c1ef9e9338" providerId="LiveId" clId="{571ECFDD-5DC8-4877-A7A8-5251A4699121}" dt="2022-11-15T13:13:11.382" v="3078" actId="47"/>
        <pc:sldMkLst>
          <pc:docMk/>
          <pc:sldMk cId="3255838662" sldId="2012"/>
        </pc:sldMkLst>
      </pc:sldChg>
      <pc:sldChg chg="del">
        <pc:chgData name="高 培" userId="d27805c1ef9e9338" providerId="LiveId" clId="{571ECFDD-5DC8-4877-A7A8-5251A4699121}" dt="2022-11-15T13:13:11.382" v="3078" actId="47"/>
        <pc:sldMkLst>
          <pc:docMk/>
          <pc:sldMk cId="2856618600" sldId="2013"/>
        </pc:sldMkLst>
      </pc:sldChg>
      <pc:sldChg chg="del">
        <pc:chgData name="高 培" userId="d27805c1ef9e9338" providerId="LiveId" clId="{571ECFDD-5DC8-4877-A7A8-5251A4699121}" dt="2022-11-15T13:13:11.382" v="3078" actId="47"/>
        <pc:sldMkLst>
          <pc:docMk/>
          <pc:sldMk cId="62692389" sldId="2014"/>
        </pc:sldMkLst>
      </pc:sldChg>
      <pc:sldChg chg="del">
        <pc:chgData name="高 培" userId="d27805c1ef9e9338" providerId="LiveId" clId="{571ECFDD-5DC8-4877-A7A8-5251A4699121}" dt="2022-11-15T13:13:11.382" v="3078" actId="47"/>
        <pc:sldMkLst>
          <pc:docMk/>
          <pc:sldMk cId="1900595852" sldId="2015"/>
        </pc:sldMkLst>
      </pc:sldChg>
      <pc:sldChg chg="del">
        <pc:chgData name="高 培" userId="d27805c1ef9e9338" providerId="LiveId" clId="{571ECFDD-5DC8-4877-A7A8-5251A4699121}" dt="2022-11-15T13:13:11.382" v="3078" actId="47"/>
        <pc:sldMkLst>
          <pc:docMk/>
          <pc:sldMk cId="379447851" sldId="2016"/>
        </pc:sldMkLst>
      </pc:sldChg>
      <pc:sldChg chg="del">
        <pc:chgData name="高 培" userId="d27805c1ef9e9338" providerId="LiveId" clId="{571ECFDD-5DC8-4877-A7A8-5251A4699121}" dt="2022-11-15T13:13:11.382" v="3078" actId="47"/>
        <pc:sldMkLst>
          <pc:docMk/>
          <pc:sldMk cId="4118971959" sldId="2017"/>
        </pc:sldMkLst>
      </pc:sldChg>
      <pc:sldChg chg="del">
        <pc:chgData name="高 培" userId="d27805c1ef9e9338" providerId="LiveId" clId="{571ECFDD-5DC8-4877-A7A8-5251A4699121}" dt="2022-11-15T13:13:11.382" v="3078" actId="47"/>
        <pc:sldMkLst>
          <pc:docMk/>
          <pc:sldMk cId="2908395321" sldId="2018"/>
        </pc:sldMkLst>
      </pc:sldChg>
      <pc:sldChg chg="del">
        <pc:chgData name="高 培" userId="d27805c1ef9e9338" providerId="LiveId" clId="{571ECFDD-5DC8-4877-A7A8-5251A4699121}" dt="2022-11-15T13:13:11.382" v="3078" actId="47"/>
        <pc:sldMkLst>
          <pc:docMk/>
          <pc:sldMk cId="2519530334" sldId="2019"/>
        </pc:sldMkLst>
      </pc:sldChg>
      <pc:sldChg chg="del">
        <pc:chgData name="高 培" userId="d27805c1ef9e9338" providerId="LiveId" clId="{571ECFDD-5DC8-4877-A7A8-5251A4699121}" dt="2022-11-15T13:13:11.382" v="3078" actId="47"/>
        <pc:sldMkLst>
          <pc:docMk/>
          <pc:sldMk cId="2068547966" sldId="2022"/>
        </pc:sldMkLst>
      </pc:sldChg>
      <pc:sldChg chg="del">
        <pc:chgData name="高 培" userId="d27805c1ef9e9338" providerId="LiveId" clId="{571ECFDD-5DC8-4877-A7A8-5251A4699121}" dt="2022-11-15T13:13:11.382" v="3078" actId="47"/>
        <pc:sldMkLst>
          <pc:docMk/>
          <pc:sldMk cId="3732031203" sldId="2023"/>
        </pc:sldMkLst>
      </pc:sldChg>
      <pc:sldChg chg="del">
        <pc:chgData name="高 培" userId="d27805c1ef9e9338" providerId="LiveId" clId="{571ECFDD-5DC8-4877-A7A8-5251A4699121}" dt="2022-11-15T13:13:11.382" v="3078" actId="47"/>
        <pc:sldMkLst>
          <pc:docMk/>
          <pc:sldMk cId="1589375200" sldId="2024"/>
        </pc:sldMkLst>
      </pc:sldChg>
      <pc:sldChg chg="del">
        <pc:chgData name="高 培" userId="d27805c1ef9e9338" providerId="LiveId" clId="{571ECFDD-5DC8-4877-A7A8-5251A4699121}" dt="2022-11-15T13:13:11.382" v="3078" actId="47"/>
        <pc:sldMkLst>
          <pc:docMk/>
          <pc:sldMk cId="2435605901" sldId="2025"/>
        </pc:sldMkLst>
      </pc:sldChg>
      <pc:sldChg chg="addSp delSp modSp add mod modNotesTx">
        <pc:chgData name="高 培" userId="d27805c1ef9e9338" providerId="LiveId" clId="{571ECFDD-5DC8-4877-A7A8-5251A4699121}" dt="2022-11-17T13:07:42.800" v="17203" actId="6549"/>
        <pc:sldMkLst>
          <pc:docMk/>
          <pc:sldMk cId="2503084579" sldId="2026"/>
        </pc:sldMkLst>
        <pc:spChg chg="del mod">
          <ac:chgData name="高 培" userId="d27805c1ef9e9338" providerId="LiveId" clId="{571ECFDD-5DC8-4877-A7A8-5251A4699121}" dt="2022-11-15T12:07:00.624" v="631" actId="478"/>
          <ac:spMkLst>
            <pc:docMk/>
            <pc:sldMk cId="2503084579" sldId="2026"/>
            <ac:spMk id="2" creationId="{921212FA-F0F5-55DD-F742-67C84AC82563}"/>
          </ac:spMkLst>
        </pc:spChg>
        <pc:spChg chg="add mod ord">
          <ac:chgData name="高 培" userId="d27805c1ef9e9338" providerId="LiveId" clId="{571ECFDD-5DC8-4877-A7A8-5251A4699121}" dt="2022-11-17T01:11:30.032" v="4347" actId="6549"/>
          <ac:spMkLst>
            <pc:docMk/>
            <pc:sldMk cId="2503084579" sldId="2026"/>
            <ac:spMk id="3" creationId="{E5CC4988-999A-5E54-0746-E067FA8D10DC}"/>
          </ac:spMkLst>
        </pc:spChg>
        <pc:spChg chg="add mod">
          <ac:chgData name="高 培" userId="d27805c1ef9e9338" providerId="LiveId" clId="{571ECFDD-5DC8-4877-A7A8-5251A4699121}" dt="2022-11-17T01:03:04.800" v="3794" actId="164"/>
          <ac:spMkLst>
            <pc:docMk/>
            <pc:sldMk cId="2503084579" sldId="2026"/>
            <ac:spMk id="5" creationId="{D3FEB89A-9B2E-0898-B50D-7B8FF762A14E}"/>
          </ac:spMkLst>
        </pc:spChg>
        <pc:spChg chg="add mod">
          <ac:chgData name="高 培" userId="d27805c1ef9e9338" providerId="LiveId" clId="{571ECFDD-5DC8-4877-A7A8-5251A4699121}" dt="2022-11-17T01:03:04.800" v="3794" actId="164"/>
          <ac:spMkLst>
            <pc:docMk/>
            <pc:sldMk cId="2503084579" sldId="2026"/>
            <ac:spMk id="7" creationId="{2616E45C-851D-B3CA-A99D-CED956142F2C}"/>
          </ac:spMkLst>
        </pc:spChg>
        <pc:spChg chg="add mod">
          <ac:chgData name="高 培" userId="d27805c1ef9e9338" providerId="LiveId" clId="{571ECFDD-5DC8-4877-A7A8-5251A4699121}" dt="2022-11-17T01:03:04.800" v="3794" actId="164"/>
          <ac:spMkLst>
            <pc:docMk/>
            <pc:sldMk cId="2503084579" sldId="2026"/>
            <ac:spMk id="8" creationId="{FDA45651-6BD9-9F46-E114-B92A96E3CB79}"/>
          </ac:spMkLst>
        </pc:spChg>
        <pc:spChg chg="add mod">
          <ac:chgData name="高 培" userId="d27805c1ef9e9338" providerId="LiveId" clId="{571ECFDD-5DC8-4877-A7A8-5251A4699121}" dt="2022-11-17T01:03:04.800" v="3794" actId="164"/>
          <ac:spMkLst>
            <pc:docMk/>
            <pc:sldMk cId="2503084579" sldId="2026"/>
            <ac:spMk id="9" creationId="{419B7DD4-87DD-D914-3B3E-3B461670CC25}"/>
          </ac:spMkLst>
        </pc:spChg>
        <pc:spChg chg="add mod">
          <ac:chgData name="高 培" userId="d27805c1ef9e9338" providerId="LiveId" clId="{571ECFDD-5DC8-4877-A7A8-5251A4699121}" dt="2022-11-17T01:03:04.800" v="3794" actId="164"/>
          <ac:spMkLst>
            <pc:docMk/>
            <pc:sldMk cId="2503084579" sldId="2026"/>
            <ac:spMk id="11" creationId="{54358B48-15CD-243F-681D-DB6B7064ED34}"/>
          </ac:spMkLst>
        </pc:spChg>
        <pc:spChg chg="add mod">
          <ac:chgData name="高 培" userId="d27805c1ef9e9338" providerId="LiveId" clId="{571ECFDD-5DC8-4877-A7A8-5251A4699121}" dt="2022-11-17T01:03:04.800" v="3794" actId="164"/>
          <ac:spMkLst>
            <pc:docMk/>
            <pc:sldMk cId="2503084579" sldId="2026"/>
            <ac:spMk id="12" creationId="{C9A1A86F-DC6E-E9F7-8126-1838557991D0}"/>
          </ac:spMkLst>
        </pc:spChg>
        <pc:spChg chg="add mod">
          <ac:chgData name="高 培" userId="d27805c1ef9e9338" providerId="LiveId" clId="{571ECFDD-5DC8-4877-A7A8-5251A4699121}" dt="2022-11-17T01:03:04.800" v="3794" actId="164"/>
          <ac:spMkLst>
            <pc:docMk/>
            <pc:sldMk cId="2503084579" sldId="2026"/>
            <ac:spMk id="13" creationId="{1F4F20A6-9866-CE67-9100-7E61A495E9A0}"/>
          </ac:spMkLst>
        </pc:spChg>
        <pc:spChg chg="add mod">
          <ac:chgData name="高 培" userId="d27805c1ef9e9338" providerId="LiveId" clId="{571ECFDD-5DC8-4877-A7A8-5251A4699121}" dt="2022-11-17T01:03:04.800" v="3794" actId="164"/>
          <ac:spMkLst>
            <pc:docMk/>
            <pc:sldMk cId="2503084579" sldId="2026"/>
            <ac:spMk id="14" creationId="{52941BB1-38E9-DDD5-5B6C-72937879364F}"/>
          </ac:spMkLst>
        </pc:spChg>
        <pc:spChg chg="add mod">
          <ac:chgData name="高 培" userId="d27805c1ef9e9338" providerId="LiveId" clId="{571ECFDD-5DC8-4877-A7A8-5251A4699121}" dt="2022-11-17T01:03:04.800" v="3794" actId="164"/>
          <ac:spMkLst>
            <pc:docMk/>
            <pc:sldMk cId="2503084579" sldId="2026"/>
            <ac:spMk id="15" creationId="{6FB3CA51-C547-537B-B463-7BD473A19D71}"/>
          </ac:spMkLst>
        </pc:spChg>
        <pc:spChg chg="mod">
          <ac:chgData name="高 培" userId="d27805c1ef9e9338" providerId="LiveId" clId="{571ECFDD-5DC8-4877-A7A8-5251A4699121}" dt="2022-11-15T12:06:57.192" v="630"/>
          <ac:spMkLst>
            <pc:docMk/>
            <pc:sldMk cId="2503084579" sldId="2026"/>
            <ac:spMk id="16" creationId="{00000000-0000-0000-0000-000000000000}"/>
          </ac:spMkLst>
        </pc:spChg>
        <pc:spChg chg="add mod">
          <ac:chgData name="高 培" userId="d27805c1ef9e9338" providerId="LiveId" clId="{571ECFDD-5DC8-4877-A7A8-5251A4699121}" dt="2022-11-17T01:03:04.800" v="3794" actId="164"/>
          <ac:spMkLst>
            <pc:docMk/>
            <pc:sldMk cId="2503084579" sldId="2026"/>
            <ac:spMk id="17" creationId="{59352B8F-5FC9-199B-D2AE-F83FC7983558}"/>
          </ac:spMkLst>
        </pc:spChg>
        <pc:spChg chg="add mod">
          <ac:chgData name="高 培" userId="d27805c1ef9e9338" providerId="LiveId" clId="{571ECFDD-5DC8-4877-A7A8-5251A4699121}" dt="2022-11-17T01:03:04.800" v="3794" actId="164"/>
          <ac:spMkLst>
            <pc:docMk/>
            <pc:sldMk cId="2503084579" sldId="2026"/>
            <ac:spMk id="18" creationId="{95939C39-3C56-6724-7FCC-53A6135CE485}"/>
          </ac:spMkLst>
        </pc:spChg>
        <pc:spChg chg="add mod">
          <ac:chgData name="高 培" userId="d27805c1ef9e9338" providerId="LiveId" clId="{571ECFDD-5DC8-4877-A7A8-5251A4699121}" dt="2022-11-17T01:03:04.800" v="3794" actId="164"/>
          <ac:spMkLst>
            <pc:docMk/>
            <pc:sldMk cId="2503084579" sldId="2026"/>
            <ac:spMk id="19" creationId="{57CCAE47-2D2A-2F99-005B-EA026963868F}"/>
          </ac:spMkLst>
        </pc:spChg>
        <pc:spChg chg="add mod">
          <ac:chgData name="高 培" userId="d27805c1ef9e9338" providerId="LiveId" clId="{571ECFDD-5DC8-4877-A7A8-5251A4699121}" dt="2022-11-17T01:03:04.800" v="3794" actId="164"/>
          <ac:spMkLst>
            <pc:docMk/>
            <pc:sldMk cId="2503084579" sldId="2026"/>
            <ac:spMk id="20" creationId="{C7720A51-BB87-A017-DDF3-E3060540A6D9}"/>
          </ac:spMkLst>
        </pc:spChg>
        <pc:spChg chg="add mod">
          <ac:chgData name="高 培" userId="d27805c1ef9e9338" providerId="LiveId" clId="{571ECFDD-5DC8-4877-A7A8-5251A4699121}" dt="2022-11-17T01:03:04.800" v="3794" actId="164"/>
          <ac:spMkLst>
            <pc:docMk/>
            <pc:sldMk cId="2503084579" sldId="2026"/>
            <ac:spMk id="21" creationId="{61DECFE0-DCF2-D3F1-94AF-219A945C0DF8}"/>
          </ac:spMkLst>
        </pc:spChg>
        <pc:spChg chg="add mod">
          <ac:chgData name="高 培" userId="d27805c1ef9e9338" providerId="LiveId" clId="{571ECFDD-5DC8-4877-A7A8-5251A4699121}" dt="2022-11-17T01:03:04.800" v="3794" actId="164"/>
          <ac:spMkLst>
            <pc:docMk/>
            <pc:sldMk cId="2503084579" sldId="2026"/>
            <ac:spMk id="22" creationId="{72ED6F3C-D3E3-AA7F-4DC7-B20EC5DE3205}"/>
          </ac:spMkLst>
        </pc:spChg>
        <pc:spChg chg="add mod">
          <ac:chgData name="高 培" userId="d27805c1ef9e9338" providerId="LiveId" clId="{571ECFDD-5DC8-4877-A7A8-5251A4699121}" dt="2022-11-17T01:03:04.800" v="3794" actId="164"/>
          <ac:spMkLst>
            <pc:docMk/>
            <pc:sldMk cId="2503084579" sldId="2026"/>
            <ac:spMk id="23" creationId="{4E832D52-28CD-FAD7-FC67-4CD3E96D62DA}"/>
          </ac:spMkLst>
        </pc:spChg>
        <pc:spChg chg="add mod">
          <ac:chgData name="高 培" userId="d27805c1ef9e9338" providerId="LiveId" clId="{571ECFDD-5DC8-4877-A7A8-5251A4699121}" dt="2022-11-17T01:03:04.800" v="3794" actId="164"/>
          <ac:spMkLst>
            <pc:docMk/>
            <pc:sldMk cId="2503084579" sldId="2026"/>
            <ac:spMk id="24" creationId="{CEF9FED6-5FDF-1B0B-6800-157D31A1129F}"/>
          </ac:spMkLst>
        </pc:spChg>
        <pc:spChg chg="add mod">
          <ac:chgData name="高 培" userId="d27805c1ef9e9338" providerId="LiveId" clId="{571ECFDD-5DC8-4877-A7A8-5251A4699121}" dt="2022-11-17T01:03:04.800" v="3794" actId="164"/>
          <ac:spMkLst>
            <pc:docMk/>
            <pc:sldMk cId="2503084579" sldId="2026"/>
            <ac:spMk id="25" creationId="{E0302EB6-572D-C86F-F793-99C86DDB93E8}"/>
          </ac:spMkLst>
        </pc:spChg>
        <pc:spChg chg="add mod">
          <ac:chgData name="高 培" userId="d27805c1ef9e9338" providerId="LiveId" clId="{571ECFDD-5DC8-4877-A7A8-5251A4699121}" dt="2022-11-17T01:03:04.800" v="3794" actId="164"/>
          <ac:spMkLst>
            <pc:docMk/>
            <pc:sldMk cId="2503084579" sldId="2026"/>
            <ac:spMk id="26" creationId="{8B1D098D-848E-4D50-40E3-5322C17305C5}"/>
          </ac:spMkLst>
        </pc:spChg>
        <pc:spChg chg="add mod">
          <ac:chgData name="高 培" userId="d27805c1ef9e9338" providerId="LiveId" clId="{571ECFDD-5DC8-4877-A7A8-5251A4699121}" dt="2022-11-17T01:03:04.800" v="3794" actId="164"/>
          <ac:spMkLst>
            <pc:docMk/>
            <pc:sldMk cId="2503084579" sldId="2026"/>
            <ac:spMk id="27" creationId="{421382B0-177E-AB1E-BE21-63700E2EB2DC}"/>
          </ac:spMkLst>
        </pc:spChg>
        <pc:spChg chg="add mod">
          <ac:chgData name="高 培" userId="d27805c1ef9e9338" providerId="LiveId" clId="{571ECFDD-5DC8-4877-A7A8-5251A4699121}" dt="2022-11-17T01:03:04.800" v="3794" actId="164"/>
          <ac:spMkLst>
            <pc:docMk/>
            <pc:sldMk cId="2503084579" sldId="2026"/>
            <ac:spMk id="28" creationId="{C227FD29-647A-082B-9651-B02E64D2EC94}"/>
          </ac:spMkLst>
        </pc:spChg>
        <pc:spChg chg="add mod">
          <ac:chgData name="高 培" userId="d27805c1ef9e9338" providerId="LiveId" clId="{571ECFDD-5DC8-4877-A7A8-5251A4699121}" dt="2022-11-17T01:03:04.800" v="3794" actId="164"/>
          <ac:spMkLst>
            <pc:docMk/>
            <pc:sldMk cId="2503084579" sldId="2026"/>
            <ac:spMk id="29" creationId="{81F19009-4087-40BD-BCDA-5A7EC2FD6B3F}"/>
          </ac:spMkLst>
        </pc:spChg>
        <pc:spChg chg="add mod">
          <ac:chgData name="高 培" userId="d27805c1ef9e9338" providerId="LiveId" clId="{571ECFDD-5DC8-4877-A7A8-5251A4699121}" dt="2022-11-17T01:03:04.800" v="3794" actId="164"/>
          <ac:spMkLst>
            <pc:docMk/>
            <pc:sldMk cId="2503084579" sldId="2026"/>
            <ac:spMk id="30" creationId="{FC1CB11C-78E9-ABDC-9D98-DA4D06129180}"/>
          </ac:spMkLst>
        </pc:spChg>
        <pc:spChg chg="add mod">
          <ac:chgData name="高 培" userId="d27805c1ef9e9338" providerId="LiveId" clId="{571ECFDD-5DC8-4877-A7A8-5251A4699121}" dt="2022-11-17T01:03:04.800" v="3794" actId="164"/>
          <ac:spMkLst>
            <pc:docMk/>
            <pc:sldMk cId="2503084579" sldId="2026"/>
            <ac:spMk id="31" creationId="{6DD1F941-E77F-1FC4-4138-6551D167AA53}"/>
          </ac:spMkLst>
        </pc:spChg>
        <pc:spChg chg="add mod">
          <ac:chgData name="高 培" userId="d27805c1ef9e9338" providerId="LiveId" clId="{571ECFDD-5DC8-4877-A7A8-5251A4699121}" dt="2022-11-17T01:03:04.800" v="3794" actId="164"/>
          <ac:spMkLst>
            <pc:docMk/>
            <pc:sldMk cId="2503084579" sldId="2026"/>
            <ac:spMk id="32" creationId="{5C652F4D-75A9-A032-BE2F-FEFBC8765BDF}"/>
          </ac:spMkLst>
        </pc:spChg>
        <pc:spChg chg="add mod">
          <ac:chgData name="高 培" userId="d27805c1ef9e9338" providerId="LiveId" clId="{571ECFDD-5DC8-4877-A7A8-5251A4699121}" dt="2022-11-17T01:03:04.800" v="3794" actId="164"/>
          <ac:spMkLst>
            <pc:docMk/>
            <pc:sldMk cId="2503084579" sldId="2026"/>
            <ac:spMk id="33" creationId="{EB6436B6-9C73-C31B-7366-12548857E005}"/>
          </ac:spMkLst>
        </pc:spChg>
        <pc:spChg chg="add mod">
          <ac:chgData name="高 培" userId="d27805c1ef9e9338" providerId="LiveId" clId="{571ECFDD-5DC8-4877-A7A8-5251A4699121}" dt="2022-11-17T01:03:04.800" v="3794" actId="164"/>
          <ac:spMkLst>
            <pc:docMk/>
            <pc:sldMk cId="2503084579" sldId="2026"/>
            <ac:spMk id="34" creationId="{A8DCC63B-E36F-2089-C8D0-E3788863A8D3}"/>
          </ac:spMkLst>
        </pc:spChg>
        <pc:spChg chg="add mod">
          <ac:chgData name="高 培" userId="d27805c1ef9e9338" providerId="LiveId" clId="{571ECFDD-5DC8-4877-A7A8-5251A4699121}" dt="2022-11-17T01:03:04.800" v="3794" actId="164"/>
          <ac:spMkLst>
            <pc:docMk/>
            <pc:sldMk cId="2503084579" sldId="2026"/>
            <ac:spMk id="35" creationId="{45C1A840-C970-362B-3713-C97AD76C664A}"/>
          </ac:spMkLst>
        </pc:spChg>
        <pc:spChg chg="add mod">
          <ac:chgData name="高 培" userId="d27805c1ef9e9338" providerId="LiveId" clId="{571ECFDD-5DC8-4877-A7A8-5251A4699121}" dt="2022-11-17T01:03:04.800" v="3794" actId="164"/>
          <ac:spMkLst>
            <pc:docMk/>
            <pc:sldMk cId="2503084579" sldId="2026"/>
            <ac:spMk id="36" creationId="{D4433340-9C31-9BAC-D208-5B8C00C4A3BA}"/>
          </ac:spMkLst>
        </pc:spChg>
        <pc:spChg chg="add mod">
          <ac:chgData name="高 培" userId="d27805c1ef9e9338" providerId="LiveId" clId="{571ECFDD-5DC8-4877-A7A8-5251A4699121}" dt="2022-11-17T01:03:04.800" v="3794" actId="164"/>
          <ac:spMkLst>
            <pc:docMk/>
            <pc:sldMk cId="2503084579" sldId="2026"/>
            <ac:spMk id="37" creationId="{FB3E6EA6-9599-8D7F-2F31-14BF6DBC59E4}"/>
          </ac:spMkLst>
        </pc:spChg>
        <pc:spChg chg="add mod">
          <ac:chgData name="高 培" userId="d27805c1ef9e9338" providerId="LiveId" clId="{571ECFDD-5DC8-4877-A7A8-5251A4699121}" dt="2022-11-17T01:03:04.800" v="3794" actId="164"/>
          <ac:spMkLst>
            <pc:docMk/>
            <pc:sldMk cId="2503084579" sldId="2026"/>
            <ac:spMk id="38" creationId="{6B7C95B3-E761-5F25-1C40-828F94566871}"/>
          </ac:spMkLst>
        </pc:spChg>
        <pc:spChg chg="add mod">
          <ac:chgData name="高 培" userId="d27805c1ef9e9338" providerId="LiveId" clId="{571ECFDD-5DC8-4877-A7A8-5251A4699121}" dt="2022-11-17T01:03:04.800" v="3794" actId="164"/>
          <ac:spMkLst>
            <pc:docMk/>
            <pc:sldMk cId="2503084579" sldId="2026"/>
            <ac:spMk id="39" creationId="{E43793C3-A951-886E-CF28-0ACF98CBC957}"/>
          </ac:spMkLst>
        </pc:spChg>
        <pc:spChg chg="add mod">
          <ac:chgData name="高 培" userId="d27805c1ef9e9338" providerId="LiveId" clId="{571ECFDD-5DC8-4877-A7A8-5251A4699121}" dt="2022-11-17T01:03:04.800" v="3794" actId="164"/>
          <ac:spMkLst>
            <pc:docMk/>
            <pc:sldMk cId="2503084579" sldId="2026"/>
            <ac:spMk id="40" creationId="{26050E6F-8946-762C-6B04-3818FF7725AC}"/>
          </ac:spMkLst>
        </pc:spChg>
        <pc:spChg chg="add del mod">
          <ac:chgData name="高 培" userId="d27805c1ef9e9338" providerId="LiveId" clId="{571ECFDD-5DC8-4877-A7A8-5251A4699121}" dt="2022-11-17T01:00:55.890" v="3705" actId="478"/>
          <ac:spMkLst>
            <pc:docMk/>
            <pc:sldMk cId="2503084579" sldId="2026"/>
            <ac:spMk id="41" creationId="{CAEBEE5C-1017-366C-A3F3-3F57F80D91A8}"/>
          </ac:spMkLst>
        </pc:spChg>
        <pc:spChg chg="add mod">
          <ac:chgData name="高 培" userId="d27805c1ef9e9338" providerId="LiveId" clId="{571ECFDD-5DC8-4877-A7A8-5251A4699121}" dt="2022-11-17T01:03:04.800" v="3794" actId="164"/>
          <ac:spMkLst>
            <pc:docMk/>
            <pc:sldMk cId="2503084579" sldId="2026"/>
            <ac:spMk id="42" creationId="{0452B585-A0B7-8F43-C21B-CFAB2488BF3F}"/>
          </ac:spMkLst>
        </pc:spChg>
        <pc:spChg chg="add mod">
          <ac:chgData name="高 培" userId="d27805c1ef9e9338" providerId="LiveId" clId="{571ECFDD-5DC8-4877-A7A8-5251A4699121}" dt="2022-11-17T01:03:04.800" v="3794" actId="164"/>
          <ac:spMkLst>
            <pc:docMk/>
            <pc:sldMk cId="2503084579" sldId="2026"/>
            <ac:spMk id="43" creationId="{4900AA30-7BAD-43C0-75F9-9930AA712932}"/>
          </ac:spMkLst>
        </pc:spChg>
        <pc:spChg chg="add mod">
          <ac:chgData name="高 培" userId="d27805c1ef9e9338" providerId="LiveId" clId="{571ECFDD-5DC8-4877-A7A8-5251A4699121}" dt="2022-11-17T01:03:04.800" v="3794" actId="164"/>
          <ac:spMkLst>
            <pc:docMk/>
            <pc:sldMk cId="2503084579" sldId="2026"/>
            <ac:spMk id="44" creationId="{A77C8F8D-1CA3-5015-F9F5-51EBA5346C9B}"/>
          </ac:spMkLst>
        </pc:spChg>
        <pc:spChg chg="add mod">
          <ac:chgData name="高 培" userId="d27805c1ef9e9338" providerId="LiveId" clId="{571ECFDD-5DC8-4877-A7A8-5251A4699121}" dt="2022-11-17T01:03:04.800" v="3794" actId="164"/>
          <ac:spMkLst>
            <pc:docMk/>
            <pc:sldMk cId="2503084579" sldId="2026"/>
            <ac:spMk id="45" creationId="{0E31B116-5479-87B1-937C-67482C840804}"/>
          </ac:spMkLst>
        </pc:spChg>
        <pc:spChg chg="add mod">
          <ac:chgData name="高 培" userId="d27805c1ef9e9338" providerId="LiveId" clId="{571ECFDD-5DC8-4877-A7A8-5251A4699121}" dt="2022-11-17T01:03:04.800" v="3794" actId="164"/>
          <ac:spMkLst>
            <pc:docMk/>
            <pc:sldMk cId="2503084579" sldId="2026"/>
            <ac:spMk id="46" creationId="{1F09540F-3D11-2A66-9C80-0BF6F2072CF6}"/>
          </ac:spMkLst>
        </pc:spChg>
        <pc:spChg chg="add mod">
          <ac:chgData name="高 培" userId="d27805c1ef9e9338" providerId="LiveId" clId="{571ECFDD-5DC8-4877-A7A8-5251A4699121}" dt="2022-11-17T01:03:04.800" v="3794" actId="164"/>
          <ac:spMkLst>
            <pc:docMk/>
            <pc:sldMk cId="2503084579" sldId="2026"/>
            <ac:spMk id="47" creationId="{85D3EE02-1A9E-5AD3-3810-B97C9F7DF20B}"/>
          </ac:spMkLst>
        </pc:spChg>
        <pc:spChg chg="add mod">
          <ac:chgData name="高 培" userId="d27805c1ef9e9338" providerId="LiveId" clId="{571ECFDD-5DC8-4877-A7A8-5251A4699121}" dt="2022-11-17T01:03:04.800" v="3794" actId="164"/>
          <ac:spMkLst>
            <pc:docMk/>
            <pc:sldMk cId="2503084579" sldId="2026"/>
            <ac:spMk id="48" creationId="{FF43DFC6-D639-E0D1-3B8D-6978B54FFAAF}"/>
          </ac:spMkLst>
        </pc:spChg>
        <pc:spChg chg="add mod">
          <ac:chgData name="高 培" userId="d27805c1ef9e9338" providerId="LiveId" clId="{571ECFDD-5DC8-4877-A7A8-5251A4699121}" dt="2022-11-17T01:03:04.800" v="3794" actId="164"/>
          <ac:spMkLst>
            <pc:docMk/>
            <pc:sldMk cId="2503084579" sldId="2026"/>
            <ac:spMk id="49" creationId="{0C70E0F3-EF4D-53D1-2013-C5341F909377}"/>
          </ac:spMkLst>
        </pc:spChg>
        <pc:spChg chg="add del mod">
          <ac:chgData name="高 培" userId="d27805c1ef9e9338" providerId="LiveId" clId="{571ECFDD-5DC8-4877-A7A8-5251A4699121}" dt="2022-11-17T01:00:53.463" v="3704" actId="478"/>
          <ac:spMkLst>
            <pc:docMk/>
            <pc:sldMk cId="2503084579" sldId="2026"/>
            <ac:spMk id="50" creationId="{EDD838AF-FEFA-1FF7-2E3A-B010510627B7}"/>
          </ac:spMkLst>
        </pc:spChg>
        <pc:spChg chg="add mod">
          <ac:chgData name="高 培" userId="d27805c1ef9e9338" providerId="LiveId" clId="{571ECFDD-5DC8-4877-A7A8-5251A4699121}" dt="2022-11-17T01:03:04.800" v="3794" actId="164"/>
          <ac:spMkLst>
            <pc:docMk/>
            <pc:sldMk cId="2503084579" sldId="2026"/>
            <ac:spMk id="51" creationId="{E96B526C-3BD4-02B2-F41F-1DA1E8F28FBD}"/>
          </ac:spMkLst>
        </pc:spChg>
        <pc:spChg chg="add mod">
          <ac:chgData name="高 培" userId="d27805c1ef9e9338" providerId="LiveId" clId="{571ECFDD-5DC8-4877-A7A8-5251A4699121}" dt="2022-11-17T01:03:04.800" v="3794" actId="164"/>
          <ac:spMkLst>
            <pc:docMk/>
            <pc:sldMk cId="2503084579" sldId="2026"/>
            <ac:spMk id="52" creationId="{FE278A07-D542-92FC-4945-DE55878A98A4}"/>
          </ac:spMkLst>
        </pc:spChg>
        <pc:spChg chg="add mod">
          <ac:chgData name="高 培" userId="d27805c1ef9e9338" providerId="LiveId" clId="{571ECFDD-5DC8-4877-A7A8-5251A4699121}" dt="2022-11-17T01:03:04.800" v="3794" actId="164"/>
          <ac:spMkLst>
            <pc:docMk/>
            <pc:sldMk cId="2503084579" sldId="2026"/>
            <ac:spMk id="53" creationId="{EF4EFEC8-E507-47F6-9E04-FD4FCF829616}"/>
          </ac:spMkLst>
        </pc:spChg>
        <pc:spChg chg="add mod">
          <ac:chgData name="高 培" userId="d27805c1ef9e9338" providerId="LiveId" clId="{571ECFDD-5DC8-4877-A7A8-5251A4699121}" dt="2022-11-17T01:03:04.800" v="3794" actId="164"/>
          <ac:spMkLst>
            <pc:docMk/>
            <pc:sldMk cId="2503084579" sldId="2026"/>
            <ac:spMk id="54" creationId="{01A3B111-9562-B830-7FE2-4BCDB7ABA35C}"/>
          </ac:spMkLst>
        </pc:spChg>
        <pc:spChg chg="add mod">
          <ac:chgData name="高 培" userId="d27805c1ef9e9338" providerId="LiveId" clId="{571ECFDD-5DC8-4877-A7A8-5251A4699121}" dt="2022-11-17T01:03:04.800" v="3794" actId="164"/>
          <ac:spMkLst>
            <pc:docMk/>
            <pc:sldMk cId="2503084579" sldId="2026"/>
            <ac:spMk id="55" creationId="{FC2AF1C2-1AB6-B8F5-176F-75A7F73A98AA}"/>
          </ac:spMkLst>
        </pc:spChg>
        <pc:spChg chg="add del mod">
          <ac:chgData name="高 培" userId="d27805c1ef9e9338" providerId="LiveId" clId="{571ECFDD-5DC8-4877-A7A8-5251A4699121}" dt="2022-11-17T01:01:04.494" v="3707"/>
          <ac:spMkLst>
            <pc:docMk/>
            <pc:sldMk cId="2503084579" sldId="2026"/>
            <ac:spMk id="56" creationId="{2AAFE3C1-C6E1-A720-987E-99EF0AD3AA6B}"/>
          </ac:spMkLst>
        </pc:spChg>
        <pc:spChg chg="add del mod">
          <ac:chgData name="高 培" userId="d27805c1ef9e9338" providerId="LiveId" clId="{571ECFDD-5DC8-4877-A7A8-5251A4699121}" dt="2022-11-17T01:01:04.494" v="3707"/>
          <ac:spMkLst>
            <pc:docMk/>
            <pc:sldMk cId="2503084579" sldId="2026"/>
            <ac:spMk id="57" creationId="{2471CF2E-727F-2123-6976-CFFB10986960}"/>
          </ac:spMkLst>
        </pc:spChg>
        <pc:spChg chg="add del mod">
          <ac:chgData name="高 培" userId="d27805c1ef9e9338" providerId="LiveId" clId="{571ECFDD-5DC8-4877-A7A8-5251A4699121}" dt="2022-11-17T01:01:04.494" v="3707"/>
          <ac:spMkLst>
            <pc:docMk/>
            <pc:sldMk cId="2503084579" sldId="2026"/>
            <ac:spMk id="58" creationId="{AC6FA224-F2FA-0AB9-3C55-65F7664382D1}"/>
          </ac:spMkLst>
        </pc:spChg>
        <pc:spChg chg="add del mod">
          <ac:chgData name="高 培" userId="d27805c1ef9e9338" providerId="LiveId" clId="{571ECFDD-5DC8-4877-A7A8-5251A4699121}" dt="2022-11-17T01:01:04.494" v="3707"/>
          <ac:spMkLst>
            <pc:docMk/>
            <pc:sldMk cId="2503084579" sldId="2026"/>
            <ac:spMk id="59" creationId="{8919827D-080F-59E1-FE2C-F06C0DB8FC2D}"/>
          </ac:spMkLst>
        </pc:spChg>
        <pc:spChg chg="add del mod">
          <ac:chgData name="高 培" userId="d27805c1ef9e9338" providerId="LiveId" clId="{571ECFDD-5DC8-4877-A7A8-5251A4699121}" dt="2022-11-17T01:01:04.494" v="3707"/>
          <ac:spMkLst>
            <pc:docMk/>
            <pc:sldMk cId="2503084579" sldId="2026"/>
            <ac:spMk id="60" creationId="{3EBE8A1C-3988-F189-5D3B-00F906829863}"/>
          </ac:spMkLst>
        </pc:spChg>
        <pc:spChg chg="add del mod">
          <ac:chgData name="高 培" userId="d27805c1ef9e9338" providerId="LiveId" clId="{571ECFDD-5DC8-4877-A7A8-5251A4699121}" dt="2022-11-17T01:01:04.494" v="3707"/>
          <ac:spMkLst>
            <pc:docMk/>
            <pc:sldMk cId="2503084579" sldId="2026"/>
            <ac:spMk id="61" creationId="{84A1362A-58E6-E80F-C488-B90633BA88D2}"/>
          </ac:spMkLst>
        </pc:spChg>
        <pc:spChg chg="add del mod">
          <ac:chgData name="高 培" userId="d27805c1ef9e9338" providerId="LiveId" clId="{571ECFDD-5DC8-4877-A7A8-5251A4699121}" dt="2022-11-17T01:01:04.494" v="3707"/>
          <ac:spMkLst>
            <pc:docMk/>
            <pc:sldMk cId="2503084579" sldId="2026"/>
            <ac:spMk id="62" creationId="{06FD0BA5-BE17-A589-B65E-7F7A5A89A8C4}"/>
          </ac:spMkLst>
        </pc:spChg>
        <pc:spChg chg="add del mod">
          <ac:chgData name="高 培" userId="d27805c1ef9e9338" providerId="LiveId" clId="{571ECFDD-5DC8-4877-A7A8-5251A4699121}" dt="2022-11-17T01:01:04.494" v="3707"/>
          <ac:spMkLst>
            <pc:docMk/>
            <pc:sldMk cId="2503084579" sldId="2026"/>
            <ac:spMk id="63" creationId="{26D10E2D-B87E-82D9-3BBC-1718D3109B65}"/>
          </ac:spMkLst>
        </pc:spChg>
        <pc:spChg chg="add del mod">
          <ac:chgData name="高 培" userId="d27805c1ef9e9338" providerId="LiveId" clId="{571ECFDD-5DC8-4877-A7A8-5251A4699121}" dt="2022-11-17T01:01:04.494" v="3707"/>
          <ac:spMkLst>
            <pc:docMk/>
            <pc:sldMk cId="2503084579" sldId="2026"/>
            <ac:spMk id="64" creationId="{F3FC9C6A-87B0-2EEB-8E15-EF55F24A8FF4}"/>
          </ac:spMkLst>
        </pc:spChg>
        <pc:spChg chg="add del mod">
          <ac:chgData name="高 培" userId="d27805c1ef9e9338" providerId="LiveId" clId="{571ECFDD-5DC8-4877-A7A8-5251A4699121}" dt="2022-11-17T01:01:04.494" v="3707"/>
          <ac:spMkLst>
            <pc:docMk/>
            <pc:sldMk cId="2503084579" sldId="2026"/>
            <ac:spMk id="65" creationId="{47837AA3-3AD6-52D9-E07D-F0FF8A2FAB5E}"/>
          </ac:spMkLst>
        </pc:spChg>
        <pc:spChg chg="add del mod">
          <ac:chgData name="高 培" userId="d27805c1ef9e9338" providerId="LiveId" clId="{571ECFDD-5DC8-4877-A7A8-5251A4699121}" dt="2022-11-17T01:01:04.494" v="3707"/>
          <ac:spMkLst>
            <pc:docMk/>
            <pc:sldMk cId="2503084579" sldId="2026"/>
            <ac:spMk id="66" creationId="{3D647462-29ED-DE1C-3A2C-A93255605505}"/>
          </ac:spMkLst>
        </pc:spChg>
        <pc:spChg chg="add del mod">
          <ac:chgData name="高 培" userId="d27805c1ef9e9338" providerId="LiveId" clId="{571ECFDD-5DC8-4877-A7A8-5251A4699121}" dt="2022-11-17T01:01:04.494" v="3707"/>
          <ac:spMkLst>
            <pc:docMk/>
            <pc:sldMk cId="2503084579" sldId="2026"/>
            <ac:spMk id="67" creationId="{2762CC0B-8BCA-334C-F95C-ED6B77405756}"/>
          </ac:spMkLst>
        </pc:spChg>
        <pc:spChg chg="add del mod">
          <ac:chgData name="高 培" userId="d27805c1ef9e9338" providerId="LiveId" clId="{571ECFDD-5DC8-4877-A7A8-5251A4699121}" dt="2022-11-17T01:01:04.494" v="3707"/>
          <ac:spMkLst>
            <pc:docMk/>
            <pc:sldMk cId="2503084579" sldId="2026"/>
            <ac:spMk id="68" creationId="{87377434-5C15-5E00-A4C7-160A38645393}"/>
          </ac:spMkLst>
        </pc:spChg>
        <pc:spChg chg="add del mod">
          <ac:chgData name="高 培" userId="d27805c1ef9e9338" providerId="LiveId" clId="{571ECFDD-5DC8-4877-A7A8-5251A4699121}" dt="2022-11-17T01:01:04.494" v="3707"/>
          <ac:spMkLst>
            <pc:docMk/>
            <pc:sldMk cId="2503084579" sldId="2026"/>
            <ac:spMk id="69" creationId="{CFC7C5C1-3900-5B28-619D-5757EC81343A}"/>
          </ac:spMkLst>
        </pc:spChg>
        <pc:spChg chg="add del mod">
          <ac:chgData name="高 培" userId="d27805c1ef9e9338" providerId="LiveId" clId="{571ECFDD-5DC8-4877-A7A8-5251A4699121}" dt="2022-11-17T01:01:04.494" v="3707"/>
          <ac:spMkLst>
            <pc:docMk/>
            <pc:sldMk cId="2503084579" sldId="2026"/>
            <ac:spMk id="70" creationId="{CFB3ED8B-75B5-B452-E4DD-5818E1B36310}"/>
          </ac:spMkLst>
        </pc:spChg>
        <pc:spChg chg="add del mod">
          <ac:chgData name="高 培" userId="d27805c1ef9e9338" providerId="LiveId" clId="{571ECFDD-5DC8-4877-A7A8-5251A4699121}" dt="2022-11-17T01:01:04.494" v="3707"/>
          <ac:spMkLst>
            <pc:docMk/>
            <pc:sldMk cId="2503084579" sldId="2026"/>
            <ac:spMk id="71" creationId="{1CD7BA48-7239-DAC4-998D-C77580D7D401}"/>
          </ac:spMkLst>
        </pc:spChg>
        <pc:spChg chg="add del mod">
          <ac:chgData name="高 培" userId="d27805c1ef9e9338" providerId="LiveId" clId="{571ECFDD-5DC8-4877-A7A8-5251A4699121}" dt="2022-11-17T01:01:04.494" v="3707"/>
          <ac:spMkLst>
            <pc:docMk/>
            <pc:sldMk cId="2503084579" sldId="2026"/>
            <ac:spMk id="72" creationId="{5873BAF2-9A40-446D-962C-F8718489F248}"/>
          </ac:spMkLst>
        </pc:spChg>
        <pc:spChg chg="add del mod">
          <ac:chgData name="高 培" userId="d27805c1ef9e9338" providerId="LiveId" clId="{571ECFDD-5DC8-4877-A7A8-5251A4699121}" dt="2022-11-17T01:01:04.494" v="3707"/>
          <ac:spMkLst>
            <pc:docMk/>
            <pc:sldMk cId="2503084579" sldId="2026"/>
            <ac:spMk id="73" creationId="{A51F688D-19B9-0302-5AB9-7AB17097AAD8}"/>
          </ac:spMkLst>
        </pc:spChg>
        <pc:spChg chg="add del mod">
          <ac:chgData name="高 培" userId="d27805c1ef9e9338" providerId="LiveId" clId="{571ECFDD-5DC8-4877-A7A8-5251A4699121}" dt="2022-11-17T01:01:04.494" v="3707"/>
          <ac:spMkLst>
            <pc:docMk/>
            <pc:sldMk cId="2503084579" sldId="2026"/>
            <ac:spMk id="74" creationId="{6ADB908B-A166-7BB8-8A56-0D123ED5B854}"/>
          </ac:spMkLst>
        </pc:spChg>
        <pc:spChg chg="add mod">
          <ac:chgData name="高 培" userId="d27805c1ef9e9338" providerId="LiveId" clId="{571ECFDD-5DC8-4877-A7A8-5251A4699121}" dt="2022-11-17T01:03:04.800" v="3794" actId="164"/>
          <ac:spMkLst>
            <pc:docMk/>
            <pc:sldMk cId="2503084579" sldId="2026"/>
            <ac:spMk id="75" creationId="{3D071E20-14A2-A209-2F43-9FDC9EB4118D}"/>
          </ac:spMkLst>
        </pc:spChg>
        <pc:spChg chg="add mod">
          <ac:chgData name="高 培" userId="d27805c1ef9e9338" providerId="LiveId" clId="{571ECFDD-5DC8-4877-A7A8-5251A4699121}" dt="2022-11-17T01:03:04.800" v="3794" actId="164"/>
          <ac:spMkLst>
            <pc:docMk/>
            <pc:sldMk cId="2503084579" sldId="2026"/>
            <ac:spMk id="76" creationId="{3C11619B-1943-2CA8-8F04-879E923969F1}"/>
          </ac:spMkLst>
        </pc:spChg>
        <pc:spChg chg="add mod">
          <ac:chgData name="高 培" userId="d27805c1ef9e9338" providerId="LiveId" clId="{571ECFDD-5DC8-4877-A7A8-5251A4699121}" dt="2022-11-17T01:03:04.800" v="3794" actId="164"/>
          <ac:spMkLst>
            <pc:docMk/>
            <pc:sldMk cId="2503084579" sldId="2026"/>
            <ac:spMk id="77" creationId="{B3510A19-F9FB-B739-10BE-CAE6144DF7F0}"/>
          </ac:spMkLst>
        </pc:spChg>
        <pc:spChg chg="add mod">
          <ac:chgData name="高 培" userId="d27805c1ef9e9338" providerId="LiveId" clId="{571ECFDD-5DC8-4877-A7A8-5251A4699121}" dt="2022-11-17T01:03:04.800" v="3794" actId="164"/>
          <ac:spMkLst>
            <pc:docMk/>
            <pc:sldMk cId="2503084579" sldId="2026"/>
            <ac:spMk id="78" creationId="{78EB965E-2229-7ABC-9BED-C8096E4BD6EF}"/>
          </ac:spMkLst>
        </pc:spChg>
        <pc:spChg chg="add mod">
          <ac:chgData name="高 培" userId="d27805c1ef9e9338" providerId="LiveId" clId="{571ECFDD-5DC8-4877-A7A8-5251A4699121}" dt="2022-11-17T01:03:04.800" v="3794" actId="164"/>
          <ac:spMkLst>
            <pc:docMk/>
            <pc:sldMk cId="2503084579" sldId="2026"/>
            <ac:spMk id="79" creationId="{FF97D61E-FA33-F156-E1BB-5280919BAB45}"/>
          </ac:spMkLst>
        </pc:spChg>
        <pc:spChg chg="add mod">
          <ac:chgData name="高 培" userId="d27805c1ef9e9338" providerId="LiveId" clId="{571ECFDD-5DC8-4877-A7A8-5251A4699121}" dt="2022-11-17T01:03:04.800" v="3794" actId="164"/>
          <ac:spMkLst>
            <pc:docMk/>
            <pc:sldMk cId="2503084579" sldId="2026"/>
            <ac:spMk id="80" creationId="{2DECEC0E-47DA-4C87-8E3B-31FEA9A399AF}"/>
          </ac:spMkLst>
        </pc:spChg>
        <pc:spChg chg="add mod">
          <ac:chgData name="高 培" userId="d27805c1ef9e9338" providerId="LiveId" clId="{571ECFDD-5DC8-4877-A7A8-5251A4699121}" dt="2022-11-17T01:03:04.800" v="3794" actId="164"/>
          <ac:spMkLst>
            <pc:docMk/>
            <pc:sldMk cId="2503084579" sldId="2026"/>
            <ac:spMk id="81" creationId="{5177E38E-E1BB-BB0D-D829-42598FC0E8C9}"/>
          </ac:spMkLst>
        </pc:spChg>
        <pc:spChg chg="add mod">
          <ac:chgData name="高 培" userId="d27805c1ef9e9338" providerId="LiveId" clId="{571ECFDD-5DC8-4877-A7A8-5251A4699121}" dt="2022-11-17T01:03:04.800" v="3794" actId="164"/>
          <ac:spMkLst>
            <pc:docMk/>
            <pc:sldMk cId="2503084579" sldId="2026"/>
            <ac:spMk id="82" creationId="{561CE5A5-E625-C372-B517-659F74E03065}"/>
          </ac:spMkLst>
        </pc:spChg>
        <pc:spChg chg="add mod">
          <ac:chgData name="高 培" userId="d27805c1ef9e9338" providerId="LiveId" clId="{571ECFDD-5DC8-4877-A7A8-5251A4699121}" dt="2022-11-17T01:03:04.800" v="3794" actId="164"/>
          <ac:spMkLst>
            <pc:docMk/>
            <pc:sldMk cId="2503084579" sldId="2026"/>
            <ac:spMk id="83" creationId="{1A32EF81-D6C3-3DD6-2E2E-348602CF9E0B}"/>
          </ac:spMkLst>
        </pc:spChg>
        <pc:spChg chg="add mod">
          <ac:chgData name="高 培" userId="d27805c1ef9e9338" providerId="LiveId" clId="{571ECFDD-5DC8-4877-A7A8-5251A4699121}" dt="2022-11-17T01:03:04.800" v="3794" actId="164"/>
          <ac:spMkLst>
            <pc:docMk/>
            <pc:sldMk cId="2503084579" sldId="2026"/>
            <ac:spMk id="84" creationId="{665E7C5E-CFE1-1CCA-4EF5-74B6D9D90B66}"/>
          </ac:spMkLst>
        </pc:spChg>
        <pc:spChg chg="add mod">
          <ac:chgData name="高 培" userId="d27805c1ef9e9338" providerId="LiveId" clId="{571ECFDD-5DC8-4877-A7A8-5251A4699121}" dt="2022-11-17T01:05:22.388" v="3812" actId="164"/>
          <ac:spMkLst>
            <pc:docMk/>
            <pc:sldMk cId="2503084579" sldId="2026"/>
            <ac:spMk id="86" creationId="{AF3A349F-DBA3-2C28-856E-F57F16409602}"/>
          </ac:spMkLst>
        </pc:spChg>
        <pc:spChg chg="add del mod">
          <ac:chgData name="高 培" userId="d27805c1ef9e9338" providerId="LiveId" clId="{571ECFDD-5DC8-4877-A7A8-5251A4699121}" dt="2022-11-17T01:04:36.525" v="3805"/>
          <ac:spMkLst>
            <pc:docMk/>
            <pc:sldMk cId="2503084579" sldId="2026"/>
            <ac:spMk id="87" creationId="{F599CAC7-8B2A-3406-ADCC-59925BE77076}"/>
          </ac:spMkLst>
        </pc:spChg>
        <pc:spChg chg="add del mod">
          <ac:chgData name="高 培" userId="d27805c1ef9e9338" providerId="LiveId" clId="{571ECFDD-5DC8-4877-A7A8-5251A4699121}" dt="2022-11-17T01:04:36.525" v="3805"/>
          <ac:spMkLst>
            <pc:docMk/>
            <pc:sldMk cId="2503084579" sldId="2026"/>
            <ac:spMk id="88" creationId="{1FA63F8B-BA66-2DF1-6181-8E1197AF9B34}"/>
          </ac:spMkLst>
        </pc:spChg>
        <pc:spChg chg="add del mod">
          <ac:chgData name="高 培" userId="d27805c1ef9e9338" providerId="LiveId" clId="{571ECFDD-5DC8-4877-A7A8-5251A4699121}" dt="2022-11-17T01:04:36.525" v="3805"/>
          <ac:spMkLst>
            <pc:docMk/>
            <pc:sldMk cId="2503084579" sldId="2026"/>
            <ac:spMk id="89" creationId="{1758380F-8435-C28B-0027-8ACE5CD49E9A}"/>
          </ac:spMkLst>
        </pc:spChg>
        <pc:spChg chg="add del mod">
          <ac:chgData name="高 培" userId="d27805c1ef9e9338" providerId="LiveId" clId="{571ECFDD-5DC8-4877-A7A8-5251A4699121}" dt="2022-11-17T01:04:36.525" v="3805"/>
          <ac:spMkLst>
            <pc:docMk/>
            <pc:sldMk cId="2503084579" sldId="2026"/>
            <ac:spMk id="90" creationId="{9B2595C4-F2F9-9074-72EC-DC344866E45D}"/>
          </ac:spMkLst>
        </pc:spChg>
        <pc:spChg chg="add del mod">
          <ac:chgData name="高 培" userId="d27805c1ef9e9338" providerId="LiveId" clId="{571ECFDD-5DC8-4877-A7A8-5251A4699121}" dt="2022-11-17T01:04:36.525" v="3805"/>
          <ac:spMkLst>
            <pc:docMk/>
            <pc:sldMk cId="2503084579" sldId="2026"/>
            <ac:spMk id="91" creationId="{617A43C6-311D-AEC0-8D7C-7CC71F99AF59}"/>
          </ac:spMkLst>
        </pc:spChg>
        <pc:spChg chg="add del mod">
          <ac:chgData name="高 培" userId="d27805c1ef9e9338" providerId="LiveId" clId="{571ECFDD-5DC8-4877-A7A8-5251A4699121}" dt="2022-11-17T01:04:36.525" v="3805"/>
          <ac:spMkLst>
            <pc:docMk/>
            <pc:sldMk cId="2503084579" sldId="2026"/>
            <ac:spMk id="92" creationId="{9EE95DD3-7EFF-C80B-DED2-5A9A52B9D552}"/>
          </ac:spMkLst>
        </pc:spChg>
        <pc:spChg chg="add del mod">
          <ac:chgData name="高 培" userId="d27805c1ef9e9338" providerId="LiveId" clId="{571ECFDD-5DC8-4877-A7A8-5251A4699121}" dt="2022-11-17T01:04:36.525" v="3805"/>
          <ac:spMkLst>
            <pc:docMk/>
            <pc:sldMk cId="2503084579" sldId="2026"/>
            <ac:spMk id="93" creationId="{E96748A7-80A1-04DA-F201-92208CB52EE2}"/>
          </ac:spMkLst>
        </pc:spChg>
        <pc:spChg chg="add del mod">
          <ac:chgData name="高 培" userId="d27805c1ef9e9338" providerId="LiveId" clId="{571ECFDD-5DC8-4877-A7A8-5251A4699121}" dt="2022-11-17T01:04:36.525" v="3805"/>
          <ac:spMkLst>
            <pc:docMk/>
            <pc:sldMk cId="2503084579" sldId="2026"/>
            <ac:spMk id="94" creationId="{C4851193-8669-BA3A-6860-98AF003D13DC}"/>
          </ac:spMkLst>
        </pc:spChg>
        <pc:spChg chg="add del mod">
          <ac:chgData name="高 培" userId="d27805c1ef9e9338" providerId="LiveId" clId="{571ECFDD-5DC8-4877-A7A8-5251A4699121}" dt="2022-11-17T01:04:36.525" v="3805"/>
          <ac:spMkLst>
            <pc:docMk/>
            <pc:sldMk cId="2503084579" sldId="2026"/>
            <ac:spMk id="95" creationId="{9DF40959-EDAD-BEB9-4D5B-B583547B9817}"/>
          </ac:spMkLst>
        </pc:spChg>
        <pc:spChg chg="add del mod">
          <ac:chgData name="高 培" userId="d27805c1ef9e9338" providerId="LiveId" clId="{571ECFDD-5DC8-4877-A7A8-5251A4699121}" dt="2022-11-17T01:04:36.525" v="3805"/>
          <ac:spMkLst>
            <pc:docMk/>
            <pc:sldMk cId="2503084579" sldId="2026"/>
            <ac:spMk id="96" creationId="{ECACE4DD-08BB-1A21-F406-091103450E4B}"/>
          </ac:spMkLst>
        </pc:spChg>
        <pc:spChg chg="add mod">
          <ac:chgData name="高 培" userId="d27805c1ef9e9338" providerId="LiveId" clId="{571ECFDD-5DC8-4877-A7A8-5251A4699121}" dt="2022-11-17T01:05:22.388" v="3812" actId="164"/>
          <ac:spMkLst>
            <pc:docMk/>
            <pc:sldMk cId="2503084579" sldId="2026"/>
            <ac:spMk id="97" creationId="{0F47F87C-EBB4-9D7C-DB07-25F4E6A86937}"/>
          </ac:spMkLst>
        </pc:spChg>
        <pc:spChg chg="add mod">
          <ac:chgData name="高 培" userId="d27805c1ef9e9338" providerId="LiveId" clId="{571ECFDD-5DC8-4877-A7A8-5251A4699121}" dt="2022-11-17T01:11:48.561" v="4350" actId="1076"/>
          <ac:spMkLst>
            <pc:docMk/>
            <pc:sldMk cId="2503084579" sldId="2026"/>
            <ac:spMk id="99" creationId="{1A494F32-1C2C-2E7E-08D0-981F337C784F}"/>
          </ac:spMkLst>
        </pc:spChg>
        <pc:grpChg chg="add mod">
          <ac:chgData name="高 培" userId="d27805c1ef9e9338" providerId="LiveId" clId="{571ECFDD-5DC8-4877-A7A8-5251A4699121}" dt="2022-11-17T01:05:22.388" v="3812" actId="164"/>
          <ac:grpSpMkLst>
            <pc:docMk/>
            <pc:sldMk cId="2503084579" sldId="2026"/>
            <ac:grpSpMk id="85" creationId="{E4832CA1-A084-16EA-6118-7162A2E00A3E}"/>
          </ac:grpSpMkLst>
        </pc:grpChg>
        <pc:grpChg chg="add mod">
          <ac:chgData name="高 培" userId="d27805c1ef9e9338" providerId="LiveId" clId="{571ECFDD-5DC8-4877-A7A8-5251A4699121}" dt="2022-11-17T01:11:11.765" v="4344" actId="1076"/>
          <ac:grpSpMkLst>
            <pc:docMk/>
            <pc:sldMk cId="2503084579" sldId="2026"/>
            <ac:grpSpMk id="98" creationId="{DE3A0947-092E-BE54-50D4-15B3ABAA3BB7}"/>
          </ac:grpSpMkLst>
        </pc:grpChg>
        <pc:graphicFrameChg chg="add mod ord">
          <ac:chgData name="高 培" userId="d27805c1ef9e9338" providerId="LiveId" clId="{571ECFDD-5DC8-4877-A7A8-5251A4699121}" dt="2022-11-17T01:10:57.944" v="4341" actId="167"/>
          <ac:graphicFrameMkLst>
            <pc:docMk/>
            <pc:sldMk cId="2503084579" sldId="2026"/>
            <ac:graphicFrameMk id="4" creationId="{063DE997-A539-9D81-AC65-ED3AD9B200DD}"/>
          </ac:graphicFrameMkLst>
        </pc:graphicFrameChg>
        <pc:graphicFrameChg chg="add del mod">
          <ac:chgData name="高 培" userId="d27805c1ef9e9338" providerId="LiveId" clId="{571ECFDD-5DC8-4877-A7A8-5251A4699121}" dt="2022-11-17T00:58:30.650" v="3659"/>
          <ac:graphicFrameMkLst>
            <pc:docMk/>
            <pc:sldMk cId="2503084579" sldId="2026"/>
            <ac:graphicFrameMk id="6" creationId="{B739CAB6-8258-9B97-BCED-FDAC4E873693}"/>
          </ac:graphicFrameMkLst>
        </pc:graphicFrameChg>
      </pc:sldChg>
      <pc:sldChg chg="addSp delSp modSp add mod">
        <pc:chgData name="高 培" userId="d27805c1ef9e9338" providerId="LiveId" clId="{571ECFDD-5DC8-4877-A7A8-5251A4699121}" dt="2022-11-17T02:28:55.880" v="7285" actId="1038"/>
        <pc:sldMkLst>
          <pc:docMk/>
          <pc:sldMk cId="3374013348" sldId="2027"/>
        </pc:sldMkLst>
        <pc:spChg chg="add mod">
          <ac:chgData name="高 培" userId="d27805c1ef9e9338" providerId="LiveId" clId="{571ECFDD-5DC8-4877-A7A8-5251A4699121}" dt="2022-11-17T01:47:41.772" v="5879" actId="1076"/>
          <ac:spMkLst>
            <pc:docMk/>
            <pc:sldMk cId="3374013348" sldId="2027"/>
            <ac:spMk id="3" creationId="{32E04EB4-EA4C-C471-55B5-03CE66861642}"/>
          </ac:spMkLst>
        </pc:spChg>
        <pc:spChg chg="add mod">
          <ac:chgData name="高 培" userId="d27805c1ef9e9338" providerId="LiveId" clId="{571ECFDD-5DC8-4877-A7A8-5251A4699121}" dt="2022-11-17T01:47:39.283" v="5878" actId="14100"/>
          <ac:spMkLst>
            <pc:docMk/>
            <pc:sldMk cId="3374013348" sldId="2027"/>
            <ac:spMk id="7" creationId="{9D22A26B-55F4-A133-5496-35AFEF7B6696}"/>
          </ac:spMkLst>
        </pc:spChg>
        <pc:spChg chg="add mod">
          <ac:chgData name="高 培" userId="d27805c1ef9e9338" providerId="LiveId" clId="{571ECFDD-5DC8-4877-A7A8-5251A4699121}" dt="2022-11-17T02:27:27.460" v="7180"/>
          <ac:spMkLst>
            <pc:docMk/>
            <pc:sldMk cId="3374013348" sldId="2027"/>
            <ac:spMk id="8" creationId="{04E4F2A3-F2BF-03FF-064D-92CD96B60FFC}"/>
          </ac:spMkLst>
        </pc:spChg>
        <pc:spChg chg="mod">
          <ac:chgData name="高 培" userId="d27805c1ef9e9338" providerId="LiveId" clId="{571ECFDD-5DC8-4877-A7A8-5251A4699121}" dt="2022-11-15T12:35:29.917" v="788"/>
          <ac:spMkLst>
            <pc:docMk/>
            <pc:sldMk cId="3374013348" sldId="2027"/>
            <ac:spMk id="16" creationId="{00000000-0000-0000-0000-000000000000}"/>
          </ac:spMkLst>
        </pc:spChg>
        <pc:picChg chg="add del mod">
          <ac:chgData name="高 培" userId="d27805c1ef9e9338" providerId="LiveId" clId="{571ECFDD-5DC8-4877-A7A8-5251A4699121}" dt="2022-11-17T01:13:27.270" v="4354" actId="478"/>
          <ac:picMkLst>
            <pc:docMk/>
            <pc:sldMk cId="3374013348" sldId="2027"/>
            <ac:picMk id="2" creationId="{46B8CB69-B7C9-5C79-CE54-855EA914480C}"/>
          </ac:picMkLst>
        </pc:picChg>
        <pc:picChg chg="add mod">
          <ac:chgData name="高 培" userId="d27805c1ef9e9338" providerId="LiveId" clId="{571ECFDD-5DC8-4877-A7A8-5251A4699121}" dt="2022-11-17T01:49:11.506" v="5905" actId="1035"/>
          <ac:picMkLst>
            <pc:docMk/>
            <pc:sldMk cId="3374013348" sldId="2027"/>
            <ac:picMk id="5" creationId="{EC731AC9-A122-4FFD-EEC7-F928860B2B18}"/>
          </ac:picMkLst>
        </pc:picChg>
        <pc:picChg chg="add mod">
          <ac:chgData name="高 培" userId="d27805c1ef9e9338" providerId="LiveId" clId="{571ECFDD-5DC8-4877-A7A8-5251A4699121}" dt="2022-11-17T01:49:04.583" v="5897" actId="1038"/>
          <ac:picMkLst>
            <pc:docMk/>
            <pc:sldMk cId="3374013348" sldId="2027"/>
            <ac:picMk id="6" creationId="{D78C5C5D-EA48-9FB9-23D0-75A1617BAF6C}"/>
          </ac:picMkLst>
        </pc:picChg>
        <pc:cxnChg chg="add mod">
          <ac:chgData name="高 培" userId="d27805c1ef9e9338" providerId="LiveId" clId="{571ECFDD-5DC8-4877-A7A8-5251A4699121}" dt="2022-11-17T02:26:49.177" v="7171" actId="14100"/>
          <ac:cxnSpMkLst>
            <pc:docMk/>
            <pc:sldMk cId="3374013348" sldId="2027"/>
            <ac:cxnSpMk id="11" creationId="{721AC408-BCD5-EFD7-D83B-F6BF8D821214}"/>
          </ac:cxnSpMkLst>
        </pc:cxnChg>
        <pc:cxnChg chg="add mod">
          <ac:chgData name="高 培" userId="d27805c1ef9e9338" providerId="LiveId" clId="{571ECFDD-5DC8-4877-A7A8-5251A4699121}" dt="2022-11-17T02:27:04.658" v="7173" actId="1076"/>
          <ac:cxnSpMkLst>
            <pc:docMk/>
            <pc:sldMk cId="3374013348" sldId="2027"/>
            <ac:cxnSpMk id="12" creationId="{16854D7E-D47C-9C2F-9413-16280C37DA6D}"/>
          </ac:cxnSpMkLst>
        </pc:cxnChg>
        <pc:cxnChg chg="add mod">
          <ac:chgData name="高 培" userId="d27805c1ef9e9338" providerId="LiveId" clId="{571ECFDD-5DC8-4877-A7A8-5251A4699121}" dt="2022-11-17T02:27:57.211" v="7222" actId="14100"/>
          <ac:cxnSpMkLst>
            <pc:docMk/>
            <pc:sldMk cId="3374013348" sldId="2027"/>
            <ac:cxnSpMk id="13" creationId="{D5F7078C-9EA0-902C-1CAF-DF21F027B977}"/>
          </ac:cxnSpMkLst>
        </pc:cxnChg>
        <pc:cxnChg chg="add mod">
          <ac:chgData name="高 培" userId="d27805c1ef9e9338" providerId="LiveId" clId="{571ECFDD-5DC8-4877-A7A8-5251A4699121}" dt="2022-11-17T02:28:12.677" v="7248" actId="1037"/>
          <ac:cxnSpMkLst>
            <pc:docMk/>
            <pc:sldMk cId="3374013348" sldId="2027"/>
            <ac:cxnSpMk id="14" creationId="{A5906EDA-6473-3278-947C-2368E9701FCE}"/>
          </ac:cxnSpMkLst>
        </pc:cxnChg>
        <pc:cxnChg chg="add mod">
          <ac:chgData name="高 培" userId="d27805c1ef9e9338" providerId="LiveId" clId="{571ECFDD-5DC8-4877-A7A8-5251A4699121}" dt="2022-11-17T02:28:40.777" v="7263" actId="1038"/>
          <ac:cxnSpMkLst>
            <pc:docMk/>
            <pc:sldMk cId="3374013348" sldId="2027"/>
            <ac:cxnSpMk id="15" creationId="{3AE7561B-40A6-3B67-8EE4-4969E7ED9E09}"/>
          </ac:cxnSpMkLst>
        </pc:cxnChg>
        <pc:cxnChg chg="add mod">
          <ac:chgData name="高 培" userId="d27805c1ef9e9338" providerId="LiveId" clId="{571ECFDD-5DC8-4877-A7A8-5251A4699121}" dt="2022-11-17T02:28:55.880" v="7285" actId="1038"/>
          <ac:cxnSpMkLst>
            <pc:docMk/>
            <pc:sldMk cId="3374013348" sldId="2027"/>
            <ac:cxnSpMk id="17" creationId="{5775B912-4B52-5569-44C2-755689700BD9}"/>
          </ac:cxnSpMkLst>
        </pc:cxnChg>
      </pc:sldChg>
      <pc:sldChg chg="addSp modSp add mod modNotesTx">
        <pc:chgData name="高 培" userId="d27805c1ef9e9338" providerId="LiveId" clId="{571ECFDD-5DC8-4877-A7A8-5251A4699121}" dt="2022-11-17T01:13:09.718" v="4353" actId="6549"/>
        <pc:sldMkLst>
          <pc:docMk/>
          <pc:sldMk cId="412536435" sldId="2028"/>
        </pc:sldMkLst>
        <pc:spChg chg="mod">
          <ac:chgData name="高 培" userId="d27805c1ef9e9338" providerId="LiveId" clId="{571ECFDD-5DC8-4877-A7A8-5251A4699121}" dt="2022-11-17T00:45:22.606" v="3649" actId="255"/>
          <ac:spMkLst>
            <pc:docMk/>
            <pc:sldMk cId="412536435" sldId="2028"/>
            <ac:spMk id="3" creationId="{E5CC4988-999A-5E54-0746-E067FA8D10DC}"/>
          </ac:spMkLst>
        </pc:spChg>
        <pc:spChg chg="mod">
          <ac:chgData name="高 培" userId="d27805c1ef9e9338" providerId="LiveId" clId="{571ECFDD-5DC8-4877-A7A8-5251A4699121}" dt="2022-11-15T12:24:34.241" v="703"/>
          <ac:spMkLst>
            <pc:docMk/>
            <pc:sldMk cId="412536435" sldId="2028"/>
            <ac:spMk id="4" creationId="{7A7E048A-1FAF-FBC5-17C2-354D6DF34410}"/>
          </ac:spMkLst>
        </pc:spChg>
        <pc:spChg chg="mod">
          <ac:chgData name="高 培" userId="d27805c1ef9e9338" providerId="LiveId" clId="{571ECFDD-5DC8-4877-A7A8-5251A4699121}" dt="2022-11-17T00:44:25.549" v="3644" actId="255"/>
          <ac:spMkLst>
            <pc:docMk/>
            <pc:sldMk cId="412536435" sldId="2028"/>
            <ac:spMk id="5" creationId="{D51B0262-FA40-5B7D-41D0-29DD3BC007F7}"/>
          </ac:spMkLst>
        </pc:spChg>
        <pc:spChg chg="mod">
          <ac:chgData name="高 培" userId="d27805c1ef9e9338" providerId="LiveId" clId="{571ECFDD-5DC8-4877-A7A8-5251A4699121}" dt="2022-11-15T12:24:34.241" v="703"/>
          <ac:spMkLst>
            <pc:docMk/>
            <pc:sldMk cId="412536435" sldId="2028"/>
            <ac:spMk id="6" creationId="{CC25C003-9155-B479-9EC4-177C41E38D1A}"/>
          </ac:spMkLst>
        </pc:spChg>
        <pc:spChg chg="mod">
          <ac:chgData name="高 培" userId="d27805c1ef9e9338" providerId="LiveId" clId="{571ECFDD-5DC8-4877-A7A8-5251A4699121}" dt="2022-11-17T01:12:55.253" v="4352" actId="179"/>
          <ac:spMkLst>
            <pc:docMk/>
            <pc:sldMk cId="412536435" sldId="2028"/>
            <ac:spMk id="7" creationId="{B2C59D74-0F17-33B4-1A10-2BE7FA147DB7}"/>
          </ac:spMkLst>
        </pc:spChg>
        <pc:spChg chg="mod">
          <ac:chgData name="高 培" userId="d27805c1ef9e9338" providerId="LiveId" clId="{571ECFDD-5DC8-4877-A7A8-5251A4699121}" dt="2022-11-17T00:44:37.518" v="3645" actId="13822"/>
          <ac:spMkLst>
            <pc:docMk/>
            <pc:sldMk cId="412536435" sldId="2028"/>
            <ac:spMk id="8" creationId="{9DAAA321-C09E-6951-552B-C73B1ECC2096}"/>
          </ac:spMkLst>
        </pc:spChg>
        <pc:spChg chg="mod">
          <ac:chgData name="高 培" userId="d27805c1ef9e9338" providerId="LiveId" clId="{571ECFDD-5DC8-4877-A7A8-5251A4699121}" dt="2022-11-17T00:45:07.985" v="3646" actId="207"/>
          <ac:spMkLst>
            <pc:docMk/>
            <pc:sldMk cId="412536435" sldId="2028"/>
            <ac:spMk id="9" creationId="{978C9FA7-90AD-B443-92B5-D8AC7E330DDD}"/>
          </ac:spMkLst>
        </pc:spChg>
        <pc:grpChg chg="add mod">
          <ac:chgData name="高 培" userId="d27805c1ef9e9338" providerId="LiveId" clId="{571ECFDD-5DC8-4877-A7A8-5251A4699121}" dt="2022-11-17T00:44:16.823" v="3643" actId="14100"/>
          <ac:grpSpMkLst>
            <pc:docMk/>
            <pc:sldMk cId="412536435" sldId="2028"/>
            <ac:grpSpMk id="2" creationId="{379608D8-E83C-7402-D1B1-7B72968FBBD2}"/>
          </ac:grpSpMkLst>
        </pc:grpChg>
      </pc:sldChg>
      <pc:sldChg chg="addSp delSp modSp add mod modNotesTx">
        <pc:chgData name="高 培" userId="d27805c1ef9e9338" providerId="LiveId" clId="{571ECFDD-5DC8-4877-A7A8-5251A4699121}" dt="2022-11-17T13:07:38.604" v="17202" actId="6549"/>
        <pc:sldMkLst>
          <pc:docMk/>
          <pc:sldMk cId="19017844" sldId="2029"/>
        </pc:sldMkLst>
        <pc:spChg chg="del mod">
          <ac:chgData name="高 培" userId="d27805c1ef9e9338" providerId="LiveId" clId="{571ECFDD-5DC8-4877-A7A8-5251A4699121}" dt="2022-11-17T00:34:49.028" v="3607" actId="478"/>
          <ac:spMkLst>
            <pc:docMk/>
            <pc:sldMk cId="19017844" sldId="2029"/>
            <ac:spMk id="2" creationId="{921212FA-F0F5-55DD-F742-67C84AC82563}"/>
          </ac:spMkLst>
        </pc:spChg>
        <pc:spChg chg="add mod">
          <ac:chgData name="高 培" userId="d27805c1ef9e9338" providerId="LiveId" clId="{571ECFDD-5DC8-4877-A7A8-5251A4699121}" dt="2022-11-17T01:43:08.093" v="5664"/>
          <ac:spMkLst>
            <pc:docMk/>
            <pc:sldMk cId="19017844" sldId="2029"/>
            <ac:spMk id="4" creationId="{B577E7CF-C031-2BF0-3B3B-72E682AEA670}"/>
          </ac:spMkLst>
        </pc:spChg>
        <pc:picChg chg="add mod modCrop">
          <ac:chgData name="高 培" userId="d27805c1ef9e9338" providerId="LiveId" clId="{571ECFDD-5DC8-4877-A7A8-5251A4699121}" dt="2022-11-17T00:39:49.223" v="3640" actId="1035"/>
          <ac:picMkLst>
            <pc:docMk/>
            <pc:sldMk cId="19017844" sldId="2029"/>
            <ac:picMk id="3" creationId="{2D3A982F-1263-527C-2314-1B9BF3134970}"/>
          </ac:picMkLst>
        </pc:picChg>
        <pc:picChg chg="add mod">
          <ac:chgData name="高 培" userId="d27805c1ef9e9338" providerId="LiveId" clId="{571ECFDD-5DC8-4877-A7A8-5251A4699121}" dt="2022-11-17T00:39:49.223" v="3640" actId="1035"/>
          <ac:picMkLst>
            <pc:docMk/>
            <pc:sldMk cId="19017844" sldId="2029"/>
            <ac:picMk id="6" creationId="{116D2F3E-C24F-EDAA-B7BD-5924309A9970}"/>
          </ac:picMkLst>
        </pc:picChg>
      </pc:sldChg>
      <pc:sldChg chg="modSp add mod">
        <pc:chgData name="高 培" userId="d27805c1ef9e9338" providerId="LiveId" clId="{571ECFDD-5DC8-4877-A7A8-5251A4699121}" dt="2022-11-17T01:20:10.884" v="4381"/>
        <pc:sldMkLst>
          <pc:docMk/>
          <pc:sldMk cId="147756402" sldId="2030"/>
        </pc:sldMkLst>
        <pc:spChg chg="mod">
          <ac:chgData name="高 培" userId="d27805c1ef9e9338" providerId="LiveId" clId="{571ECFDD-5DC8-4877-A7A8-5251A4699121}" dt="2022-11-17T01:20:10.884" v="4381"/>
          <ac:spMkLst>
            <pc:docMk/>
            <pc:sldMk cId="147756402" sldId="2030"/>
            <ac:spMk id="23" creationId="{00000000-0000-0000-0000-000000000000}"/>
          </ac:spMkLst>
        </pc:spChg>
        <pc:spChg chg="mod">
          <ac:chgData name="高 培" userId="d27805c1ef9e9338" providerId="LiveId" clId="{571ECFDD-5DC8-4877-A7A8-5251A4699121}" dt="2022-11-15T12:26:39.655" v="761"/>
          <ac:spMkLst>
            <pc:docMk/>
            <pc:sldMk cId="147756402" sldId="2030"/>
            <ac:spMk id="24" creationId="{00000000-0000-0000-0000-000000000000}"/>
          </ac:spMkLst>
        </pc:spChg>
      </pc:sldChg>
      <pc:sldChg chg="addSp delSp modSp add mod">
        <pc:chgData name="高 培" userId="d27805c1ef9e9338" providerId="LiveId" clId="{571ECFDD-5DC8-4877-A7A8-5251A4699121}" dt="2022-11-17T02:25:32.151" v="7165" actId="179"/>
        <pc:sldMkLst>
          <pc:docMk/>
          <pc:sldMk cId="2925844721" sldId="2031"/>
        </pc:sldMkLst>
        <pc:spChg chg="mod">
          <ac:chgData name="高 培" userId="d27805c1ef9e9338" providerId="LiveId" clId="{571ECFDD-5DC8-4877-A7A8-5251A4699121}" dt="2022-11-17T02:25:32.151" v="7165" actId="179"/>
          <ac:spMkLst>
            <pc:docMk/>
            <pc:sldMk cId="2925844721" sldId="2031"/>
            <ac:spMk id="3" creationId="{32E04EB4-EA4C-C471-55B5-03CE66861642}"/>
          </ac:spMkLst>
        </pc:spChg>
        <pc:picChg chg="del">
          <ac:chgData name="高 培" userId="d27805c1ef9e9338" providerId="LiveId" clId="{571ECFDD-5DC8-4877-A7A8-5251A4699121}" dt="2022-11-15T12:36:07.956" v="844" actId="478"/>
          <ac:picMkLst>
            <pc:docMk/>
            <pc:sldMk cId="2925844721" sldId="2031"/>
            <ac:picMk id="2" creationId="{46B8CB69-B7C9-5C79-CE54-855EA914480C}"/>
          </ac:picMkLst>
        </pc:picChg>
        <pc:picChg chg="add mod modCrop">
          <ac:chgData name="高 培" userId="d27805c1ef9e9338" providerId="LiveId" clId="{571ECFDD-5DC8-4877-A7A8-5251A4699121}" dt="2022-11-17T02:25:04.522" v="7156" actId="1076"/>
          <ac:picMkLst>
            <pc:docMk/>
            <pc:sldMk cId="2925844721" sldId="2031"/>
            <ac:picMk id="4" creationId="{038D2C56-8C09-14AE-62F5-8BDEE1762112}"/>
          </ac:picMkLst>
        </pc:picChg>
      </pc:sldChg>
      <pc:sldChg chg="addSp delSp modSp add mod">
        <pc:chgData name="高 培" userId="d27805c1ef9e9338" providerId="LiveId" clId="{571ECFDD-5DC8-4877-A7A8-5251A4699121}" dt="2022-11-17T02:14:03.049" v="6604" actId="207"/>
        <pc:sldMkLst>
          <pc:docMk/>
          <pc:sldMk cId="3738933615" sldId="2032"/>
        </pc:sldMkLst>
        <pc:spChg chg="mod">
          <ac:chgData name="高 培" userId="d27805c1ef9e9338" providerId="LiveId" clId="{571ECFDD-5DC8-4877-A7A8-5251A4699121}" dt="2022-11-17T02:04:14.663" v="6321" actId="207"/>
          <ac:spMkLst>
            <pc:docMk/>
            <pc:sldMk cId="3738933615" sldId="2032"/>
            <ac:spMk id="3" creationId="{32E04EB4-EA4C-C471-55B5-03CE66861642}"/>
          </ac:spMkLst>
        </pc:spChg>
        <pc:spChg chg="add mod">
          <ac:chgData name="高 培" userId="d27805c1ef9e9338" providerId="LiveId" clId="{571ECFDD-5DC8-4877-A7A8-5251A4699121}" dt="2022-11-17T02:14:03.049" v="6604" actId="207"/>
          <ac:spMkLst>
            <pc:docMk/>
            <pc:sldMk cId="3738933615" sldId="2032"/>
            <ac:spMk id="5" creationId="{B6553334-5B61-64E1-B863-6CEE6303AF26}"/>
          </ac:spMkLst>
        </pc:spChg>
        <pc:spChg chg="add mod">
          <ac:chgData name="高 培" userId="d27805c1ef9e9338" providerId="LiveId" clId="{571ECFDD-5DC8-4877-A7A8-5251A4699121}" dt="2022-11-17T02:14:03.049" v="6604" actId="207"/>
          <ac:spMkLst>
            <pc:docMk/>
            <pc:sldMk cId="3738933615" sldId="2032"/>
            <ac:spMk id="6" creationId="{DE607E52-824E-8259-95EA-E6B0F3C4E1EE}"/>
          </ac:spMkLst>
        </pc:spChg>
        <pc:spChg chg="add mod ord">
          <ac:chgData name="高 培" userId="d27805c1ef9e9338" providerId="LiveId" clId="{571ECFDD-5DC8-4877-A7A8-5251A4699121}" dt="2022-11-17T02:14:03.049" v="6604" actId="207"/>
          <ac:spMkLst>
            <pc:docMk/>
            <pc:sldMk cId="3738933615" sldId="2032"/>
            <ac:spMk id="7" creationId="{72514026-2A92-3F01-E256-9677E7B01C0E}"/>
          </ac:spMkLst>
        </pc:spChg>
        <pc:spChg chg="add mod">
          <ac:chgData name="高 培" userId="d27805c1ef9e9338" providerId="LiveId" clId="{571ECFDD-5DC8-4877-A7A8-5251A4699121}" dt="2022-11-17T02:13:27.541" v="6597" actId="14100"/>
          <ac:spMkLst>
            <pc:docMk/>
            <pc:sldMk cId="3738933615" sldId="2032"/>
            <ac:spMk id="8" creationId="{1AAFD1D9-A427-4BDB-D90D-ABDB782ABAC6}"/>
          </ac:spMkLst>
        </pc:spChg>
        <pc:graphicFrameChg chg="add mod modGraphic">
          <ac:chgData name="高 培" userId="d27805c1ef9e9338" providerId="LiveId" clId="{571ECFDD-5DC8-4877-A7A8-5251A4699121}" dt="2022-11-17T02:12:00.705" v="6526" actId="1076"/>
          <ac:graphicFrameMkLst>
            <pc:docMk/>
            <pc:sldMk cId="3738933615" sldId="2032"/>
            <ac:graphicFrameMk id="4" creationId="{F8EB6D38-FBF0-7DBB-1C9F-34A3B4EEE08A}"/>
          </ac:graphicFrameMkLst>
        </pc:graphicFrameChg>
        <pc:picChg chg="del">
          <ac:chgData name="高 培" userId="d27805c1ef9e9338" providerId="LiveId" clId="{571ECFDD-5DC8-4877-A7A8-5251A4699121}" dt="2022-11-15T12:40:25.831" v="1139" actId="478"/>
          <ac:picMkLst>
            <pc:docMk/>
            <pc:sldMk cId="3738933615" sldId="2032"/>
            <ac:picMk id="2" creationId="{46B8CB69-B7C9-5C79-CE54-855EA914480C}"/>
          </ac:picMkLst>
        </pc:picChg>
      </pc:sldChg>
      <pc:sldChg chg="modSp add del mod">
        <pc:chgData name="高 培" userId="d27805c1ef9e9338" providerId="LiveId" clId="{571ECFDD-5DC8-4877-A7A8-5251A4699121}" dt="2022-11-17T02:37:52.706" v="8020" actId="47"/>
        <pc:sldMkLst>
          <pc:docMk/>
          <pc:sldMk cId="4066600428" sldId="2033"/>
        </pc:sldMkLst>
        <pc:spChg chg="mod">
          <ac:chgData name="高 培" userId="d27805c1ef9e9338" providerId="LiveId" clId="{571ECFDD-5DC8-4877-A7A8-5251A4699121}" dt="2022-11-15T12:45:47.332" v="1925"/>
          <ac:spMkLst>
            <pc:docMk/>
            <pc:sldMk cId="4066600428" sldId="2033"/>
            <ac:spMk id="3" creationId="{32E04EB4-EA4C-C471-55B5-03CE66861642}"/>
          </ac:spMkLst>
        </pc:spChg>
      </pc:sldChg>
      <pc:sldChg chg="modSp add mod">
        <pc:chgData name="高 培" userId="d27805c1ef9e9338" providerId="LiveId" clId="{571ECFDD-5DC8-4877-A7A8-5251A4699121}" dt="2022-11-17T04:21:02.093" v="12083" actId="1076"/>
        <pc:sldMkLst>
          <pc:docMk/>
          <pc:sldMk cId="73320248" sldId="2034"/>
        </pc:sldMkLst>
        <pc:spChg chg="mod">
          <ac:chgData name="高 培" userId="d27805c1ef9e9338" providerId="LiveId" clId="{571ECFDD-5DC8-4877-A7A8-5251A4699121}" dt="2022-11-17T04:20:58.559" v="12082"/>
          <ac:spMkLst>
            <pc:docMk/>
            <pc:sldMk cId="73320248" sldId="2034"/>
            <ac:spMk id="23" creationId="{00000000-0000-0000-0000-000000000000}"/>
          </ac:spMkLst>
        </pc:spChg>
        <pc:spChg chg="mod">
          <ac:chgData name="高 培" userId="d27805c1ef9e9338" providerId="LiveId" clId="{571ECFDD-5DC8-4877-A7A8-5251A4699121}" dt="2022-11-17T04:21:02.093" v="12083" actId="1076"/>
          <ac:spMkLst>
            <pc:docMk/>
            <pc:sldMk cId="73320248" sldId="2034"/>
            <ac:spMk id="24" creationId="{00000000-0000-0000-0000-000000000000}"/>
          </ac:spMkLst>
        </pc:spChg>
      </pc:sldChg>
      <pc:sldChg chg="addSp delSp modSp add mod">
        <pc:chgData name="高 培" userId="d27805c1ef9e9338" providerId="LiveId" clId="{571ECFDD-5DC8-4877-A7A8-5251A4699121}" dt="2022-11-17T02:57:54.575" v="8559" actId="1582"/>
        <pc:sldMkLst>
          <pc:docMk/>
          <pc:sldMk cId="2252636042" sldId="2035"/>
        </pc:sldMkLst>
        <pc:spChg chg="mod">
          <ac:chgData name="高 培" userId="d27805c1ef9e9338" providerId="LiveId" clId="{571ECFDD-5DC8-4877-A7A8-5251A4699121}" dt="2022-11-17T02:55:40.976" v="8454" actId="1076"/>
          <ac:spMkLst>
            <pc:docMk/>
            <pc:sldMk cId="2252636042" sldId="2035"/>
            <ac:spMk id="3" creationId="{32E04EB4-EA4C-C471-55B5-03CE66861642}"/>
          </ac:spMkLst>
        </pc:spChg>
        <pc:spChg chg="add del mod">
          <ac:chgData name="高 培" userId="d27805c1ef9e9338" providerId="LiveId" clId="{571ECFDD-5DC8-4877-A7A8-5251A4699121}" dt="2022-11-17T02:53:10.782" v="8278" actId="478"/>
          <ac:spMkLst>
            <pc:docMk/>
            <pc:sldMk cId="2252636042" sldId="2035"/>
            <ac:spMk id="5" creationId="{6DD0921A-C80E-4668-4B67-5E4DC6F542B5}"/>
          </ac:spMkLst>
        </pc:spChg>
        <pc:spChg chg="add mod">
          <ac:chgData name="高 培" userId="d27805c1ef9e9338" providerId="LiveId" clId="{571ECFDD-5DC8-4877-A7A8-5251A4699121}" dt="2022-11-17T02:55:36.782" v="8453" actId="1036"/>
          <ac:spMkLst>
            <pc:docMk/>
            <pc:sldMk cId="2252636042" sldId="2035"/>
            <ac:spMk id="7" creationId="{3FFC20C7-5816-E724-AC9F-B515E615509C}"/>
          </ac:spMkLst>
        </pc:spChg>
        <pc:spChg chg="add mod">
          <ac:chgData name="高 培" userId="d27805c1ef9e9338" providerId="LiveId" clId="{571ECFDD-5DC8-4877-A7A8-5251A4699121}" dt="2022-11-17T02:57:39.371" v="8557" actId="1076"/>
          <ac:spMkLst>
            <pc:docMk/>
            <pc:sldMk cId="2252636042" sldId="2035"/>
            <ac:spMk id="8" creationId="{FCBFA68E-AD7B-9AD5-936E-B45620C1CF78}"/>
          </ac:spMkLst>
        </pc:spChg>
        <pc:spChg chg="add mod">
          <ac:chgData name="高 培" userId="d27805c1ef9e9338" providerId="LiveId" clId="{571ECFDD-5DC8-4877-A7A8-5251A4699121}" dt="2022-11-17T02:56:44.959" v="8550" actId="1076"/>
          <ac:spMkLst>
            <pc:docMk/>
            <pc:sldMk cId="2252636042" sldId="2035"/>
            <ac:spMk id="9" creationId="{D5BC19F1-C335-0078-413E-B8E7EED89FC8}"/>
          </ac:spMkLst>
        </pc:spChg>
        <pc:spChg chg="add mod">
          <ac:chgData name="高 培" userId="d27805c1ef9e9338" providerId="LiveId" clId="{571ECFDD-5DC8-4877-A7A8-5251A4699121}" dt="2022-11-17T02:57:54.575" v="8559" actId="1582"/>
          <ac:spMkLst>
            <pc:docMk/>
            <pc:sldMk cId="2252636042" sldId="2035"/>
            <ac:spMk id="13" creationId="{83EAFFA0-902E-F0AD-2726-C59E4BBA4C8D}"/>
          </ac:spMkLst>
        </pc:spChg>
        <pc:spChg chg="mod">
          <ac:chgData name="高 培" userId="d27805c1ef9e9338" providerId="LiveId" clId="{571ECFDD-5DC8-4877-A7A8-5251A4699121}" dt="2022-11-15T12:47:28.184" v="1967"/>
          <ac:spMkLst>
            <pc:docMk/>
            <pc:sldMk cId="2252636042" sldId="2035"/>
            <ac:spMk id="16" creationId="{00000000-0000-0000-0000-000000000000}"/>
          </ac:spMkLst>
        </pc:spChg>
        <pc:graphicFrameChg chg="add mod modGraphic">
          <ac:chgData name="高 培" userId="d27805c1ef9e9338" providerId="LiveId" clId="{571ECFDD-5DC8-4877-A7A8-5251A4699121}" dt="2022-11-17T02:55:50.005" v="8459" actId="1038"/>
          <ac:graphicFrameMkLst>
            <pc:docMk/>
            <pc:sldMk cId="2252636042" sldId="2035"/>
            <ac:graphicFrameMk id="2" creationId="{E0595E50-B271-D0E7-1C1F-30D2C2600360}"/>
          </ac:graphicFrameMkLst>
        </pc:graphicFrameChg>
        <pc:graphicFrameChg chg="add mod modGraphic">
          <ac:chgData name="高 培" userId="d27805c1ef9e9338" providerId="LiveId" clId="{571ECFDD-5DC8-4877-A7A8-5251A4699121}" dt="2022-11-17T02:55:36.782" v="8453" actId="1036"/>
          <ac:graphicFrameMkLst>
            <pc:docMk/>
            <pc:sldMk cId="2252636042" sldId="2035"/>
            <ac:graphicFrameMk id="6" creationId="{0FF03C24-7E38-F8B9-CB6D-4805EA844CCB}"/>
          </ac:graphicFrameMkLst>
        </pc:graphicFrameChg>
        <pc:cxnChg chg="add mod">
          <ac:chgData name="高 培" userId="d27805c1ef9e9338" providerId="LiveId" clId="{571ECFDD-5DC8-4877-A7A8-5251A4699121}" dt="2022-11-17T02:57:00.443" v="8552" actId="1582"/>
          <ac:cxnSpMkLst>
            <pc:docMk/>
            <pc:sldMk cId="2252636042" sldId="2035"/>
            <ac:cxnSpMk id="12" creationId="{0F646ADD-0432-6795-023C-5DD9812A874A}"/>
          </ac:cxnSpMkLst>
        </pc:cxnChg>
      </pc:sldChg>
      <pc:sldChg chg="addSp modSp add mod">
        <pc:chgData name="高 培" userId="d27805c1ef9e9338" providerId="LiveId" clId="{571ECFDD-5DC8-4877-A7A8-5251A4699121}" dt="2022-11-17T03:20:06.700" v="9970" actId="1076"/>
        <pc:sldMkLst>
          <pc:docMk/>
          <pc:sldMk cId="2008854188" sldId="2036"/>
        </pc:sldMkLst>
        <pc:spChg chg="mod">
          <ac:chgData name="高 培" userId="d27805c1ef9e9338" providerId="LiveId" clId="{571ECFDD-5DC8-4877-A7A8-5251A4699121}" dt="2022-11-17T03:20:06.700" v="9970" actId="1076"/>
          <ac:spMkLst>
            <pc:docMk/>
            <pc:sldMk cId="2008854188" sldId="2036"/>
            <ac:spMk id="3" creationId="{32E04EB4-EA4C-C471-55B5-03CE66861642}"/>
          </ac:spMkLst>
        </pc:spChg>
        <pc:spChg chg="mod">
          <ac:chgData name="高 培" userId="d27805c1ef9e9338" providerId="LiveId" clId="{571ECFDD-5DC8-4877-A7A8-5251A4699121}" dt="2022-11-15T13:04:45.283" v="2183"/>
          <ac:spMkLst>
            <pc:docMk/>
            <pc:sldMk cId="2008854188" sldId="2036"/>
            <ac:spMk id="16" creationId="{00000000-0000-0000-0000-000000000000}"/>
          </ac:spMkLst>
        </pc:spChg>
        <pc:picChg chg="add mod">
          <ac:chgData name="高 培" userId="d27805c1ef9e9338" providerId="LiveId" clId="{571ECFDD-5DC8-4877-A7A8-5251A4699121}" dt="2022-11-17T03:09:15.342" v="9542" actId="1076"/>
          <ac:picMkLst>
            <pc:docMk/>
            <pc:sldMk cId="2008854188" sldId="2036"/>
            <ac:picMk id="4" creationId="{8377C209-D638-8012-DC00-A24BE9F0CD77}"/>
          </ac:picMkLst>
        </pc:picChg>
        <pc:picChg chg="add mod">
          <ac:chgData name="高 培" userId="d27805c1ef9e9338" providerId="LiveId" clId="{571ECFDD-5DC8-4877-A7A8-5251A4699121}" dt="2022-11-17T03:10:58.390" v="9547" actId="1076"/>
          <ac:picMkLst>
            <pc:docMk/>
            <pc:sldMk cId="2008854188" sldId="2036"/>
            <ac:picMk id="6" creationId="{AF9459B9-2532-D193-BB2C-F4861691178D}"/>
          </ac:picMkLst>
        </pc:picChg>
      </pc:sldChg>
      <pc:sldChg chg="addSp delSp modSp add del mod">
        <pc:chgData name="高 培" userId="d27805c1ef9e9338" providerId="LiveId" clId="{571ECFDD-5DC8-4877-A7A8-5251A4699121}" dt="2022-11-17T04:50:45" v="12500" actId="47"/>
        <pc:sldMkLst>
          <pc:docMk/>
          <pc:sldMk cId="4252857186" sldId="2037"/>
        </pc:sldMkLst>
        <pc:spChg chg="add del mod">
          <ac:chgData name="高 培" userId="d27805c1ef9e9338" providerId="LiveId" clId="{571ECFDD-5DC8-4877-A7A8-5251A4699121}" dt="2022-11-17T04:35:53.428" v="12195" actId="478"/>
          <ac:spMkLst>
            <pc:docMk/>
            <pc:sldMk cId="4252857186" sldId="2037"/>
            <ac:spMk id="2" creationId="{27E67B3B-A414-DAF6-420C-22FA5CB09001}"/>
          </ac:spMkLst>
        </pc:spChg>
        <pc:spChg chg="mod">
          <ac:chgData name="高 培" userId="d27805c1ef9e9338" providerId="LiveId" clId="{571ECFDD-5DC8-4877-A7A8-5251A4699121}" dt="2022-11-17T03:37:13.221" v="10319" actId="14100"/>
          <ac:spMkLst>
            <pc:docMk/>
            <pc:sldMk cId="4252857186" sldId="2037"/>
            <ac:spMk id="3" creationId="{32E04EB4-EA4C-C471-55B5-03CE66861642}"/>
          </ac:spMkLst>
        </pc:spChg>
        <pc:spChg chg="add del">
          <ac:chgData name="高 培" userId="d27805c1ef9e9338" providerId="LiveId" clId="{571ECFDD-5DC8-4877-A7A8-5251A4699121}" dt="2022-11-17T04:33:44.682" v="12159" actId="11529"/>
          <ac:spMkLst>
            <pc:docMk/>
            <pc:sldMk cId="4252857186" sldId="2037"/>
            <ac:spMk id="4" creationId="{956D57E9-7D24-4BAA-05F7-9EE0560450F8}"/>
          </ac:spMkLst>
        </pc:spChg>
        <pc:spChg chg="mod">
          <ac:chgData name="高 培" userId="d27805c1ef9e9338" providerId="LiveId" clId="{571ECFDD-5DC8-4877-A7A8-5251A4699121}" dt="2022-11-15T13:05:40.309" v="2300"/>
          <ac:spMkLst>
            <pc:docMk/>
            <pc:sldMk cId="4252857186" sldId="2037"/>
            <ac:spMk id="16" creationId="{00000000-0000-0000-0000-000000000000}"/>
          </ac:spMkLst>
        </pc:spChg>
        <pc:spChg chg="add del">
          <ac:chgData name="高 培" userId="d27805c1ef9e9338" providerId="LiveId" clId="{571ECFDD-5DC8-4877-A7A8-5251A4699121}" dt="2022-11-17T04:35:49.521" v="12193" actId="11529"/>
          <ac:spMkLst>
            <pc:docMk/>
            <pc:sldMk cId="4252857186" sldId="2037"/>
            <ac:spMk id="19" creationId="{B8730CBA-15BC-5B8A-FA49-DACCED839C13}"/>
          </ac:spMkLst>
        </pc:spChg>
        <pc:spChg chg="add mod">
          <ac:chgData name="高 培" userId="d27805c1ef9e9338" providerId="LiveId" clId="{571ECFDD-5DC8-4877-A7A8-5251A4699121}" dt="2022-11-17T04:38:04.586" v="12230" actId="164"/>
          <ac:spMkLst>
            <pc:docMk/>
            <pc:sldMk cId="4252857186" sldId="2037"/>
            <ac:spMk id="20" creationId="{158C83DF-23C0-D297-D91B-1886285B50F8}"/>
          </ac:spMkLst>
        </pc:spChg>
        <pc:spChg chg="add mod">
          <ac:chgData name="高 培" userId="d27805c1ef9e9338" providerId="LiveId" clId="{571ECFDD-5DC8-4877-A7A8-5251A4699121}" dt="2022-11-17T04:36:55.834" v="12211" actId="14100"/>
          <ac:spMkLst>
            <pc:docMk/>
            <pc:sldMk cId="4252857186" sldId="2037"/>
            <ac:spMk id="28" creationId="{80E22423-2961-2116-58E1-3F25D6D157AF}"/>
          </ac:spMkLst>
        </pc:spChg>
        <pc:spChg chg="add mod">
          <ac:chgData name="高 培" userId="d27805c1ef9e9338" providerId="LiveId" clId="{571ECFDD-5DC8-4877-A7A8-5251A4699121}" dt="2022-11-17T04:37:41.525" v="12227" actId="14100"/>
          <ac:spMkLst>
            <pc:docMk/>
            <pc:sldMk cId="4252857186" sldId="2037"/>
            <ac:spMk id="36" creationId="{43178BCA-8E53-3E5D-CB5F-ECCBA672E4E7}"/>
          </ac:spMkLst>
        </pc:spChg>
        <pc:grpChg chg="add mod">
          <ac:chgData name="高 培" userId="d27805c1ef9e9338" providerId="LiveId" clId="{571ECFDD-5DC8-4877-A7A8-5251A4699121}" dt="2022-11-17T04:38:04.586" v="12230" actId="164"/>
          <ac:grpSpMkLst>
            <pc:docMk/>
            <pc:sldMk cId="4252857186" sldId="2037"/>
            <ac:grpSpMk id="37" creationId="{3CAEDD73-3BA7-FCBF-E1B6-0EA0AB228080}"/>
          </ac:grpSpMkLst>
        </pc:grpChg>
        <pc:picChg chg="add mod">
          <ac:chgData name="高 培" userId="d27805c1ef9e9338" providerId="LiveId" clId="{571ECFDD-5DC8-4877-A7A8-5251A4699121}" dt="2022-11-17T04:38:04.586" v="12230" actId="164"/>
          <ac:picMkLst>
            <pc:docMk/>
            <pc:sldMk cId="4252857186" sldId="2037"/>
            <ac:picMk id="6" creationId="{8FEB6F80-D6A3-CB85-086D-46265EF0944F}"/>
          </ac:picMkLst>
        </pc:picChg>
        <pc:picChg chg="add mod">
          <ac:chgData name="高 培" userId="d27805c1ef9e9338" providerId="LiveId" clId="{571ECFDD-5DC8-4877-A7A8-5251A4699121}" dt="2022-11-17T04:38:04.586" v="12230" actId="164"/>
          <ac:picMkLst>
            <pc:docMk/>
            <pc:sldMk cId="4252857186" sldId="2037"/>
            <ac:picMk id="8" creationId="{5A984852-E9D9-5D8E-D421-F9865AB709CE}"/>
          </ac:picMkLst>
        </pc:picChg>
        <pc:picChg chg="add mod">
          <ac:chgData name="高 培" userId="d27805c1ef9e9338" providerId="LiveId" clId="{571ECFDD-5DC8-4877-A7A8-5251A4699121}" dt="2022-11-17T04:38:04.586" v="12230" actId="164"/>
          <ac:picMkLst>
            <pc:docMk/>
            <pc:sldMk cId="4252857186" sldId="2037"/>
            <ac:picMk id="11" creationId="{4E754295-72A1-FD84-B172-346C51642E18}"/>
          </ac:picMkLst>
        </pc:picChg>
        <pc:picChg chg="add mod">
          <ac:chgData name="高 培" userId="d27805c1ef9e9338" providerId="LiveId" clId="{571ECFDD-5DC8-4877-A7A8-5251A4699121}" dt="2022-11-17T04:38:04.586" v="12230" actId="164"/>
          <ac:picMkLst>
            <pc:docMk/>
            <pc:sldMk cId="4252857186" sldId="2037"/>
            <ac:picMk id="13" creationId="{229E926B-B296-5511-5F94-DDD432725593}"/>
          </ac:picMkLst>
        </pc:picChg>
        <pc:picChg chg="add mod">
          <ac:chgData name="高 培" userId="d27805c1ef9e9338" providerId="LiveId" clId="{571ECFDD-5DC8-4877-A7A8-5251A4699121}" dt="2022-11-17T04:38:04.586" v="12230" actId="164"/>
          <ac:picMkLst>
            <pc:docMk/>
            <pc:sldMk cId="4252857186" sldId="2037"/>
            <ac:picMk id="15" creationId="{C25C80C7-B6F6-DEA9-9A7D-B12EEC9C8ED4}"/>
          </ac:picMkLst>
        </pc:picChg>
        <pc:picChg chg="add mod">
          <ac:chgData name="高 培" userId="d27805c1ef9e9338" providerId="LiveId" clId="{571ECFDD-5DC8-4877-A7A8-5251A4699121}" dt="2022-11-17T04:38:04.586" v="12230" actId="164"/>
          <ac:picMkLst>
            <pc:docMk/>
            <pc:sldMk cId="4252857186" sldId="2037"/>
            <ac:picMk id="17" creationId="{E234093B-F75B-C841-174E-D77197CD1335}"/>
          </ac:picMkLst>
        </pc:picChg>
        <pc:picChg chg="add mod">
          <ac:chgData name="高 培" userId="d27805c1ef9e9338" providerId="LiveId" clId="{571ECFDD-5DC8-4877-A7A8-5251A4699121}" dt="2022-11-17T04:38:04.586" v="12230" actId="164"/>
          <ac:picMkLst>
            <pc:docMk/>
            <pc:sldMk cId="4252857186" sldId="2037"/>
            <ac:picMk id="18" creationId="{7ED96254-DD84-8D66-6ECC-8FB0CEA4D9D1}"/>
          </ac:picMkLst>
        </pc:picChg>
        <pc:picChg chg="add mod">
          <ac:chgData name="高 培" userId="d27805c1ef9e9338" providerId="LiveId" clId="{571ECFDD-5DC8-4877-A7A8-5251A4699121}" dt="2022-11-17T04:36:44.300" v="12206" actId="1076"/>
          <ac:picMkLst>
            <pc:docMk/>
            <pc:sldMk cId="4252857186" sldId="2037"/>
            <ac:picMk id="21" creationId="{B596C44A-CC39-9C38-591F-02E54F52CA9A}"/>
          </ac:picMkLst>
        </pc:picChg>
        <pc:picChg chg="add mod">
          <ac:chgData name="高 培" userId="d27805c1ef9e9338" providerId="LiveId" clId="{571ECFDD-5DC8-4877-A7A8-5251A4699121}" dt="2022-11-17T04:36:22.296" v="12200" actId="1076"/>
          <ac:picMkLst>
            <pc:docMk/>
            <pc:sldMk cId="4252857186" sldId="2037"/>
            <ac:picMk id="22" creationId="{8DCA1B7C-AA17-EFBD-46AB-E2812B7561D1}"/>
          </ac:picMkLst>
        </pc:picChg>
        <pc:picChg chg="add del mod">
          <ac:chgData name="高 培" userId="d27805c1ef9e9338" providerId="LiveId" clId="{571ECFDD-5DC8-4877-A7A8-5251A4699121}" dt="2022-11-17T04:36:31.073" v="12201" actId="478"/>
          <ac:picMkLst>
            <pc:docMk/>
            <pc:sldMk cId="4252857186" sldId="2037"/>
            <ac:picMk id="23" creationId="{C36B7BF8-56B5-6943-FD9D-FEC76C70F6EF}"/>
          </ac:picMkLst>
        </pc:picChg>
        <pc:picChg chg="add mod">
          <ac:chgData name="高 培" userId="d27805c1ef9e9338" providerId="LiveId" clId="{571ECFDD-5DC8-4877-A7A8-5251A4699121}" dt="2022-11-17T04:36:39.507" v="12203" actId="1076"/>
          <ac:picMkLst>
            <pc:docMk/>
            <pc:sldMk cId="4252857186" sldId="2037"/>
            <ac:picMk id="24" creationId="{0FEA8E3B-20A6-439F-EDFC-1593CC6A9912}"/>
          </ac:picMkLst>
        </pc:picChg>
        <pc:picChg chg="add del mod">
          <ac:chgData name="高 培" userId="d27805c1ef9e9338" providerId="LiveId" clId="{571ECFDD-5DC8-4877-A7A8-5251A4699121}" dt="2022-11-17T04:36:40.227" v="12204" actId="478"/>
          <ac:picMkLst>
            <pc:docMk/>
            <pc:sldMk cId="4252857186" sldId="2037"/>
            <ac:picMk id="25" creationId="{B9CD52F6-5E11-731F-4036-BAD7C30F73A5}"/>
          </ac:picMkLst>
        </pc:picChg>
        <pc:picChg chg="add del mod">
          <ac:chgData name="高 培" userId="d27805c1ef9e9338" providerId="LiveId" clId="{571ECFDD-5DC8-4877-A7A8-5251A4699121}" dt="2022-11-17T04:36:32.492" v="12202" actId="478"/>
          <ac:picMkLst>
            <pc:docMk/>
            <pc:sldMk cId="4252857186" sldId="2037"/>
            <ac:picMk id="26" creationId="{56B453BC-D5DB-93D4-37F9-49473FB53E9E}"/>
          </ac:picMkLst>
        </pc:picChg>
        <pc:picChg chg="add mod">
          <ac:chgData name="高 培" userId="d27805c1ef9e9338" providerId="LiveId" clId="{571ECFDD-5DC8-4877-A7A8-5251A4699121}" dt="2022-11-17T04:36:48.597" v="12208" actId="1076"/>
          <ac:picMkLst>
            <pc:docMk/>
            <pc:sldMk cId="4252857186" sldId="2037"/>
            <ac:picMk id="27" creationId="{071F0711-FEFC-ADD7-42F3-CD78149F5BFB}"/>
          </ac:picMkLst>
        </pc:picChg>
        <pc:picChg chg="add del mod">
          <ac:chgData name="高 培" userId="d27805c1ef9e9338" providerId="LiveId" clId="{571ECFDD-5DC8-4877-A7A8-5251A4699121}" dt="2022-11-17T04:37:22.345" v="12220" actId="478"/>
          <ac:picMkLst>
            <pc:docMk/>
            <pc:sldMk cId="4252857186" sldId="2037"/>
            <ac:picMk id="29" creationId="{D67C9E6D-7F7F-A525-98B3-F38DE8CC0D81}"/>
          </ac:picMkLst>
        </pc:picChg>
        <pc:picChg chg="add del mod">
          <ac:chgData name="高 培" userId="d27805c1ef9e9338" providerId="LiveId" clId="{571ECFDD-5DC8-4877-A7A8-5251A4699121}" dt="2022-11-17T04:37:23.019" v="12221" actId="478"/>
          <ac:picMkLst>
            <pc:docMk/>
            <pc:sldMk cId="4252857186" sldId="2037"/>
            <ac:picMk id="30" creationId="{C05A065A-344B-FF54-4FC8-472AE7A5EAB1}"/>
          </ac:picMkLst>
        </pc:picChg>
        <pc:picChg chg="add mod">
          <ac:chgData name="高 培" userId="d27805c1ef9e9338" providerId="LiveId" clId="{571ECFDD-5DC8-4877-A7A8-5251A4699121}" dt="2022-11-17T04:37:13.212" v="12215" actId="1076"/>
          <ac:picMkLst>
            <pc:docMk/>
            <pc:sldMk cId="4252857186" sldId="2037"/>
            <ac:picMk id="31" creationId="{97C80A45-40D6-C0D8-1EB7-EBD38A45F225}"/>
          </ac:picMkLst>
        </pc:picChg>
        <pc:picChg chg="add del mod">
          <ac:chgData name="高 培" userId="d27805c1ef9e9338" providerId="LiveId" clId="{571ECFDD-5DC8-4877-A7A8-5251A4699121}" dt="2022-11-17T04:37:11.158" v="12214" actId="478"/>
          <ac:picMkLst>
            <pc:docMk/>
            <pc:sldMk cId="4252857186" sldId="2037"/>
            <ac:picMk id="32" creationId="{EA8D54E1-AD1A-F9EE-E450-B25538EAEEA1}"/>
          </ac:picMkLst>
        </pc:picChg>
        <pc:picChg chg="add mod">
          <ac:chgData name="高 培" userId="d27805c1ef9e9338" providerId="LiveId" clId="{571ECFDD-5DC8-4877-A7A8-5251A4699121}" dt="2022-11-17T04:37:43.886" v="12229" actId="1035"/>
          <ac:picMkLst>
            <pc:docMk/>
            <pc:sldMk cId="4252857186" sldId="2037"/>
            <ac:picMk id="33" creationId="{C55C2213-F9F9-094A-1191-072C13195C72}"/>
          </ac:picMkLst>
        </pc:picChg>
        <pc:picChg chg="add mod">
          <ac:chgData name="高 培" userId="d27805c1ef9e9338" providerId="LiveId" clId="{571ECFDD-5DC8-4877-A7A8-5251A4699121}" dt="2022-11-17T04:37:29.907" v="12224" actId="1076"/>
          <ac:picMkLst>
            <pc:docMk/>
            <pc:sldMk cId="4252857186" sldId="2037"/>
            <ac:picMk id="34" creationId="{AE926D2D-B6AD-9EB8-63B8-79786D997A68}"/>
          </ac:picMkLst>
        </pc:picChg>
        <pc:picChg chg="add del mod">
          <ac:chgData name="高 培" userId="d27805c1ef9e9338" providerId="LiveId" clId="{571ECFDD-5DC8-4877-A7A8-5251A4699121}" dt="2022-11-17T04:37:31.895" v="12225" actId="1076"/>
          <ac:picMkLst>
            <pc:docMk/>
            <pc:sldMk cId="4252857186" sldId="2037"/>
            <ac:picMk id="35" creationId="{B1C0661D-05DC-07B3-9371-E677DC58B2A6}"/>
          </ac:picMkLst>
        </pc:picChg>
        <pc:picChg chg="add del mod">
          <ac:chgData name="高 培" userId="d27805c1ef9e9338" providerId="LiveId" clId="{571ECFDD-5DC8-4877-A7A8-5251A4699121}" dt="2022-11-17T03:35:42.968" v="10146" actId="478"/>
          <ac:picMkLst>
            <pc:docMk/>
            <pc:sldMk cId="4252857186" sldId="2037"/>
            <ac:picMk id="7170" creationId="{865D0615-0790-C8D2-AFA5-432C8FF7A558}"/>
          </ac:picMkLst>
        </pc:picChg>
        <pc:picChg chg="add del mod">
          <ac:chgData name="高 培" userId="d27805c1ef9e9338" providerId="LiveId" clId="{571ECFDD-5DC8-4877-A7A8-5251A4699121}" dt="2022-11-17T04:26:57.666" v="12151" actId="478"/>
          <ac:picMkLst>
            <pc:docMk/>
            <pc:sldMk cId="4252857186" sldId="2037"/>
            <ac:picMk id="7172" creationId="{98835C61-EE5A-F6A1-57CD-F12784E7A1D2}"/>
          </ac:picMkLst>
        </pc:picChg>
        <pc:picChg chg="add del mod">
          <ac:chgData name="高 培" userId="d27805c1ef9e9338" providerId="LiveId" clId="{571ECFDD-5DC8-4877-A7A8-5251A4699121}" dt="2022-11-17T04:27:23.993" v="12154" actId="478"/>
          <ac:picMkLst>
            <pc:docMk/>
            <pc:sldMk cId="4252857186" sldId="2037"/>
            <ac:picMk id="7174" creationId="{182F5905-88F3-F138-3961-923600763C07}"/>
          </ac:picMkLst>
        </pc:picChg>
      </pc:sldChg>
      <pc:sldChg chg="addSp delSp modSp add mod">
        <pc:chgData name="高 培" userId="d27805c1ef9e9338" providerId="LiveId" clId="{571ECFDD-5DC8-4877-A7A8-5251A4699121}" dt="2022-11-17T04:25:48.407" v="12150" actId="1076"/>
        <pc:sldMkLst>
          <pc:docMk/>
          <pc:sldMk cId="2689935917" sldId="2038"/>
        </pc:sldMkLst>
        <pc:spChg chg="mod">
          <ac:chgData name="高 培" userId="d27805c1ef9e9338" providerId="LiveId" clId="{571ECFDD-5DC8-4877-A7A8-5251A4699121}" dt="2022-11-17T04:25:48.407" v="12150" actId="1076"/>
          <ac:spMkLst>
            <pc:docMk/>
            <pc:sldMk cId="2689935917" sldId="2038"/>
            <ac:spMk id="3" creationId="{32E04EB4-EA4C-C471-55B5-03CE66861642}"/>
          </ac:spMkLst>
        </pc:spChg>
        <pc:spChg chg="add del">
          <ac:chgData name="高 培" userId="d27805c1ef9e9338" providerId="LiveId" clId="{571ECFDD-5DC8-4877-A7A8-5251A4699121}" dt="2022-11-17T03:38:34.916" v="10326" actId="478"/>
          <ac:spMkLst>
            <pc:docMk/>
            <pc:sldMk cId="2689935917" sldId="2038"/>
            <ac:spMk id="4" creationId="{861CA773-BC5D-436C-0FB0-C94F9450A33D}"/>
          </ac:spMkLst>
        </pc:spChg>
        <pc:spChg chg="mod topLvl">
          <ac:chgData name="高 培" userId="d27805c1ef9e9338" providerId="LiveId" clId="{571ECFDD-5DC8-4877-A7A8-5251A4699121}" dt="2022-11-17T03:59:18.859" v="10796" actId="1037"/>
          <ac:spMkLst>
            <pc:docMk/>
            <pc:sldMk cId="2689935917" sldId="2038"/>
            <ac:spMk id="7" creationId="{203D5728-B75E-EB08-7A25-AAF84F31EE27}"/>
          </ac:spMkLst>
        </pc:spChg>
        <pc:spChg chg="mod topLvl">
          <ac:chgData name="高 培" userId="d27805c1ef9e9338" providerId="LiveId" clId="{571ECFDD-5DC8-4877-A7A8-5251A4699121}" dt="2022-11-17T03:59:18.859" v="10796" actId="1037"/>
          <ac:spMkLst>
            <pc:docMk/>
            <pc:sldMk cId="2689935917" sldId="2038"/>
            <ac:spMk id="8" creationId="{24E6B745-828F-B41C-A8D3-0A8B865CDAE2}"/>
          </ac:spMkLst>
        </pc:spChg>
        <pc:spChg chg="mod topLvl">
          <ac:chgData name="高 培" userId="d27805c1ef9e9338" providerId="LiveId" clId="{571ECFDD-5DC8-4877-A7A8-5251A4699121}" dt="2022-11-17T03:59:18.859" v="10796" actId="1037"/>
          <ac:spMkLst>
            <pc:docMk/>
            <pc:sldMk cId="2689935917" sldId="2038"/>
            <ac:spMk id="9" creationId="{11FA05A8-930F-D89E-E229-4CEB98CFD42E}"/>
          </ac:spMkLst>
        </pc:spChg>
        <pc:spChg chg="mod topLvl">
          <ac:chgData name="高 培" userId="d27805c1ef9e9338" providerId="LiveId" clId="{571ECFDD-5DC8-4877-A7A8-5251A4699121}" dt="2022-11-17T03:59:18.859" v="10796" actId="1037"/>
          <ac:spMkLst>
            <pc:docMk/>
            <pc:sldMk cId="2689935917" sldId="2038"/>
            <ac:spMk id="11" creationId="{94A72CA8-ED77-8441-6C36-36F45917D12F}"/>
          </ac:spMkLst>
        </pc:spChg>
        <pc:spChg chg="mod topLvl">
          <ac:chgData name="高 培" userId="d27805c1ef9e9338" providerId="LiveId" clId="{571ECFDD-5DC8-4877-A7A8-5251A4699121}" dt="2022-11-17T03:59:18.859" v="10796" actId="1037"/>
          <ac:spMkLst>
            <pc:docMk/>
            <pc:sldMk cId="2689935917" sldId="2038"/>
            <ac:spMk id="12" creationId="{8679F830-9611-7CEE-9429-93A11CB004DC}"/>
          </ac:spMkLst>
        </pc:spChg>
        <pc:spChg chg="mod topLvl">
          <ac:chgData name="高 培" userId="d27805c1ef9e9338" providerId="LiveId" clId="{571ECFDD-5DC8-4877-A7A8-5251A4699121}" dt="2022-11-17T03:59:18.859" v="10796" actId="1037"/>
          <ac:spMkLst>
            <pc:docMk/>
            <pc:sldMk cId="2689935917" sldId="2038"/>
            <ac:spMk id="13" creationId="{0EEDBA44-F433-7E6A-6DB4-13B4AF761884}"/>
          </ac:spMkLst>
        </pc:spChg>
        <pc:spChg chg="mod topLvl">
          <ac:chgData name="高 培" userId="d27805c1ef9e9338" providerId="LiveId" clId="{571ECFDD-5DC8-4877-A7A8-5251A4699121}" dt="2022-11-17T03:59:18.859" v="10796" actId="1037"/>
          <ac:spMkLst>
            <pc:docMk/>
            <pc:sldMk cId="2689935917" sldId="2038"/>
            <ac:spMk id="14" creationId="{C16C075C-B572-2DEB-A954-3C0AF1A787DB}"/>
          </ac:spMkLst>
        </pc:spChg>
        <pc:spChg chg="mod topLvl">
          <ac:chgData name="高 培" userId="d27805c1ef9e9338" providerId="LiveId" clId="{571ECFDD-5DC8-4877-A7A8-5251A4699121}" dt="2022-11-17T03:59:18.859" v="10796" actId="1037"/>
          <ac:spMkLst>
            <pc:docMk/>
            <pc:sldMk cId="2689935917" sldId="2038"/>
            <ac:spMk id="15" creationId="{7C9B7D29-FE38-D771-0C53-0AD2B29DB1E2}"/>
          </ac:spMkLst>
        </pc:spChg>
        <pc:spChg chg="mod topLvl">
          <ac:chgData name="高 培" userId="d27805c1ef9e9338" providerId="LiveId" clId="{571ECFDD-5DC8-4877-A7A8-5251A4699121}" dt="2022-11-17T03:59:18.859" v="10796" actId="1037"/>
          <ac:spMkLst>
            <pc:docMk/>
            <pc:sldMk cId="2689935917" sldId="2038"/>
            <ac:spMk id="17" creationId="{2DC653CF-A244-2FC8-CA09-C4E95522DE6E}"/>
          </ac:spMkLst>
        </pc:spChg>
        <pc:spChg chg="add mod">
          <ac:chgData name="高 培" userId="d27805c1ef9e9338" providerId="LiveId" clId="{571ECFDD-5DC8-4877-A7A8-5251A4699121}" dt="2022-11-17T04:01:04.783" v="10846" actId="1037"/>
          <ac:spMkLst>
            <pc:docMk/>
            <pc:sldMk cId="2689935917" sldId="2038"/>
            <ac:spMk id="33" creationId="{99F35AFE-E365-0FAA-10E5-3956EDD17AF4}"/>
          </ac:spMkLst>
        </pc:spChg>
        <pc:spChg chg="add mod">
          <ac:chgData name="高 培" userId="d27805c1ef9e9338" providerId="LiveId" clId="{571ECFDD-5DC8-4877-A7A8-5251A4699121}" dt="2022-11-17T04:01:04.783" v="10846" actId="1037"/>
          <ac:spMkLst>
            <pc:docMk/>
            <pc:sldMk cId="2689935917" sldId="2038"/>
            <ac:spMk id="34" creationId="{C737CD94-6B34-7552-5CC6-DE54BB1BEC6B}"/>
          </ac:spMkLst>
        </pc:spChg>
        <pc:spChg chg="add mod">
          <ac:chgData name="高 培" userId="d27805c1ef9e9338" providerId="LiveId" clId="{571ECFDD-5DC8-4877-A7A8-5251A4699121}" dt="2022-11-17T04:01:04.783" v="10846" actId="1037"/>
          <ac:spMkLst>
            <pc:docMk/>
            <pc:sldMk cId="2689935917" sldId="2038"/>
            <ac:spMk id="35" creationId="{AB7DCD77-D99F-19DD-65A7-DD60E84F32FC}"/>
          </ac:spMkLst>
        </pc:spChg>
        <pc:spChg chg="add mod">
          <ac:chgData name="高 培" userId="d27805c1ef9e9338" providerId="LiveId" clId="{571ECFDD-5DC8-4877-A7A8-5251A4699121}" dt="2022-11-17T04:00:39.135" v="10828"/>
          <ac:spMkLst>
            <pc:docMk/>
            <pc:sldMk cId="2689935917" sldId="2038"/>
            <ac:spMk id="36" creationId="{958714A2-634D-37CF-505F-3B5B95808E29}"/>
          </ac:spMkLst>
        </pc:spChg>
        <pc:spChg chg="add mod">
          <ac:chgData name="高 培" userId="d27805c1ef9e9338" providerId="LiveId" clId="{571ECFDD-5DC8-4877-A7A8-5251A4699121}" dt="2022-11-17T04:00:50.320" v="10833"/>
          <ac:spMkLst>
            <pc:docMk/>
            <pc:sldMk cId="2689935917" sldId="2038"/>
            <ac:spMk id="37" creationId="{A2FC26CB-D601-7C04-8BD3-E3846858FDE5}"/>
          </ac:spMkLst>
        </pc:spChg>
        <pc:grpChg chg="del mod">
          <ac:chgData name="高 培" userId="d27805c1ef9e9338" providerId="LiveId" clId="{571ECFDD-5DC8-4877-A7A8-5251A4699121}" dt="2022-11-17T03:42:32.370" v="10670" actId="165"/>
          <ac:grpSpMkLst>
            <pc:docMk/>
            <pc:sldMk cId="2689935917" sldId="2038"/>
            <ac:grpSpMk id="6" creationId="{3E9C4303-8926-E506-15D4-B607F90928BF}"/>
          </ac:grpSpMkLst>
        </pc:grpChg>
        <pc:graphicFrameChg chg="add del mod modGraphic">
          <ac:chgData name="高 培" userId="d27805c1ef9e9338" providerId="LiveId" clId="{571ECFDD-5DC8-4877-A7A8-5251A4699121}" dt="2022-11-17T03:42:28.183" v="10669" actId="18245"/>
          <ac:graphicFrameMkLst>
            <pc:docMk/>
            <pc:sldMk cId="2689935917" sldId="2038"/>
            <ac:graphicFrameMk id="5" creationId="{79DF95B0-73C5-A757-BFCD-F037FBCBFAC0}"/>
          </ac:graphicFrameMkLst>
        </pc:graphicFrameChg>
        <pc:picChg chg="add del mod modCrop">
          <ac:chgData name="高 培" userId="d27805c1ef9e9338" providerId="LiveId" clId="{571ECFDD-5DC8-4877-A7A8-5251A4699121}" dt="2022-11-17T03:54:39.647" v="10758" actId="478"/>
          <ac:picMkLst>
            <pc:docMk/>
            <pc:sldMk cId="2689935917" sldId="2038"/>
            <ac:picMk id="19" creationId="{E3AFCD02-0CA0-5DDA-DF9A-99A75C33ACE8}"/>
          </ac:picMkLst>
        </pc:picChg>
        <pc:picChg chg="add del mod modCrop">
          <ac:chgData name="高 培" userId="d27805c1ef9e9338" providerId="LiveId" clId="{571ECFDD-5DC8-4877-A7A8-5251A4699121}" dt="2022-11-17T03:53:40.305" v="10757" actId="478"/>
          <ac:picMkLst>
            <pc:docMk/>
            <pc:sldMk cId="2689935917" sldId="2038"/>
            <ac:picMk id="21" creationId="{2D754207-C0DA-2D65-3EC4-790E12B23936}"/>
          </ac:picMkLst>
        </pc:picChg>
        <pc:picChg chg="add del mod">
          <ac:chgData name="高 培" userId="d27805c1ef9e9338" providerId="LiveId" clId="{571ECFDD-5DC8-4877-A7A8-5251A4699121}" dt="2022-11-17T03:53:38.620" v="10756" actId="478"/>
          <ac:picMkLst>
            <pc:docMk/>
            <pc:sldMk cId="2689935917" sldId="2038"/>
            <ac:picMk id="22" creationId="{D7E10F26-94D9-151D-89C3-63F18469CA0A}"/>
          </ac:picMkLst>
        </pc:picChg>
        <pc:picChg chg="add mod">
          <ac:chgData name="高 培" userId="d27805c1ef9e9338" providerId="LiveId" clId="{571ECFDD-5DC8-4877-A7A8-5251A4699121}" dt="2022-11-17T04:01:04.783" v="10846" actId="1037"/>
          <ac:picMkLst>
            <pc:docMk/>
            <pc:sldMk cId="2689935917" sldId="2038"/>
            <ac:picMk id="24" creationId="{999BE064-2D18-BB49-C278-FB0B6B3C93ED}"/>
          </ac:picMkLst>
        </pc:picChg>
        <pc:picChg chg="add mod">
          <ac:chgData name="高 培" userId="d27805c1ef9e9338" providerId="LiveId" clId="{571ECFDD-5DC8-4877-A7A8-5251A4699121}" dt="2022-11-17T04:01:04.783" v="10846" actId="1037"/>
          <ac:picMkLst>
            <pc:docMk/>
            <pc:sldMk cId="2689935917" sldId="2038"/>
            <ac:picMk id="26" creationId="{9CD5AFC8-C527-5DDA-4C66-CABCE6A9EE3C}"/>
          </ac:picMkLst>
        </pc:picChg>
        <pc:picChg chg="add mod">
          <ac:chgData name="高 培" userId="d27805c1ef9e9338" providerId="LiveId" clId="{571ECFDD-5DC8-4877-A7A8-5251A4699121}" dt="2022-11-17T04:01:04.783" v="10846" actId="1037"/>
          <ac:picMkLst>
            <pc:docMk/>
            <pc:sldMk cId="2689935917" sldId="2038"/>
            <ac:picMk id="28" creationId="{AA9E1B80-5C81-1CDB-6D3C-4A01B06E71CD}"/>
          </ac:picMkLst>
        </pc:picChg>
        <pc:picChg chg="add mod">
          <ac:chgData name="高 培" userId="d27805c1ef9e9338" providerId="LiveId" clId="{571ECFDD-5DC8-4877-A7A8-5251A4699121}" dt="2022-11-17T03:59:33.932" v="10800" actId="1076"/>
          <ac:picMkLst>
            <pc:docMk/>
            <pc:sldMk cId="2689935917" sldId="2038"/>
            <ac:picMk id="30" creationId="{4F8E1DF9-A16E-D8EE-4002-79247F951F7A}"/>
          </ac:picMkLst>
        </pc:picChg>
        <pc:picChg chg="add mod">
          <ac:chgData name="高 培" userId="d27805c1ef9e9338" providerId="LiveId" clId="{571ECFDD-5DC8-4877-A7A8-5251A4699121}" dt="2022-11-17T03:59:37.607" v="10801" actId="1076"/>
          <ac:picMkLst>
            <pc:docMk/>
            <pc:sldMk cId="2689935917" sldId="2038"/>
            <ac:picMk id="32" creationId="{515EF7C2-511E-1116-E091-EE58D95DBB64}"/>
          </ac:picMkLst>
        </pc:picChg>
      </pc:sldChg>
      <pc:sldChg chg="addSp delSp modSp add mod">
        <pc:chgData name="高 培" userId="d27805c1ef9e9338" providerId="LiveId" clId="{571ECFDD-5DC8-4877-A7A8-5251A4699121}" dt="2022-11-17T04:20:25.298" v="12075" actId="115"/>
        <pc:sldMkLst>
          <pc:docMk/>
          <pc:sldMk cId="4271820273" sldId="2039"/>
        </pc:sldMkLst>
        <pc:spChg chg="add mod">
          <ac:chgData name="高 培" userId="d27805c1ef9e9338" providerId="LiveId" clId="{571ECFDD-5DC8-4877-A7A8-5251A4699121}" dt="2022-11-17T04:20:25.298" v="12075" actId="115"/>
          <ac:spMkLst>
            <pc:docMk/>
            <pc:sldMk cId="4271820273" sldId="2039"/>
            <ac:spMk id="2" creationId="{2BC4E763-C962-B2FF-116C-0228C90040A1}"/>
          </ac:spMkLst>
        </pc:spChg>
        <pc:spChg chg="del mod">
          <ac:chgData name="高 培" userId="d27805c1ef9e9338" providerId="LiveId" clId="{571ECFDD-5DC8-4877-A7A8-5251A4699121}" dt="2022-11-17T04:09:18.760" v="11948" actId="478"/>
          <ac:spMkLst>
            <pc:docMk/>
            <pc:sldMk cId="4271820273" sldId="2039"/>
            <ac:spMk id="3" creationId="{32E04EB4-EA4C-C471-55B5-03CE66861642}"/>
          </ac:spMkLst>
        </pc:spChg>
        <pc:spChg chg="mod">
          <ac:chgData name="高 培" userId="d27805c1ef9e9338" providerId="LiveId" clId="{571ECFDD-5DC8-4877-A7A8-5251A4699121}" dt="2022-11-15T13:11:51.060" v="3031"/>
          <ac:spMkLst>
            <pc:docMk/>
            <pc:sldMk cId="4271820273" sldId="2039"/>
            <ac:spMk id="16" creationId="{00000000-0000-0000-0000-000000000000}"/>
          </ac:spMkLst>
        </pc:spChg>
      </pc:sldChg>
      <pc:sldChg chg="modSp add mod">
        <pc:chgData name="高 培" userId="d27805c1ef9e9338" providerId="LiveId" clId="{571ECFDD-5DC8-4877-A7A8-5251A4699121}" dt="2022-11-17T04:21:27.119" v="12087" actId="1076"/>
        <pc:sldMkLst>
          <pc:docMk/>
          <pc:sldMk cId="739836874" sldId="2040"/>
        </pc:sldMkLst>
        <pc:spChg chg="mod">
          <ac:chgData name="高 培" userId="d27805c1ef9e9338" providerId="LiveId" clId="{571ECFDD-5DC8-4877-A7A8-5251A4699121}" dt="2022-11-17T04:21:22.361" v="12086"/>
          <ac:spMkLst>
            <pc:docMk/>
            <pc:sldMk cId="739836874" sldId="2040"/>
            <ac:spMk id="23" creationId="{00000000-0000-0000-0000-000000000000}"/>
          </ac:spMkLst>
        </pc:spChg>
        <pc:spChg chg="mod">
          <ac:chgData name="高 培" userId="d27805c1ef9e9338" providerId="LiveId" clId="{571ECFDD-5DC8-4877-A7A8-5251A4699121}" dt="2022-11-17T04:21:27.119" v="12087" actId="1076"/>
          <ac:spMkLst>
            <pc:docMk/>
            <pc:sldMk cId="739836874" sldId="2040"/>
            <ac:spMk id="24" creationId="{00000000-0000-0000-0000-000000000000}"/>
          </ac:spMkLst>
        </pc:spChg>
      </pc:sldChg>
      <pc:sldChg chg="addSp delSp modSp add mod">
        <pc:chgData name="高 培" userId="d27805c1ef9e9338" providerId="LiveId" clId="{571ECFDD-5DC8-4877-A7A8-5251A4699121}" dt="2022-11-17T05:12:03.399" v="12965" actId="20577"/>
        <pc:sldMkLst>
          <pc:docMk/>
          <pc:sldMk cId="257228960" sldId="2041"/>
        </pc:sldMkLst>
        <pc:spChg chg="mod">
          <ac:chgData name="高 培" userId="d27805c1ef9e9338" providerId="LiveId" clId="{571ECFDD-5DC8-4877-A7A8-5251A4699121}" dt="2022-11-17T05:12:03.399" v="12965" actId="20577"/>
          <ac:spMkLst>
            <pc:docMk/>
            <pc:sldMk cId="257228960" sldId="2041"/>
            <ac:spMk id="3" creationId="{32E04EB4-EA4C-C471-55B5-03CE66861642}"/>
          </ac:spMkLst>
        </pc:spChg>
        <pc:spChg chg="mod">
          <ac:chgData name="高 培" userId="d27805c1ef9e9338" providerId="LiveId" clId="{571ECFDD-5DC8-4877-A7A8-5251A4699121}" dt="2022-11-17T04:50:35.603" v="12498"/>
          <ac:spMkLst>
            <pc:docMk/>
            <pc:sldMk cId="257228960" sldId="2041"/>
            <ac:spMk id="12" creationId="{6263DB8C-B008-C26F-E9E4-2E5EEE64176F}"/>
          </ac:spMkLst>
        </pc:spChg>
        <pc:spChg chg="mod">
          <ac:chgData name="高 培" userId="d27805c1ef9e9338" providerId="LiveId" clId="{571ECFDD-5DC8-4877-A7A8-5251A4699121}" dt="2022-11-15T13:16:54.524" v="3161" actId="6549"/>
          <ac:spMkLst>
            <pc:docMk/>
            <pc:sldMk cId="257228960" sldId="2041"/>
            <ac:spMk id="16" creationId="{00000000-0000-0000-0000-000000000000}"/>
          </ac:spMkLst>
        </pc:spChg>
        <pc:spChg chg="add mod">
          <ac:chgData name="高 培" userId="d27805c1ef9e9338" providerId="LiveId" clId="{571ECFDD-5DC8-4877-A7A8-5251A4699121}" dt="2022-11-17T05:08:39.310" v="12846" actId="164"/>
          <ac:spMkLst>
            <pc:docMk/>
            <pc:sldMk cId="257228960" sldId="2041"/>
            <ac:spMk id="18" creationId="{0FE7DA44-7663-7B1A-A14F-6E033927520E}"/>
          </ac:spMkLst>
        </pc:spChg>
        <pc:spChg chg="add mod">
          <ac:chgData name="高 培" userId="d27805c1ef9e9338" providerId="LiveId" clId="{571ECFDD-5DC8-4877-A7A8-5251A4699121}" dt="2022-11-17T05:08:39.310" v="12846" actId="164"/>
          <ac:spMkLst>
            <pc:docMk/>
            <pc:sldMk cId="257228960" sldId="2041"/>
            <ac:spMk id="23" creationId="{CA5B4ED1-355C-A52E-CD9A-F1FC50FFAD46}"/>
          </ac:spMkLst>
        </pc:spChg>
        <pc:spChg chg="mod">
          <ac:chgData name="高 培" userId="d27805c1ef9e9338" providerId="LiveId" clId="{571ECFDD-5DC8-4877-A7A8-5251A4699121}" dt="2022-11-17T04:57:46.946" v="12573"/>
          <ac:spMkLst>
            <pc:docMk/>
            <pc:sldMk cId="257228960" sldId="2041"/>
            <ac:spMk id="32" creationId="{68D9C446-A367-FB5F-D161-52251EC888A3}"/>
          </ac:spMkLst>
        </pc:spChg>
        <pc:spChg chg="add mod">
          <ac:chgData name="高 培" userId="d27805c1ef9e9338" providerId="LiveId" clId="{571ECFDD-5DC8-4877-A7A8-5251A4699121}" dt="2022-11-17T05:08:39.310" v="12846" actId="164"/>
          <ac:spMkLst>
            <pc:docMk/>
            <pc:sldMk cId="257228960" sldId="2041"/>
            <ac:spMk id="40" creationId="{D02C589B-7C3F-248C-98B8-3198DA84DF86}"/>
          </ac:spMkLst>
        </pc:spChg>
        <pc:spChg chg="add mod">
          <ac:chgData name="高 培" userId="d27805c1ef9e9338" providerId="LiveId" clId="{571ECFDD-5DC8-4877-A7A8-5251A4699121}" dt="2022-11-17T05:08:39.310" v="12846" actId="164"/>
          <ac:spMkLst>
            <pc:docMk/>
            <pc:sldMk cId="257228960" sldId="2041"/>
            <ac:spMk id="41" creationId="{74B3AF32-605A-1C38-1F81-3EA9103BECB0}"/>
          </ac:spMkLst>
        </pc:spChg>
        <pc:spChg chg="add mod">
          <ac:chgData name="高 培" userId="d27805c1ef9e9338" providerId="LiveId" clId="{571ECFDD-5DC8-4877-A7A8-5251A4699121}" dt="2022-11-17T05:08:39.310" v="12846" actId="164"/>
          <ac:spMkLst>
            <pc:docMk/>
            <pc:sldMk cId="257228960" sldId="2041"/>
            <ac:spMk id="42" creationId="{6DC192E5-8438-086C-4E92-114B22F2B280}"/>
          </ac:spMkLst>
        </pc:spChg>
        <pc:spChg chg="add mod">
          <ac:chgData name="高 培" userId="d27805c1ef9e9338" providerId="LiveId" clId="{571ECFDD-5DC8-4877-A7A8-5251A4699121}" dt="2022-11-17T05:08:39.310" v="12846" actId="164"/>
          <ac:spMkLst>
            <pc:docMk/>
            <pc:sldMk cId="257228960" sldId="2041"/>
            <ac:spMk id="43" creationId="{7214F050-4F65-5DEE-BF20-30F70B308434}"/>
          </ac:spMkLst>
        </pc:spChg>
        <pc:spChg chg="add mod">
          <ac:chgData name="高 培" userId="d27805c1ef9e9338" providerId="LiveId" clId="{571ECFDD-5DC8-4877-A7A8-5251A4699121}" dt="2022-11-17T05:08:39.310" v="12846" actId="164"/>
          <ac:spMkLst>
            <pc:docMk/>
            <pc:sldMk cId="257228960" sldId="2041"/>
            <ac:spMk id="46" creationId="{54668D3F-2997-5C01-9B5D-D0C622DD235A}"/>
          </ac:spMkLst>
        </pc:spChg>
        <pc:spChg chg="add mod">
          <ac:chgData name="高 培" userId="d27805c1ef9e9338" providerId="LiveId" clId="{571ECFDD-5DC8-4877-A7A8-5251A4699121}" dt="2022-11-17T05:08:39.310" v="12846" actId="164"/>
          <ac:spMkLst>
            <pc:docMk/>
            <pc:sldMk cId="257228960" sldId="2041"/>
            <ac:spMk id="47" creationId="{F5613888-0D0C-9D9E-7810-08EB1035DBCD}"/>
          </ac:spMkLst>
        </pc:spChg>
        <pc:spChg chg="add mod">
          <ac:chgData name="高 培" userId="d27805c1ef9e9338" providerId="LiveId" clId="{571ECFDD-5DC8-4877-A7A8-5251A4699121}" dt="2022-11-17T05:08:39.310" v="12846" actId="164"/>
          <ac:spMkLst>
            <pc:docMk/>
            <pc:sldMk cId="257228960" sldId="2041"/>
            <ac:spMk id="48" creationId="{D50453DD-66BD-8365-7F57-EB6A8F5FCFCE}"/>
          </ac:spMkLst>
        </pc:spChg>
        <pc:spChg chg="add mod">
          <ac:chgData name="高 培" userId="d27805c1ef9e9338" providerId="LiveId" clId="{571ECFDD-5DC8-4877-A7A8-5251A4699121}" dt="2022-11-17T05:11:27.241" v="12919" actId="1076"/>
          <ac:spMkLst>
            <pc:docMk/>
            <pc:sldMk cId="257228960" sldId="2041"/>
            <ac:spMk id="50" creationId="{87FE25EA-665F-6029-9C89-F0BFF52F097D}"/>
          </ac:spMkLst>
        </pc:spChg>
        <pc:spChg chg="add mod">
          <ac:chgData name="高 培" userId="d27805c1ef9e9338" providerId="LiveId" clId="{571ECFDD-5DC8-4877-A7A8-5251A4699121}" dt="2022-11-17T05:08:39.310" v="12846" actId="164"/>
          <ac:spMkLst>
            <pc:docMk/>
            <pc:sldMk cId="257228960" sldId="2041"/>
            <ac:spMk id="62" creationId="{5B865B53-0A3E-ED56-167B-975756634A47}"/>
          </ac:spMkLst>
        </pc:spChg>
        <pc:spChg chg="add mod">
          <ac:chgData name="高 培" userId="d27805c1ef9e9338" providerId="LiveId" clId="{571ECFDD-5DC8-4877-A7A8-5251A4699121}" dt="2022-11-17T05:08:39.310" v="12846" actId="164"/>
          <ac:spMkLst>
            <pc:docMk/>
            <pc:sldMk cId="257228960" sldId="2041"/>
            <ac:spMk id="67" creationId="{CB8162D1-3988-6DAC-C4AE-DAB6D00A4EDD}"/>
          </ac:spMkLst>
        </pc:spChg>
        <pc:spChg chg="add mod">
          <ac:chgData name="高 培" userId="d27805c1ef9e9338" providerId="LiveId" clId="{571ECFDD-5DC8-4877-A7A8-5251A4699121}" dt="2022-11-17T05:08:39.310" v="12846" actId="164"/>
          <ac:spMkLst>
            <pc:docMk/>
            <pc:sldMk cId="257228960" sldId="2041"/>
            <ac:spMk id="68" creationId="{1212A2FC-FADD-0E29-0E1F-5E83458AA06F}"/>
          </ac:spMkLst>
        </pc:spChg>
        <pc:spChg chg="add mod">
          <ac:chgData name="高 培" userId="d27805c1ef9e9338" providerId="LiveId" clId="{571ECFDD-5DC8-4877-A7A8-5251A4699121}" dt="2022-11-17T05:10:56.955" v="12916" actId="1076"/>
          <ac:spMkLst>
            <pc:docMk/>
            <pc:sldMk cId="257228960" sldId="2041"/>
            <ac:spMk id="70" creationId="{D30FCF5A-2AD9-AF8D-F059-7E10FA70829D}"/>
          </ac:spMkLst>
        </pc:spChg>
        <pc:grpChg chg="add mod">
          <ac:chgData name="高 培" userId="d27805c1ef9e9338" providerId="LiveId" clId="{571ECFDD-5DC8-4877-A7A8-5251A4699121}" dt="2022-11-17T05:08:39.310" v="12846" actId="164"/>
          <ac:grpSpMkLst>
            <pc:docMk/>
            <pc:sldMk cId="257228960" sldId="2041"/>
            <ac:grpSpMk id="2" creationId="{44CDB070-1CD7-5CF2-79EA-8320258940BF}"/>
          </ac:grpSpMkLst>
        </pc:grpChg>
        <pc:grpChg chg="add mod">
          <ac:chgData name="高 培" userId="d27805c1ef9e9338" providerId="LiveId" clId="{571ECFDD-5DC8-4877-A7A8-5251A4699121}" dt="2022-11-17T05:01:56.312" v="12614" actId="164"/>
          <ac:grpSpMkLst>
            <pc:docMk/>
            <pc:sldMk cId="257228960" sldId="2041"/>
            <ac:grpSpMk id="24" creationId="{222207B5-8E32-3CFC-9A5A-5798F2C90D35}"/>
          </ac:grpSpMkLst>
        </pc:grpChg>
        <pc:grpChg chg="add mod">
          <ac:chgData name="高 培" userId="d27805c1ef9e9338" providerId="LiveId" clId="{571ECFDD-5DC8-4877-A7A8-5251A4699121}" dt="2022-11-17T05:08:39.310" v="12846" actId="164"/>
          <ac:grpSpMkLst>
            <pc:docMk/>
            <pc:sldMk cId="257228960" sldId="2041"/>
            <ac:grpSpMk id="39" creationId="{CD0A2564-BABC-FFF0-7164-3169A63EECE4}"/>
          </ac:grpSpMkLst>
        </pc:grpChg>
        <pc:grpChg chg="add mod">
          <ac:chgData name="高 培" userId="d27805c1ef9e9338" providerId="LiveId" clId="{571ECFDD-5DC8-4877-A7A8-5251A4699121}" dt="2022-11-17T05:09:26.785" v="12848" actId="1076"/>
          <ac:grpSpMkLst>
            <pc:docMk/>
            <pc:sldMk cId="257228960" sldId="2041"/>
            <ac:grpSpMk id="69" creationId="{B36C3706-17F5-69F6-0B5C-42396D20528C}"/>
          </ac:grpSpMkLst>
        </pc:grpChg>
        <pc:picChg chg="mod">
          <ac:chgData name="高 培" userId="d27805c1ef9e9338" providerId="LiveId" clId="{571ECFDD-5DC8-4877-A7A8-5251A4699121}" dt="2022-11-17T04:50:35.603" v="12498"/>
          <ac:picMkLst>
            <pc:docMk/>
            <pc:sldMk cId="257228960" sldId="2041"/>
            <ac:picMk id="4" creationId="{85C81522-43B1-E6AA-AF64-180D6E132B1D}"/>
          </ac:picMkLst>
        </pc:picChg>
        <pc:picChg chg="mod">
          <ac:chgData name="高 培" userId="d27805c1ef9e9338" providerId="LiveId" clId="{571ECFDD-5DC8-4877-A7A8-5251A4699121}" dt="2022-11-17T04:50:35.603" v="12498"/>
          <ac:picMkLst>
            <pc:docMk/>
            <pc:sldMk cId="257228960" sldId="2041"/>
            <ac:picMk id="5" creationId="{D543CE78-8D48-BF51-6E92-A68A105A7FBE}"/>
          </ac:picMkLst>
        </pc:picChg>
        <pc:picChg chg="mod">
          <ac:chgData name="高 培" userId="d27805c1ef9e9338" providerId="LiveId" clId="{571ECFDD-5DC8-4877-A7A8-5251A4699121}" dt="2022-11-17T04:50:35.603" v="12498"/>
          <ac:picMkLst>
            <pc:docMk/>
            <pc:sldMk cId="257228960" sldId="2041"/>
            <ac:picMk id="6" creationId="{B2B404E1-754F-257E-A738-2CB9E36CD6DD}"/>
          </ac:picMkLst>
        </pc:picChg>
        <pc:picChg chg="mod">
          <ac:chgData name="高 培" userId="d27805c1ef9e9338" providerId="LiveId" clId="{571ECFDD-5DC8-4877-A7A8-5251A4699121}" dt="2022-11-17T04:50:35.603" v="12498"/>
          <ac:picMkLst>
            <pc:docMk/>
            <pc:sldMk cId="257228960" sldId="2041"/>
            <ac:picMk id="7" creationId="{CACF952D-6CED-336C-F37B-13115775A4DA}"/>
          </ac:picMkLst>
        </pc:picChg>
        <pc:picChg chg="mod">
          <ac:chgData name="高 培" userId="d27805c1ef9e9338" providerId="LiveId" clId="{571ECFDD-5DC8-4877-A7A8-5251A4699121}" dt="2022-11-17T04:50:35.603" v="12498"/>
          <ac:picMkLst>
            <pc:docMk/>
            <pc:sldMk cId="257228960" sldId="2041"/>
            <ac:picMk id="8" creationId="{BE8832B5-FCFA-D403-B622-C6D337E10361}"/>
          </ac:picMkLst>
        </pc:picChg>
        <pc:picChg chg="mod">
          <ac:chgData name="高 培" userId="d27805c1ef9e9338" providerId="LiveId" clId="{571ECFDD-5DC8-4877-A7A8-5251A4699121}" dt="2022-11-17T04:50:35.603" v="12498"/>
          <ac:picMkLst>
            <pc:docMk/>
            <pc:sldMk cId="257228960" sldId="2041"/>
            <ac:picMk id="9" creationId="{89C049A1-0777-1AC1-EE16-865CA34407D9}"/>
          </ac:picMkLst>
        </pc:picChg>
        <pc:picChg chg="mod">
          <ac:chgData name="高 培" userId="d27805c1ef9e9338" providerId="LiveId" clId="{571ECFDD-5DC8-4877-A7A8-5251A4699121}" dt="2022-11-17T04:50:35.603" v="12498"/>
          <ac:picMkLst>
            <pc:docMk/>
            <pc:sldMk cId="257228960" sldId="2041"/>
            <ac:picMk id="11" creationId="{F85018E2-3236-0ABF-0F89-80BED179D0AD}"/>
          </ac:picMkLst>
        </pc:picChg>
        <pc:picChg chg="add mod">
          <ac:chgData name="高 培" userId="d27805c1ef9e9338" providerId="LiveId" clId="{571ECFDD-5DC8-4877-A7A8-5251A4699121}" dt="2022-11-17T05:08:39.310" v="12846" actId="164"/>
          <ac:picMkLst>
            <pc:docMk/>
            <pc:sldMk cId="257228960" sldId="2041"/>
            <ac:picMk id="13" creationId="{977B8F31-A090-0AC9-0848-AAB22A0E14F0}"/>
          </ac:picMkLst>
        </pc:picChg>
        <pc:picChg chg="add mod">
          <ac:chgData name="高 培" userId="d27805c1ef9e9338" providerId="LiveId" clId="{571ECFDD-5DC8-4877-A7A8-5251A4699121}" dt="2022-11-17T05:08:39.310" v="12846" actId="164"/>
          <ac:picMkLst>
            <pc:docMk/>
            <pc:sldMk cId="257228960" sldId="2041"/>
            <ac:picMk id="14" creationId="{934A3532-8684-7C3B-9499-538A3A1B1DF7}"/>
          </ac:picMkLst>
        </pc:picChg>
        <pc:picChg chg="add mod">
          <ac:chgData name="高 培" userId="d27805c1ef9e9338" providerId="LiveId" clId="{571ECFDD-5DC8-4877-A7A8-5251A4699121}" dt="2022-11-17T05:08:39.310" v="12846" actId="164"/>
          <ac:picMkLst>
            <pc:docMk/>
            <pc:sldMk cId="257228960" sldId="2041"/>
            <ac:picMk id="15" creationId="{04061330-4AB5-37A9-A2E7-0225603BED87}"/>
          </ac:picMkLst>
        </pc:picChg>
        <pc:picChg chg="add mod">
          <ac:chgData name="高 培" userId="d27805c1ef9e9338" providerId="LiveId" clId="{571ECFDD-5DC8-4877-A7A8-5251A4699121}" dt="2022-11-17T05:08:39.310" v="12846" actId="164"/>
          <ac:picMkLst>
            <pc:docMk/>
            <pc:sldMk cId="257228960" sldId="2041"/>
            <ac:picMk id="17" creationId="{501E0949-4D48-4473-9686-1AA23661B752}"/>
          </ac:picMkLst>
        </pc:picChg>
        <pc:picChg chg="add mod">
          <ac:chgData name="高 培" userId="d27805c1ef9e9338" providerId="LiveId" clId="{571ECFDD-5DC8-4877-A7A8-5251A4699121}" dt="2022-11-17T05:08:39.310" v="12846" actId="164"/>
          <ac:picMkLst>
            <pc:docMk/>
            <pc:sldMk cId="257228960" sldId="2041"/>
            <ac:picMk id="19" creationId="{C794DD4A-5408-A6CC-8681-3885459BC1FA}"/>
          </ac:picMkLst>
        </pc:picChg>
        <pc:picChg chg="add mod">
          <ac:chgData name="高 培" userId="d27805c1ef9e9338" providerId="LiveId" clId="{571ECFDD-5DC8-4877-A7A8-5251A4699121}" dt="2022-11-17T05:08:39.310" v="12846" actId="164"/>
          <ac:picMkLst>
            <pc:docMk/>
            <pc:sldMk cId="257228960" sldId="2041"/>
            <ac:picMk id="20" creationId="{D4017D71-6436-7159-926E-27C297A3EC94}"/>
          </ac:picMkLst>
        </pc:picChg>
        <pc:picChg chg="add mod">
          <ac:chgData name="高 培" userId="d27805c1ef9e9338" providerId="LiveId" clId="{571ECFDD-5DC8-4877-A7A8-5251A4699121}" dt="2022-11-17T05:08:39.310" v="12846" actId="164"/>
          <ac:picMkLst>
            <pc:docMk/>
            <pc:sldMk cId="257228960" sldId="2041"/>
            <ac:picMk id="21" creationId="{19D1B062-6849-E5F1-3C85-7D08E5CB6A00}"/>
          </ac:picMkLst>
        </pc:picChg>
        <pc:picChg chg="add mod">
          <ac:chgData name="高 培" userId="d27805c1ef9e9338" providerId="LiveId" clId="{571ECFDD-5DC8-4877-A7A8-5251A4699121}" dt="2022-11-17T05:08:39.310" v="12846" actId="164"/>
          <ac:picMkLst>
            <pc:docMk/>
            <pc:sldMk cId="257228960" sldId="2041"/>
            <ac:picMk id="22" creationId="{BA8E6C09-41A9-9537-EB6E-DAC32CB8C956}"/>
          </ac:picMkLst>
        </pc:picChg>
        <pc:picChg chg="mod">
          <ac:chgData name="高 培" userId="d27805c1ef9e9338" providerId="LiveId" clId="{571ECFDD-5DC8-4877-A7A8-5251A4699121}" dt="2022-11-17T04:57:46.946" v="12573"/>
          <ac:picMkLst>
            <pc:docMk/>
            <pc:sldMk cId="257228960" sldId="2041"/>
            <ac:picMk id="25" creationId="{18CA7399-C0FC-5E18-5138-782C24046D79}"/>
          </ac:picMkLst>
        </pc:picChg>
        <pc:picChg chg="mod">
          <ac:chgData name="高 培" userId="d27805c1ef9e9338" providerId="LiveId" clId="{571ECFDD-5DC8-4877-A7A8-5251A4699121}" dt="2022-11-17T04:57:46.946" v="12573"/>
          <ac:picMkLst>
            <pc:docMk/>
            <pc:sldMk cId="257228960" sldId="2041"/>
            <ac:picMk id="26" creationId="{70810BEB-982E-EDA4-3B85-38821753F6F6}"/>
          </ac:picMkLst>
        </pc:picChg>
        <pc:picChg chg="mod">
          <ac:chgData name="高 培" userId="d27805c1ef9e9338" providerId="LiveId" clId="{571ECFDD-5DC8-4877-A7A8-5251A4699121}" dt="2022-11-17T04:57:46.946" v="12573"/>
          <ac:picMkLst>
            <pc:docMk/>
            <pc:sldMk cId="257228960" sldId="2041"/>
            <ac:picMk id="27" creationId="{AB93C1B4-3C29-7FCA-9CEF-25CFF9E49F75}"/>
          </ac:picMkLst>
        </pc:picChg>
        <pc:picChg chg="mod">
          <ac:chgData name="高 培" userId="d27805c1ef9e9338" providerId="LiveId" clId="{571ECFDD-5DC8-4877-A7A8-5251A4699121}" dt="2022-11-17T04:57:46.946" v="12573"/>
          <ac:picMkLst>
            <pc:docMk/>
            <pc:sldMk cId="257228960" sldId="2041"/>
            <ac:picMk id="28" creationId="{B164DA65-939B-F775-FD55-7AB72189EC7C}"/>
          </ac:picMkLst>
        </pc:picChg>
        <pc:picChg chg="mod">
          <ac:chgData name="高 培" userId="d27805c1ef9e9338" providerId="LiveId" clId="{571ECFDD-5DC8-4877-A7A8-5251A4699121}" dt="2022-11-17T04:57:46.946" v="12573"/>
          <ac:picMkLst>
            <pc:docMk/>
            <pc:sldMk cId="257228960" sldId="2041"/>
            <ac:picMk id="29" creationId="{5FE08861-9CE1-00D4-9E90-5559A66EBFAA}"/>
          </ac:picMkLst>
        </pc:picChg>
        <pc:picChg chg="mod">
          <ac:chgData name="高 培" userId="d27805c1ef9e9338" providerId="LiveId" clId="{571ECFDD-5DC8-4877-A7A8-5251A4699121}" dt="2022-11-17T04:57:46.946" v="12573"/>
          <ac:picMkLst>
            <pc:docMk/>
            <pc:sldMk cId="257228960" sldId="2041"/>
            <ac:picMk id="30" creationId="{67AA4F44-0B97-4EDB-6F4E-5C1A7346CB2A}"/>
          </ac:picMkLst>
        </pc:picChg>
        <pc:picChg chg="mod">
          <ac:chgData name="高 培" userId="d27805c1ef9e9338" providerId="LiveId" clId="{571ECFDD-5DC8-4877-A7A8-5251A4699121}" dt="2022-11-17T04:57:46.946" v="12573"/>
          <ac:picMkLst>
            <pc:docMk/>
            <pc:sldMk cId="257228960" sldId="2041"/>
            <ac:picMk id="31" creationId="{159E3FFF-A5E9-A020-AE3F-201667E987D8}"/>
          </ac:picMkLst>
        </pc:picChg>
        <pc:picChg chg="add mod">
          <ac:chgData name="高 培" userId="d27805c1ef9e9338" providerId="LiveId" clId="{571ECFDD-5DC8-4877-A7A8-5251A4699121}" dt="2022-11-17T05:01:56.312" v="12614" actId="164"/>
          <ac:picMkLst>
            <pc:docMk/>
            <pc:sldMk cId="257228960" sldId="2041"/>
            <ac:picMk id="33" creationId="{BC734554-09DD-3691-CF59-F87F0463D067}"/>
          </ac:picMkLst>
        </pc:picChg>
        <pc:picChg chg="add mod">
          <ac:chgData name="高 培" userId="d27805c1ef9e9338" providerId="LiveId" clId="{571ECFDD-5DC8-4877-A7A8-5251A4699121}" dt="2022-11-17T05:01:56.312" v="12614" actId="164"/>
          <ac:picMkLst>
            <pc:docMk/>
            <pc:sldMk cId="257228960" sldId="2041"/>
            <ac:picMk id="34" creationId="{F42015BD-99F5-001D-C8DD-DAE15326244E}"/>
          </ac:picMkLst>
        </pc:picChg>
        <pc:picChg chg="add mod">
          <ac:chgData name="高 培" userId="d27805c1ef9e9338" providerId="LiveId" clId="{571ECFDD-5DC8-4877-A7A8-5251A4699121}" dt="2022-11-17T05:01:56.312" v="12614" actId="164"/>
          <ac:picMkLst>
            <pc:docMk/>
            <pc:sldMk cId="257228960" sldId="2041"/>
            <ac:picMk id="35" creationId="{E891C45C-D062-89B0-E0C6-C0BD4976866E}"/>
          </ac:picMkLst>
        </pc:picChg>
        <pc:picChg chg="add mod">
          <ac:chgData name="高 培" userId="d27805c1ef9e9338" providerId="LiveId" clId="{571ECFDD-5DC8-4877-A7A8-5251A4699121}" dt="2022-11-17T05:01:56.312" v="12614" actId="164"/>
          <ac:picMkLst>
            <pc:docMk/>
            <pc:sldMk cId="257228960" sldId="2041"/>
            <ac:picMk id="36" creationId="{FB28F102-D6D3-C451-951D-7F5629C2B133}"/>
          </ac:picMkLst>
        </pc:picChg>
        <pc:picChg chg="add mod">
          <ac:chgData name="高 培" userId="d27805c1ef9e9338" providerId="LiveId" clId="{571ECFDD-5DC8-4877-A7A8-5251A4699121}" dt="2022-11-17T05:01:56.312" v="12614" actId="164"/>
          <ac:picMkLst>
            <pc:docMk/>
            <pc:sldMk cId="257228960" sldId="2041"/>
            <ac:picMk id="37" creationId="{553B7FC1-68C4-09B2-D2F3-8C7BC708D8E6}"/>
          </ac:picMkLst>
        </pc:picChg>
        <pc:picChg chg="add mod">
          <ac:chgData name="高 培" userId="d27805c1ef9e9338" providerId="LiveId" clId="{571ECFDD-5DC8-4877-A7A8-5251A4699121}" dt="2022-11-17T05:01:56.312" v="12614" actId="164"/>
          <ac:picMkLst>
            <pc:docMk/>
            <pc:sldMk cId="257228960" sldId="2041"/>
            <ac:picMk id="38" creationId="{41FAF6B8-4313-B5F0-9EF4-063AC214536F}"/>
          </ac:picMkLst>
        </pc:picChg>
        <pc:picChg chg="add mod">
          <ac:chgData name="高 培" userId="d27805c1ef9e9338" providerId="LiveId" clId="{571ECFDD-5DC8-4877-A7A8-5251A4699121}" dt="2022-11-17T05:08:39.310" v="12846" actId="164"/>
          <ac:picMkLst>
            <pc:docMk/>
            <pc:sldMk cId="257228960" sldId="2041"/>
            <ac:picMk id="58" creationId="{2AB7A92F-35E7-5DAC-75A5-60B7BB5A0BB3}"/>
          </ac:picMkLst>
        </pc:picChg>
        <pc:picChg chg="add mod">
          <ac:chgData name="高 培" userId="d27805c1ef9e9338" providerId="LiveId" clId="{571ECFDD-5DC8-4877-A7A8-5251A4699121}" dt="2022-11-17T05:08:39.310" v="12846" actId="164"/>
          <ac:picMkLst>
            <pc:docMk/>
            <pc:sldMk cId="257228960" sldId="2041"/>
            <ac:picMk id="59" creationId="{75790DED-7408-E408-CBB1-F9F87372C41E}"/>
          </ac:picMkLst>
        </pc:picChg>
        <pc:picChg chg="add mod">
          <ac:chgData name="高 培" userId="d27805c1ef9e9338" providerId="LiveId" clId="{571ECFDD-5DC8-4877-A7A8-5251A4699121}" dt="2022-11-17T05:08:39.310" v="12846" actId="164"/>
          <ac:picMkLst>
            <pc:docMk/>
            <pc:sldMk cId="257228960" sldId="2041"/>
            <ac:picMk id="60" creationId="{F0B5562D-D71E-3FCE-3197-38920C89FA72}"/>
          </ac:picMkLst>
        </pc:picChg>
        <pc:picChg chg="add mod">
          <ac:chgData name="高 培" userId="d27805c1ef9e9338" providerId="LiveId" clId="{571ECFDD-5DC8-4877-A7A8-5251A4699121}" dt="2022-11-17T05:08:39.310" v="12846" actId="164"/>
          <ac:picMkLst>
            <pc:docMk/>
            <pc:sldMk cId="257228960" sldId="2041"/>
            <ac:picMk id="61" creationId="{9E79B262-0155-AB42-2BD1-C64E2B430C7E}"/>
          </ac:picMkLst>
        </pc:picChg>
        <pc:picChg chg="add mod">
          <ac:chgData name="高 培" userId="d27805c1ef9e9338" providerId="LiveId" clId="{571ECFDD-5DC8-4877-A7A8-5251A4699121}" dt="2022-11-17T05:08:39.310" v="12846" actId="164"/>
          <ac:picMkLst>
            <pc:docMk/>
            <pc:sldMk cId="257228960" sldId="2041"/>
            <ac:picMk id="63" creationId="{6C7AE66D-C691-8A2D-4976-07B971D41EBF}"/>
          </ac:picMkLst>
        </pc:picChg>
        <pc:picChg chg="add mod">
          <ac:chgData name="高 培" userId="d27805c1ef9e9338" providerId="LiveId" clId="{571ECFDD-5DC8-4877-A7A8-5251A4699121}" dt="2022-11-17T05:08:39.310" v="12846" actId="164"/>
          <ac:picMkLst>
            <pc:docMk/>
            <pc:sldMk cId="257228960" sldId="2041"/>
            <ac:picMk id="64" creationId="{39079A6F-14F6-CC87-981C-C9A672E31467}"/>
          </ac:picMkLst>
        </pc:picChg>
        <pc:picChg chg="add mod">
          <ac:chgData name="高 培" userId="d27805c1ef9e9338" providerId="LiveId" clId="{571ECFDD-5DC8-4877-A7A8-5251A4699121}" dt="2022-11-17T05:08:39.310" v="12846" actId="164"/>
          <ac:picMkLst>
            <pc:docMk/>
            <pc:sldMk cId="257228960" sldId="2041"/>
            <ac:picMk id="65" creationId="{8292D184-B19A-C69F-510E-28C554E2D4DB}"/>
          </ac:picMkLst>
        </pc:picChg>
        <pc:picChg chg="add mod">
          <ac:chgData name="高 培" userId="d27805c1ef9e9338" providerId="LiveId" clId="{571ECFDD-5DC8-4877-A7A8-5251A4699121}" dt="2022-11-17T05:08:39.310" v="12846" actId="164"/>
          <ac:picMkLst>
            <pc:docMk/>
            <pc:sldMk cId="257228960" sldId="2041"/>
            <ac:picMk id="66" creationId="{8CB9902C-6ECB-F035-8D37-70C5D2D4A23D}"/>
          </ac:picMkLst>
        </pc:picChg>
        <pc:cxnChg chg="add mod">
          <ac:chgData name="高 培" userId="d27805c1ef9e9338" providerId="LiveId" clId="{571ECFDD-5DC8-4877-A7A8-5251A4699121}" dt="2022-11-17T05:08:39.310" v="12846" actId="164"/>
          <ac:cxnSpMkLst>
            <pc:docMk/>
            <pc:sldMk cId="257228960" sldId="2041"/>
            <ac:cxnSpMk id="45" creationId="{47BE1DA5-AF1F-F72C-0544-D5E197D87FDC}"/>
          </ac:cxnSpMkLst>
        </pc:cxnChg>
        <pc:cxnChg chg="add del mod">
          <ac:chgData name="高 培" userId="d27805c1ef9e9338" providerId="LiveId" clId="{571ECFDD-5DC8-4877-A7A8-5251A4699121}" dt="2022-11-17T05:08:39.310" v="12846" actId="164"/>
          <ac:cxnSpMkLst>
            <pc:docMk/>
            <pc:sldMk cId="257228960" sldId="2041"/>
            <ac:cxnSpMk id="49" creationId="{4F2D2C5D-2A24-0611-3842-AE318F14F2DB}"/>
          </ac:cxnSpMkLst>
        </pc:cxnChg>
        <pc:cxnChg chg="add mod">
          <ac:chgData name="高 培" userId="d27805c1ef9e9338" providerId="LiveId" clId="{571ECFDD-5DC8-4877-A7A8-5251A4699121}" dt="2022-11-17T05:08:39.310" v="12846" actId="164"/>
          <ac:cxnSpMkLst>
            <pc:docMk/>
            <pc:sldMk cId="257228960" sldId="2041"/>
            <ac:cxnSpMk id="52" creationId="{F3C48637-4581-1292-036E-B8BE13C36E54}"/>
          </ac:cxnSpMkLst>
        </pc:cxnChg>
        <pc:cxnChg chg="add mod">
          <ac:chgData name="高 培" userId="d27805c1ef9e9338" providerId="LiveId" clId="{571ECFDD-5DC8-4877-A7A8-5251A4699121}" dt="2022-11-17T05:08:39.310" v="12846" actId="164"/>
          <ac:cxnSpMkLst>
            <pc:docMk/>
            <pc:sldMk cId="257228960" sldId="2041"/>
            <ac:cxnSpMk id="53" creationId="{BF31846E-0212-926D-DF24-717C34C6A306}"/>
          </ac:cxnSpMkLst>
        </pc:cxnChg>
        <pc:cxnChg chg="add mod">
          <ac:chgData name="高 培" userId="d27805c1ef9e9338" providerId="LiveId" clId="{571ECFDD-5DC8-4877-A7A8-5251A4699121}" dt="2022-11-17T05:08:39.310" v="12846" actId="164"/>
          <ac:cxnSpMkLst>
            <pc:docMk/>
            <pc:sldMk cId="257228960" sldId="2041"/>
            <ac:cxnSpMk id="55" creationId="{46F97335-C36A-D731-31CD-7CEC0ECE31E5}"/>
          </ac:cxnSpMkLst>
        </pc:cxnChg>
        <pc:cxnChg chg="add mod">
          <ac:chgData name="高 培" userId="d27805c1ef9e9338" providerId="LiveId" clId="{571ECFDD-5DC8-4877-A7A8-5251A4699121}" dt="2022-11-17T05:08:39.310" v="12846" actId="164"/>
          <ac:cxnSpMkLst>
            <pc:docMk/>
            <pc:sldMk cId="257228960" sldId="2041"/>
            <ac:cxnSpMk id="56" creationId="{8BE1EC16-ECAB-B245-65F1-DDB27CCC5BD8}"/>
          </ac:cxnSpMkLst>
        </pc:cxnChg>
        <pc:cxnChg chg="add mod">
          <ac:chgData name="高 培" userId="d27805c1ef9e9338" providerId="LiveId" clId="{571ECFDD-5DC8-4877-A7A8-5251A4699121}" dt="2022-11-17T05:08:39.310" v="12846" actId="164"/>
          <ac:cxnSpMkLst>
            <pc:docMk/>
            <pc:sldMk cId="257228960" sldId="2041"/>
            <ac:cxnSpMk id="57" creationId="{61873360-8701-7EBE-F0D6-1FE82EFEFEB0}"/>
          </ac:cxnSpMkLst>
        </pc:cxnChg>
      </pc:sldChg>
      <pc:sldChg chg="add del">
        <pc:chgData name="高 培" userId="d27805c1ef9e9338" providerId="LiveId" clId="{571ECFDD-5DC8-4877-A7A8-5251A4699121}" dt="2022-11-15T13:16:30.888" v="3094"/>
        <pc:sldMkLst>
          <pc:docMk/>
          <pc:sldMk cId="2178042585" sldId="2041"/>
        </pc:sldMkLst>
      </pc:sldChg>
      <pc:sldChg chg="addSp delSp modSp add mod modNotesTx">
        <pc:chgData name="高 培" userId="d27805c1ef9e9338" providerId="LiveId" clId="{571ECFDD-5DC8-4877-A7A8-5251A4699121}" dt="2022-11-17T11:51:26.050" v="16655" actId="6549"/>
        <pc:sldMkLst>
          <pc:docMk/>
          <pc:sldMk cId="4161982842" sldId="2042"/>
        </pc:sldMkLst>
        <pc:spChg chg="mod">
          <ac:chgData name="高 培" userId="d27805c1ef9e9338" providerId="LiveId" clId="{571ECFDD-5DC8-4877-A7A8-5251A4699121}" dt="2022-11-17T11:24:28.373" v="15518"/>
          <ac:spMkLst>
            <pc:docMk/>
            <pc:sldMk cId="4161982842" sldId="2042"/>
            <ac:spMk id="3" creationId="{32E04EB4-EA4C-C471-55B5-03CE66861642}"/>
          </ac:spMkLst>
        </pc:spChg>
        <pc:spChg chg="mod topLvl">
          <ac:chgData name="高 培" userId="d27805c1ef9e9338" providerId="LiveId" clId="{571ECFDD-5DC8-4877-A7A8-5251A4699121}" dt="2022-11-17T11:31:37.301" v="15592" actId="165"/>
          <ac:spMkLst>
            <pc:docMk/>
            <pc:sldMk cId="4161982842" sldId="2042"/>
            <ac:spMk id="9" creationId="{59733FDF-63FF-1CBF-40A3-BCA8EBB72070}"/>
          </ac:spMkLst>
        </pc:spChg>
        <pc:spChg chg="mod topLvl">
          <ac:chgData name="高 培" userId="d27805c1ef9e9338" providerId="LiveId" clId="{571ECFDD-5DC8-4877-A7A8-5251A4699121}" dt="2022-11-17T11:31:37.301" v="15592" actId="165"/>
          <ac:spMkLst>
            <pc:docMk/>
            <pc:sldMk cId="4161982842" sldId="2042"/>
            <ac:spMk id="15" creationId="{4EBE54FD-E737-B058-1E73-703C93A405B3}"/>
          </ac:spMkLst>
        </pc:spChg>
        <pc:spChg chg="mod topLvl">
          <ac:chgData name="高 培" userId="d27805c1ef9e9338" providerId="LiveId" clId="{571ECFDD-5DC8-4877-A7A8-5251A4699121}" dt="2022-11-17T11:31:37.301" v="15592" actId="165"/>
          <ac:spMkLst>
            <pc:docMk/>
            <pc:sldMk cId="4161982842" sldId="2042"/>
            <ac:spMk id="18" creationId="{F848A59C-8052-9C88-56A1-28BC0B0B58DD}"/>
          </ac:spMkLst>
        </pc:spChg>
        <pc:spChg chg="mod topLvl">
          <ac:chgData name="高 培" userId="d27805c1ef9e9338" providerId="LiveId" clId="{571ECFDD-5DC8-4877-A7A8-5251A4699121}" dt="2022-11-17T11:31:37.301" v="15592" actId="165"/>
          <ac:spMkLst>
            <pc:docMk/>
            <pc:sldMk cId="4161982842" sldId="2042"/>
            <ac:spMk id="19" creationId="{5EF683A6-6EE8-0FD8-18FC-7E2085C45ABB}"/>
          </ac:spMkLst>
        </pc:spChg>
        <pc:spChg chg="mod topLvl">
          <ac:chgData name="高 培" userId="d27805c1ef9e9338" providerId="LiveId" clId="{571ECFDD-5DC8-4877-A7A8-5251A4699121}" dt="2022-11-17T11:31:37.301" v="15592" actId="165"/>
          <ac:spMkLst>
            <pc:docMk/>
            <pc:sldMk cId="4161982842" sldId="2042"/>
            <ac:spMk id="20" creationId="{70E39CF6-C2B1-8775-72EB-3ADAA22B63D6}"/>
          </ac:spMkLst>
        </pc:spChg>
        <pc:spChg chg="mod topLvl">
          <ac:chgData name="高 培" userId="d27805c1ef9e9338" providerId="LiveId" clId="{571ECFDD-5DC8-4877-A7A8-5251A4699121}" dt="2022-11-17T11:31:37.301" v="15592" actId="165"/>
          <ac:spMkLst>
            <pc:docMk/>
            <pc:sldMk cId="4161982842" sldId="2042"/>
            <ac:spMk id="21" creationId="{52126BEE-9727-217E-0FC2-348FCDF1B3FD}"/>
          </ac:spMkLst>
        </pc:spChg>
        <pc:spChg chg="mod topLvl">
          <ac:chgData name="高 培" userId="d27805c1ef9e9338" providerId="LiveId" clId="{571ECFDD-5DC8-4877-A7A8-5251A4699121}" dt="2022-11-17T11:31:37.301" v="15592" actId="165"/>
          <ac:spMkLst>
            <pc:docMk/>
            <pc:sldMk cId="4161982842" sldId="2042"/>
            <ac:spMk id="23" creationId="{B8570174-C002-8E62-3A57-01CD8FBB8460}"/>
          </ac:spMkLst>
        </pc:spChg>
        <pc:spChg chg="mod topLvl">
          <ac:chgData name="高 培" userId="d27805c1ef9e9338" providerId="LiveId" clId="{571ECFDD-5DC8-4877-A7A8-5251A4699121}" dt="2022-11-17T11:31:37.301" v="15592" actId="165"/>
          <ac:spMkLst>
            <pc:docMk/>
            <pc:sldMk cId="4161982842" sldId="2042"/>
            <ac:spMk id="24" creationId="{A3694842-2730-04E6-070A-42F5E4F56054}"/>
          </ac:spMkLst>
        </pc:spChg>
        <pc:spChg chg="mod topLvl">
          <ac:chgData name="高 培" userId="d27805c1ef9e9338" providerId="LiveId" clId="{571ECFDD-5DC8-4877-A7A8-5251A4699121}" dt="2022-11-17T11:31:37.301" v="15592" actId="165"/>
          <ac:spMkLst>
            <pc:docMk/>
            <pc:sldMk cId="4161982842" sldId="2042"/>
            <ac:spMk id="25" creationId="{FE93F516-9682-5383-3FAB-7F1FFE2FD1C5}"/>
          </ac:spMkLst>
        </pc:spChg>
        <pc:spChg chg="mod topLvl">
          <ac:chgData name="高 培" userId="d27805c1ef9e9338" providerId="LiveId" clId="{571ECFDD-5DC8-4877-A7A8-5251A4699121}" dt="2022-11-17T11:31:37.301" v="15592" actId="165"/>
          <ac:spMkLst>
            <pc:docMk/>
            <pc:sldMk cId="4161982842" sldId="2042"/>
            <ac:spMk id="27" creationId="{73B16FFB-2C79-89F6-FB41-436136DD3C7D}"/>
          </ac:spMkLst>
        </pc:spChg>
        <pc:spChg chg="mod topLvl">
          <ac:chgData name="高 培" userId="d27805c1ef9e9338" providerId="LiveId" clId="{571ECFDD-5DC8-4877-A7A8-5251A4699121}" dt="2022-11-17T11:31:37.301" v="15592" actId="165"/>
          <ac:spMkLst>
            <pc:docMk/>
            <pc:sldMk cId="4161982842" sldId="2042"/>
            <ac:spMk id="37" creationId="{04CD41C1-B46B-C4DD-9A8A-87B88E90085D}"/>
          </ac:spMkLst>
        </pc:spChg>
        <pc:spChg chg="mod topLvl">
          <ac:chgData name="高 培" userId="d27805c1ef9e9338" providerId="LiveId" clId="{571ECFDD-5DC8-4877-A7A8-5251A4699121}" dt="2022-11-17T11:31:37.301" v="15592" actId="165"/>
          <ac:spMkLst>
            <pc:docMk/>
            <pc:sldMk cId="4161982842" sldId="2042"/>
            <ac:spMk id="42" creationId="{70E9B393-6CDD-6C81-F3BB-288033F308DB}"/>
          </ac:spMkLst>
        </pc:spChg>
        <pc:spChg chg="mod topLvl">
          <ac:chgData name="高 培" userId="d27805c1ef9e9338" providerId="LiveId" clId="{571ECFDD-5DC8-4877-A7A8-5251A4699121}" dt="2022-11-17T11:31:37.301" v="15592" actId="165"/>
          <ac:spMkLst>
            <pc:docMk/>
            <pc:sldMk cId="4161982842" sldId="2042"/>
            <ac:spMk id="43" creationId="{98FA627A-4644-BF29-DBC0-3B3C9AE790FF}"/>
          </ac:spMkLst>
        </pc:spChg>
        <pc:spChg chg="mod">
          <ac:chgData name="高 培" userId="d27805c1ef9e9338" providerId="LiveId" clId="{571ECFDD-5DC8-4877-A7A8-5251A4699121}" dt="2022-11-17T11:31:37.301" v="15592" actId="165"/>
          <ac:spMkLst>
            <pc:docMk/>
            <pc:sldMk cId="4161982842" sldId="2042"/>
            <ac:spMk id="58" creationId="{BD81971B-1B83-5C4B-29EF-B0BACFAEF23F}"/>
          </ac:spMkLst>
        </pc:spChg>
        <pc:spChg chg="mod">
          <ac:chgData name="高 培" userId="d27805c1ef9e9338" providerId="LiveId" clId="{571ECFDD-5DC8-4877-A7A8-5251A4699121}" dt="2022-11-17T11:31:37.301" v="15592" actId="165"/>
          <ac:spMkLst>
            <pc:docMk/>
            <pc:sldMk cId="4161982842" sldId="2042"/>
            <ac:spMk id="66" creationId="{FCB0BDE0-DD04-FA68-5A4D-DBAC4726DB10}"/>
          </ac:spMkLst>
        </pc:spChg>
        <pc:spChg chg="add del mod">
          <ac:chgData name="高 培" userId="d27805c1ef9e9338" providerId="LiveId" clId="{571ECFDD-5DC8-4877-A7A8-5251A4699121}" dt="2022-11-17T11:24:34.905" v="15519" actId="478"/>
          <ac:spMkLst>
            <pc:docMk/>
            <pc:sldMk cId="4161982842" sldId="2042"/>
            <ac:spMk id="67" creationId="{BB4A5558-3F98-3FE3-459B-E1C0FE46093A}"/>
          </ac:spMkLst>
        </pc:spChg>
        <pc:grpChg chg="add del mod">
          <ac:chgData name="高 培" userId="d27805c1ef9e9338" providerId="LiveId" clId="{571ECFDD-5DC8-4877-A7A8-5251A4699121}" dt="2022-11-17T11:31:37.301" v="15592" actId="165"/>
          <ac:grpSpMkLst>
            <pc:docMk/>
            <pc:sldMk cId="4161982842" sldId="2042"/>
            <ac:grpSpMk id="2" creationId="{077E5297-6C5F-42A2-5243-E9B0542FB6CD}"/>
          </ac:grpSpMkLst>
        </pc:grpChg>
        <pc:grpChg chg="mod topLvl">
          <ac:chgData name="高 培" userId="d27805c1ef9e9338" providerId="LiveId" clId="{571ECFDD-5DC8-4877-A7A8-5251A4699121}" dt="2022-11-17T11:31:37.301" v="15592" actId="165"/>
          <ac:grpSpMkLst>
            <pc:docMk/>
            <pc:sldMk cId="4161982842" sldId="2042"/>
            <ac:grpSpMk id="4" creationId="{9CBC7082-C807-B7FF-6D7C-122D4828E244}"/>
          </ac:grpSpMkLst>
        </pc:grpChg>
        <pc:grpChg chg="mod topLvl">
          <ac:chgData name="高 培" userId="d27805c1ef9e9338" providerId="LiveId" clId="{571ECFDD-5DC8-4877-A7A8-5251A4699121}" dt="2022-11-17T11:31:37.301" v="15592" actId="165"/>
          <ac:grpSpMkLst>
            <pc:docMk/>
            <pc:sldMk cId="4161982842" sldId="2042"/>
            <ac:grpSpMk id="17" creationId="{C3C440C4-018B-6B70-463B-2BB1AE015121}"/>
          </ac:grpSpMkLst>
        </pc:grpChg>
        <pc:grpChg chg="mod">
          <ac:chgData name="高 培" userId="d27805c1ef9e9338" providerId="LiveId" clId="{571ECFDD-5DC8-4877-A7A8-5251A4699121}" dt="2022-11-17T11:31:37.301" v="15592" actId="165"/>
          <ac:grpSpMkLst>
            <pc:docMk/>
            <pc:sldMk cId="4161982842" sldId="2042"/>
            <ac:grpSpMk id="44" creationId="{066A1761-CFE1-1A37-ACC5-7583CEB5483F}"/>
          </ac:grpSpMkLst>
        </pc:grpChg>
        <pc:picChg chg="mod topLvl">
          <ac:chgData name="高 培" userId="d27805c1ef9e9338" providerId="LiveId" clId="{571ECFDD-5DC8-4877-A7A8-5251A4699121}" dt="2022-11-17T11:31:37.301" v="15592" actId="165"/>
          <ac:picMkLst>
            <pc:docMk/>
            <pc:sldMk cId="4161982842" sldId="2042"/>
            <ac:picMk id="5" creationId="{A08BBACA-C155-3F82-FF58-FF9FCE3D10DE}"/>
          </ac:picMkLst>
        </pc:picChg>
        <pc:picChg chg="mod topLvl">
          <ac:chgData name="高 培" userId="d27805c1ef9e9338" providerId="LiveId" clId="{571ECFDD-5DC8-4877-A7A8-5251A4699121}" dt="2022-11-17T11:31:37.301" v="15592" actId="165"/>
          <ac:picMkLst>
            <pc:docMk/>
            <pc:sldMk cId="4161982842" sldId="2042"/>
            <ac:picMk id="6" creationId="{6F62880D-8819-42C1-BBA4-7969CDD45F8E}"/>
          </ac:picMkLst>
        </pc:picChg>
        <pc:picChg chg="mod topLvl">
          <ac:chgData name="高 培" userId="d27805c1ef9e9338" providerId="LiveId" clId="{571ECFDD-5DC8-4877-A7A8-5251A4699121}" dt="2022-11-17T11:31:37.301" v="15592" actId="165"/>
          <ac:picMkLst>
            <pc:docMk/>
            <pc:sldMk cId="4161982842" sldId="2042"/>
            <ac:picMk id="7" creationId="{89C9C565-2E40-FE86-68EE-DA740376A201}"/>
          </ac:picMkLst>
        </pc:picChg>
        <pc:picChg chg="mod topLvl">
          <ac:chgData name="高 培" userId="d27805c1ef9e9338" providerId="LiveId" clId="{571ECFDD-5DC8-4877-A7A8-5251A4699121}" dt="2022-11-17T11:31:37.301" v="15592" actId="165"/>
          <ac:picMkLst>
            <pc:docMk/>
            <pc:sldMk cId="4161982842" sldId="2042"/>
            <ac:picMk id="8" creationId="{9804E231-4553-ACA5-BFFA-A690DB1BEE2F}"/>
          </ac:picMkLst>
        </pc:picChg>
        <pc:picChg chg="mod topLvl">
          <ac:chgData name="高 培" userId="d27805c1ef9e9338" providerId="LiveId" clId="{571ECFDD-5DC8-4877-A7A8-5251A4699121}" dt="2022-11-17T11:31:37.301" v="15592" actId="165"/>
          <ac:picMkLst>
            <pc:docMk/>
            <pc:sldMk cId="4161982842" sldId="2042"/>
            <ac:picMk id="11" creationId="{51A34FAD-F7CC-D49B-0054-CC769C5FE6A4}"/>
          </ac:picMkLst>
        </pc:picChg>
        <pc:picChg chg="mod topLvl">
          <ac:chgData name="高 培" userId="d27805c1ef9e9338" providerId="LiveId" clId="{571ECFDD-5DC8-4877-A7A8-5251A4699121}" dt="2022-11-17T11:31:37.301" v="15592" actId="165"/>
          <ac:picMkLst>
            <pc:docMk/>
            <pc:sldMk cId="4161982842" sldId="2042"/>
            <ac:picMk id="12" creationId="{14EC9162-0D28-6EB6-0C8F-FF732DE9F3BF}"/>
          </ac:picMkLst>
        </pc:picChg>
        <pc:picChg chg="mod topLvl">
          <ac:chgData name="高 培" userId="d27805c1ef9e9338" providerId="LiveId" clId="{571ECFDD-5DC8-4877-A7A8-5251A4699121}" dt="2022-11-17T11:31:37.301" v="15592" actId="165"/>
          <ac:picMkLst>
            <pc:docMk/>
            <pc:sldMk cId="4161982842" sldId="2042"/>
            <ac:picMk id="13" creationId="{02E267BA-49C0-8F19-B319-96D3C6BBACEF}"/>
          </ac:picMkLst>
        </pc:picChg>
        <pc:picChg chg="mod topLvl">
          <ac:chgData name="高 培" userId="d27805c1ef9e9338" providerId="LiveId" clId="{571ECFDD-5DC8-4877-A7A8-5251A4699121}" dt="2022-11-17T11:31:37.301" v="15592" actId="165"/>
          <ac:picMkLst>
            <pc:docMk/>
            <pc:sldMk cId="4161982842" sldId="2042"/>
            <ac:picMk id="14" creationId="{F400BA94-E9D9-333F-0424-9DC6E15ACCCD}"/>
          </ac:picMkLst>
        </pc:picChg>
        <pc:picChg chg="mod topLvl">
          <ac:chgData name="高 培" userId="d27805c1ef9e9338" providerId="LiveId" clId="{571ECFDD-5DC8-4877-A7A8-5251A4699121}" dt="2022-11-17T11:31:37.301" v="15592" actId="165"/>
          <ac:picMkLst>
            <pc:docMk/>
            <pc:sldMk cId="4161982842" sldId="2042"/>
            <ac:picMk id="33" creationId="{824C7DB4-1050-CBF1-EE6C-702C8E6E96DA}"/>
          </ac:picMkLst>
        </pc:picChg>
        <pc:picChg chg="mod topLvl">
          <ac:chgData name="高 培" userId="d27805c1ef9e9338" providerId="LiveId" clId="{571ECFDD-5DC8-4877-A7A8-5251A4699121}" dt="2022-11-17T11:31:37.301" v="15592" actId="165"/>
          <ac:picMkLst>
            <pc:docMk/>
            <pc:sldMk cId="4161982842" sldId="2042"/>
            <ac:picMk id="34" creationId="{8372B35A-87EB-5FD5-4721-78308AC2A184}"/>
          </ac:picMkLst>
        </pc:picChg>
        <pc:picChg chg="mod topLvl">
          <ac:chgData name="高 培" userId="d27805c1ef9e9338" providerId="LiveId" clId="{571ECFDD-5DC8-4877-A7A8-5251A4699121}" dt="2022-11-17T11:31:37.301" v="15592" actId="165"/>
          <ac:picMkLst>
            <pc:docMk/>
            <pc:sldMk cId="4161982842" sldId="2042"/>
            <ac:picMk id="35" creationId="{6E043C1C-A84B-CD9B-6558-7EAB92CFB7F6}"/>
          </ac:picMkLst>
        </pc:picChg>
        <pc:picChg chg="mod topLvl">
          <ac:chgData name="高 培" userId="d27805c1ef9e9338" providerId="LiveId" clId="{571ECFDD-5DC8-4877-A7A8-5251A4699121}" dt="2022-11-17T11:31:37.301" v="15592" actId="165"/>
          <ac:picMkLst>
            <pc:docMk/>
            <pc:sldMk cId="4161982842" sldId="2042"/>
            <ac:picMk id="36" creationId="{B59DC64D-21EE-96B8-088F-9D3CD1491843}"/>
          </ac:picMkLst>
        </pc:picChg>
        <pc:picChg chg="mod topLvl">
          <ac:chgData name="高 培" userId="d27805c1ef9e9338" providerId="LiveId" clId="{571ECFDD-5DC8-4877-A7A8-5251A4699121}" dt="2022-11-17T11:31:37.301" v="15592" actId="165"/>
          <ac:picMkLst>
            <pc:docMk/>
            <pc:sldMk cId="4161982842" sldId="2042"/>
            <ac:picMk id="38" creationId="{0F5A16C6-796E-C4D4-A9E7-F43148EE779D}"/>
          </ac:picMkLst>
        </pc:picChg>
        <pc:picChg chg="mod topLvl">
          <ac:chgData name="高 培" userId="d27805c1ef9e9338" providerId="LiveId" clId="{571ECFDD-5DC8-4877-A7A8-5251A4699121}" dt="2022-11-17T11:31:37.301" v="15592" actId="165"/>
          <ac:picMkLst>
            <pc:docMk/>
            <pc:sldMk cId="4161982842" sldId="2042"/>
            <ac:picMk id="39" creationId="{BF390BF7-8107-FCED-18DD-E8BDC04B7669}"/>
          </ac:picMkLst>
        </pc:picChg>
        <pc:picChg chg="mod topLvl">
          <ac:chgData name="高 培" userId="d27805c1ef9e9338" providerId="LiveId" clId="{571ECFDD-5DC8-4877-A7A8-5251A4699121}" dt="2022-11-17T11:31:37.301" v="15592" actId="165"/>
          <ac:picMkLst>
            <pc:docMk/>
            <pc:sldMk cId="4161982842" sldId="2042"/>
            <ac:picMk id="40" creationId="{B69DC5D5-5761-6645-F451-1771B1B67449}"/>
          </ac:picMkLst>
        </pc:picChg>
        <pc:picChg chg="mod topLvl">
          <ac:chgData name="高 培" userId="d27805c1ef9e9338" providerId="LiveId" clId="{571ECFDD-5DC8-4877-A7A8-5251A4699121}" dt="2022-11-17T11:31:37.301" v="15592" actId="165"/>
          <ac:picMkLst>
            <pc:docMk/>
            <pc:sldMk cId="4161982842" sldId="2042"/>
            <ac:picMk id="41" creationId="{A14E595F-86CA-DF2E-4F1A-F1DA4A855007}"/>
          </ac:picMkLst>
        </pc:picChg>
        <pc:picChg chg="mod">
          <ac:chgData name="高 培" userId="d27805c1ef9e9338" providerId="LiveId" clId="{571ECFDD-5DC8-4877-A7A8-5251A4699121}" dt="2022-11-17T11:31:37.301" v="15592" actId="165"/>
          <ac:picMkLst>
            <pc:docMk/>
            <pc:sldMk cId="4161982842" sldId="2042"/>
            <ac:picMk id="45" creationId="{B1384B87-6667-E44A-39F4-71072C6363EC}"/>
          </ac:picMkLst>
        </pc:picChg>
        <pc:picChg chg="mod">
          <ac:chgData name="高 培" userId="d27805c1ef9e9338" providerId="LiveId" clId="{571ECFDD-5DC8-4877-A7A8-5251A4699121}" dt="2022-11-17T11:31:37.301" v="15592" actId="165"/>
          <ac:picMkLst>
            <pc:docMk/>
            <pc:sldMk cId="4161982842" sldId="2042"/>
            <ac:picMk id="46" creationId="{692F1E8C-DB66-92AF-C97C-8E2FA77E3BA4}"/>
          </ac:picMkLst>
        </pc:picChg>
        <pc:picChg chg="mod">
          <ac:chgData name="高 培" userId="d27805c1ef9e9338" providerId="LiveId" clId="{571ECFDD-5DC8-4877-A7A8-5251A4699121}" dt="2022-11-17T11:31:37.301" v="15592" actId="165"/>
          <ac:picMkLst>
            <pc:docMk/>
            <pc:sldMk cId="4161982842" sldId="2042"/>
            <ac:picMk id="47" creationId="{7F895024-33BC-400E-3BFC-7A31BD61B058}"/>
          </ac:picMkLst>
        </pc:picChg>
        <pc:picChg chg="mod">
          <ac:chgData name="高 培" userId="d27805c1ef9e9338" providerId="LiveId" clId="{571ECFDD-5DC8-4877-A7A8-5251A4699121}" dt="2022-11-17T11:31:37.301" v="15592" actId="165"/>
          <ac:picMkLst>
            <pc:docMk/>
            <pc:sldMk cId="4161982842" sldId="2042"/>
            <ac:picMk id="48" creationId="{3BD79A83-F0AE-3B90-890E-632FC5F055D8}"/>
          </ac:picMkLst>
        </pc:picChg>
        <pc:picChg chg="mod">
          <ac:chgData name="高 培" userId="d27805c1ef9e9338" providerId="LiveId" clId="{571ECFDD-5DC8-4877-A7A8-5251A4699121}" dt="2022-11-17T11:31:37.301" v="15592" actId="165"/>
          <ac:picMkLst>
            <pc:docMk/>
            <pc:sldMk cId="4161982842" sldId="2042"/>
            <ac:picMk id="49" creationId="{4288FA0E-5A34-212F-F9FE-F8D6026D1DD1}"/>
          </ac:picMkLst>
        </pc:picChg>
        <pc:picChg chg="mod">
          <ac:chgData name="高 培" userId="d27805c1ef9e9338" providerId="LiveId" clId="{571ECFDD-5DC8-4877-A7A8-5251A4699121}" dt="2022-11-17T11:31:37.301" v="15592" actId="165"/>
          <ac:picMkLst>
            <pc:docMk/>
            <pc:sldMk cId="4161982842" sldId="2042"/>
            <ac:picMk id="50" creationId="{96AB6B79-51F7-3723-A3B7-21127D6BDBF5}"/>
          </ac:picMkLst>
        </pc:picChg>
        <pc:picChg chg="mod">
          <ac:chgData name="高 培" userId="d27805c1ef9e9338" providerId="LiveId" clId="{571ECFDD-5DC8-4877-A7A8-5251A4699121}" dt="2022-11-17T11:31:37.301" v="15592" actId="165"/>
          <ac:picMkLst>
            <pc:docMk/>
            <pc:sldMk cId="4161982842" sldId="2042"/>
            <ac:picMk id="51" creationId="{0CE7103E-D442-D8D6-640B-1E5AB490C1E1}"/>
          </ac:picMkLst>
        </pc:picChg>
        <pc:picChg chg="mod">
          <ac:chgData name="高 培" userId="d27805c1ef9e9338" providerId="LiveId" clId="{571ECFDD-5DC8-4877-A7A8-5251A4699121}" dt="2022-11-17T11:31:37.301" v="15592" actId="165"/>
          <ac:picMkLst>
            <pc:docMk/>
            <pc:sldMk cId="4161982842" sldId="2042"/>
            <ac:picMk id="52" creationId="{F04605FE-2C6D-F34C-0BD9-25CE07577134}"/>
          </ac:picMkLst>
        </pc:picChg>
        <pc:picChg chg="mod">
          <ac:chgData name="高 培" userId="d27805c1ef9e9338" providerId="LiveId" clId="{571ECFDD-5DC8-4877-A7A8-5251A4699121}" dt="2022-11-17T11:31:37.301" v="15592" actId="165"/>
          <ac:picMkLst>
            <pc:docMk/>
            <pc:sldMk cId="4161982842" sldId="2042"/>
            <ac:picMk id="53" creationId="{FECCB625-6BC7-8B79-3E07-B3828FF9AE8E}"/>
          </ac:picMkLst>
        </pc:picChg>
        <pc:picChg chg="mod">
          <ac:chgData name="高 培" userId="d27805c1ef9e9338" providerId="LiveId" clId="{571ECFDD-5DC8-4877-A7A8-5251A4699121}" dt="2022-11-17T11:31:37.301" v="15592" actId="165"/>
          <ac:picMkLst>
            <pc:docMk/>
            <pc:sldMk cId="4161982842" sldId="2042"/>
            <ac:picMk id="54" creationId="{5D6D544B-C08D-DBBD-A013-93B1E427CDEF}"/>
          </ac:picMkLst>
        </pc:picChg>
        <pc:picChg chg="mod">
          <ac:chgData name="高 培" userId="d27805c1ef9e9338" providerId="LiveId" clId="{571ECFDD-5DC8-4877-A7A8-5251A4699121}" dt="2022-11-17T11:31:37.301" v="15592" actId="165"/>
          <ac:picMkLst>
            <pc:docMk/>
            <pc:sldMk cId="4161982842" sldId="2042"/>
            <ac:picMk id="55" creationId="{DAD90749-1C21-3C8A-5E7E-48C9E59026A9}"/>
          </ac:picMkLst>
        </pc:picChg>
        <pc:picChg chg="mod">
          <ac:chgData name="高 培" userId="d27805c1ef9e9338" providerId="LiveId" clId="{571ECFDD-5DC8-4877-A7A8-5251A4699121}" dt="2022-11-17T11:31:37.301" v="15592" actId="165"/>
          <ac:picMkLst>
            <pc:docMk/>
            <pc:sldMk cId="4161982842" sldId="2042"/>
            <ac:picMk id="56" creationId="{03F69ADD-666C-A275-E42D-224DF77D905D}"/>
          </ac:picMkLst>
        </pc:picChg>
        <pc:picChg chg="mod">
          <ac:chgData name="高 培" userId="d27805c1ef9e9338" providerId="LiveId" clId="{571ECFDD-5DC8-4877-A7A8-5251A4699121}" dt="2022-11-17T11:31:37.301" v="15592" actId="165"/>
          <ac:picMkLst>
            <pc:docMk/>
            <pc:sldMk cId="4161982842" sldId="2042"/>
            <ac:picMk id="57" creationId="{1F954231-B7AA-0027-B16B-071414379E01}"/>
          </ac:picMkLst>
        </pc:picChg>
        <pc:picChg chg="mod">
          <ac:chgData name="高 培" userId="d27805c1ef9e9338" providerId="LiveId" clId="{571ECFDD-5DC8-4877-A7A8-5251A4699121}" dt="2022-11-17T11:31:37.301" v="15592" actId="165"/>
          <ac:picMkLst>
            <pc:docMk/>
            <pc:sldMk cId="4161982842" sldId="2042"/>
            <ac:picMk id="59" creationId="{1490DB61-FEF9-C878-E2CF-01F89CD95B8F}"/>
          </ac:picMkLst>
        </pc:picChg>
        <pc:picChg chg="mod">
          <ac:chgData name="高 培" userId="d27805c1ef9e9338" providerId="LiveId" clId="{571ECFDD-5DC8-4877-A7A8-5251A4699121}" dt="2022-11-17T11:31:37.301" v="15592" actId="165"/>
          <ac:picMkLst>
            <pc:docMk/>
            <pc:sldMk cId="4161982842" sldId="2042"/>
            <ac:picMk id="60" creationId="{CEDDF8CA-8002-A6BF-2C85-1203B0C768C1}"/>
          </ac:picMkLst>
        </pc:picChg>
        <pc:picChg chg="mod">
          <ac:chgData name="高 培" userId="d27805c1ef9e9338" providerId="LiveId" clId="{571ECFDD-5DC8-4877-A7A8-5251A4699121}" dt="2022-11-17T11:31:37.301" v="15592" actId="165"/>
          <ac:picMkLst>
            <pc:docMk/>
            <pc:sldMk cId="4161982842" sldId="2042"/>
            <ac:picMk id="61" creationId="{B60D9CC0-BD29-13B8-C465-D76A44D1458C}"/>
          </ac:picMkLst>
        </pc:picChg>
        <pc:picChg chg="mod">
          <ac:chgData name="高 培" userId="d27805c1ef9e9338" providerId="LiveId" clId="{571ECFDD-5DC8-4877-A7A8-5251A4699121}" dt="2022-11-17T11:31:37.301" v="15592" actId="165"/>
          <ac:picMkLst>
            <pc:docMk/>
            <pc:sldMk cId="4161982842" sldId="2042"/>
            <ac:picMk id="62" creationId="{A46493A1-6739-8B75-FD9F-35691C9052E0}"/>
          </ac:picMkLst>
        </pc:picChg>
        <pc:picChg chg="mod">
          <ac:chgData name="高 培" userId="d27805c1ef9e9338" providerId="LiveId" clId="{571ECFDD-5DC8-4877-A7A8-5251A4699121}" dt="2022-11-17T11:31:37.301" v="15592" actId="165"/>
          <ac:picMkLst>
            <pc:docMk/>
            <pc:sldMk cId="4161982842" sldId="2042"/>
            <ac:picMk id="63" creationId="{E73BEE01-8184-7F98-01C8-3A4889B66401}"/>
          </ac:picMkLst>
        </pc:picChg>
        <pc:picChg chg="mod">
          <ac:chgData name="高 培" userId="d27805c1ef9e9338" providerId="LiveId" clId="{571ECFDD-5DC8-4877-A7A8-5251A4699121}" dt="2022-11-17T11:31:37.301" v="15592" actId="165"/>
          <ac:picMkLst>
            <pc:docMk/>
            <pc:sldMk cId="4161982842" sldId="2042"/>
            <ac:picMk id="64" creationId="{460E38B9-C04B-D7DF-A01F-0347ADC86940}"/>
          </ac:picMkLst>
        </pc:picChg>
        <pc:picChg chg="mod">
          <ac:chgData name="高 培" userId="d27805c1ef9e9338" providerId="LiveId" clId="{571ECFDD-5DC8-4877-A7A8-5251A4699121}" dt="2022-11-17T11:31:37.301" v="15592" actId="165"/>
          <ac:picMkLst>
            <pc:docMk/>
            <pc:sldMk cId="4161982842" sldId="2042"/>
            <ac:picMk id="65" creationId="{B2E82EBF-AE98-41C8-43D4-187A1C11E523}"/>
          </ac:picMkLst>
        </pc:picChg>
        <pc:cxnChg chg="mod topLvl">
          <ac:chgData name="高 培" userId="d27805c1ef9e9338" providerId="LiveId" clId="{571ECFDD-5DC8-4877-A7A8-5251A4699121}" dt="2022-11-17T11:31:37.301" v="15592" actId="165"/>
          <ac:cxnSpMkLst>
            <pc:docMk/>
            <pc:sldMk cId="4161982842" sldId="2042"/>
            <ac:cxnSpMk id="22" creationId="{98613C28-F2D3-BB48-28DA-47B941782DC1}"/>
          </ac:cxnSpMkLst>
        </pc:cxnChg>
        <pc:cxnChg chg="mod topLvl">
          <ac:chgData name="高 培" userId="d27805c1ef9e9338" providerId="LiveId" clId="{571ECFDD-5DC8-4877-A7A8-5251A4699121}" dt="2022-11-17T11:31:37.301" v="15592" actId="165"/>
          <ac:cxnSpMkLst>
            <pc:docMk/>
            <pc:sldMk cId="4161982842" sldId="2042"/>
            <ac:cxnSpMk id="26" creationId="{DBCA0E33-1311-0A01-64C7-BD86192C1B4B}"/>
          </ac:cxnSpMkLst>
        </pc:cxnChg>
        <pc:cxnChg chg="mod topLvl">
          <ac:chgData name="高 培" userId="d27805c1ef9e9338" providerId="LiveId" clId="{571ECFDD-5DC8-4877-A7A8-5251A4699121}" dt="2022-11-17T11:31:37.301" v="15592" actId="165"/>
          <ac:cxnSpMkLst>
            <pc:docMk/>
            <pc:sldMk cId="4161982842" sldId="2042"/>
            <ac:cxnSpMk id="28" creationId="{AD2E360B-C54B-27DF-61B5-34AD06532B47}"/>
          </ac:cxnSpMkLst>
        </pc:cxnChg>
        <pc:cxnChg chg="mod topLvl">
          <ac:chgData name="高 培" userId="d27805c1ef9e9338" providerId="LiveId" clId="{571ECFDD-5DC8-4877-A7A8-5251A4699121}" dt="2022-11-17T11:31:37.301" v="15592" actId="165"/>
          <ac:cxnSpMkLst>
            <pc:docMk/>
            <pc:sldMk cId="4161982842" sldId="2042"/>
            <ac:cxnSpMk id="29" creationId="{96B1D405-53EB-41E7-8775-F5CD80281E77}"/>
          </ac:cxnSpMkLst>
        </pc:cxnChg>
        <pc:cxnChg chg="mod topLvl">
          <ac:chgData name="高 培" userId="d27805c1ef9e9338" providerId="LiveId" clId="{571ECFDD-5DC8-4877-A7A8-5251A4699121}" dt="2022-11-17T11:31:37.301" v="15592" actId="165"/>
          <ac:cxnSpMkLst>
            <pc:docMk/>
            <pc:sldMk cId="4161982842" sldId="2042"/>
            <ac:cxnSpMk id="30" creationId="{849AB237-1FC9-682B-A7A1-5588D6E8728E}"/>
          </ac:cxnSpMkLst>
        </pc:cxnChg>
        <pc:cxnChg chg="mod topLvl">
          <ac:chgData name="高 培" userId="d27805c1ef9e9338" providerId="LiveId" clId="{571ECFDD-5DC8-4877-A7A8-5251A4699121}" dt="2022-11-17T11:31:37.301" v="15592" actId="165"/>
          <ac:cxnSpMkLst>
            <pc:docMk/>
            <pc:sldMk cId="4161982842" sldId="2042"/>
            <ac:cxnSpMk id="31" creationId="{1C4DBED9-B2D8-73BD-C8EB-EA8FDB683F5A}"/>
          </ac:cxnSpMkLst>
        </pc:cxnChg>
        <pc:cxnChg chg="mod topLvl">
          <ac:chgData name="高 培" userId="d27805c1ef9e9338" providerId="LiveId" clId="{571ECFDD-5DC8-4877-A7A8-5251A4699121}" dt="2022-11-17T11:31:37.301" v="15592" actId="165"/>
          <ac:cxnSpMkLst>
            <pc:docMk/>
            <pc:sldMk cId="4161982842" sldId="2042"/>
            <ac:cxnSpMk id="32" creationId="{975170B8-A979-8123-680C-8D85C8C6EA1E}"/>
          </ac:cxnSpMkLst>
        </pc:cxnChg>
      </pc:sldChg>
      <pc:sldChg chg="addSp delSp modSp add mod">
        <pc:chgData name="高 培" userId="d27805c1ef9e9338" providerId="LiveId" clId="{571ECFDD-5DC8-4877-A7A8-5251A4699121}" dt="2022-11-17T12:55:25.610" v="17185" actId="20577"/>
        <pc:sldMkLst>
          <pc:docMk/>
          <pc:sldMk cId="3539602372" sldId="2043"/>
        </pc:sldMkLst>
        <pc:spChg chg="add del mod">
          <ac:chgData name="高 培" userId="d27805c1ef9e9338" providerId="LiveId" clId="{571ECFDD-5DC8-4877-A7A8-5251A4699121}" dt="2022-11-17T12:01:00.062" v="16658" actId="478"/>
          <ac:spMkLst>
            <pc:docMk/>
            <pc:sldMk cId="3539602372" sldId="2043"/>
            <ac:spMk id="2" creationId="{87483B3E-9B50-B85E-71B6-18B8112E589C}"/>
          </ac:spMkLst>
        </pc:spChg>
        <pc:spChg chg="mod">
          <ac:chgData name="高 培" userId="d27805c1ef9e9338" providerId="LiveId" clId="{571ECFDD-5DC8-4877-A7A8-5251A4699121}" dt="2022-11-17T12:01:06.755" v="16660" actId="1076"/>
          <ac:spMkLst>
            <pc:docMk/>
            <pc:sldMk cId="3539602372" sldId="2043"/>
            <ac:spMk id="3" creationId="{32E04EB4-EA4C-C471-55B5-03CE66861642}"/>
          </ac:spMkLst>
        </pc:spChg>
        <pc:spChg chg="mod">
          <ac:chgData name="高 培" userId="d27805c1ef9e9338" providerId="LiveId" clId="{571ECFDD-5DC8-4877-A7A8-5251A4699121}" dt="2022-11-17T12:42:39.875" v="16661"/>
          <ac:spMkLst>
            <pc:docMk/>
            <pc:sldMk cId="3539602372" sldId="2043"/>
            <ac:spMk id="13" creationId="{8FDF3D9A-01F3-73B3-FD60-33742CFBD62F}"/>
          </ac:spMkLst>
        </pc:spChg>
        <pc:spChg chg="mod">
          <ac:chgData name="高 培" userId="d27805c1ef9e9338" providerId="LiveId" clId="{571ECFDD-5DC8-4877-A7A8-5251A4699121}" dt="2022-11-17T12:42:39.875" v="16661"/>
          <ac:spMkLst>
            <pc:docMk/>
            <pc:sldMk cId="3539602372" sldId="2043"/>
            <ac:spMk id="30" creationId="{C48AE366-2AAF-4489-BE3C-EE5783D86816}"/>
          </ac:spMkLst>
        </pc:spChg>
        <pc:spChg chg="add mod">
          <ac:chgData name="高 培" userId="d27805c1ef9e9338" providerId="LiveId" clId="{571ECFDD-5DC8-4877-A7A8-5251A4699121}" dt="2022-11-17T12:54:12.263" v="16847" actId="1076"/>
          <ac:spMkLst>
            <pc:docMk/>
            <pc:sldMk cId="3539602372" sldId="2043"/>
            <ac:spMk id="31" creationId="{0708E800-089B-1CAF-1ED8-F9ADD8345DD8}"/>
          </ac:spMkLst>
        </pc:spChg>
        <pc:spChg chg="add mod">
          <ac:chgData name="高 培" userId="d27805c1ef9e9338" providerId="LiveId" clId="{571ECFDD-5DC8-4877-A7A8-5251A4699121}" dt="2022-11-17T12:54:12.263" v="16847" actId="1076"/>
          <ac:spMkLst>
            <pc:docMk/>
            <pc:sldMk cId="3539602372" sldId="2043"/>
            <ac:spMk id="33" creationId="{41190D31-41E0-DF08-0A1F-365D4D354C69}"/>
          </ac:spMkLst>
        </pc:spChg>
        <pc:spChg chg="add mod">
          <ac:chgData name="高 培" userId="d27805c1ef9e9338" providerId="LiveId" clId="{571ECFDD-5DC8-4877-A7A8-5251A4699121}" dt="2022-11-17T12:54:12.263" v="16847" actId="1076"/>
          <ac:spMkLst>
            <pc:docMk/>
            <pc:sldMk cId="3539602372" sldId="2043"/>
            <ac:spMk id="34" creationId="{B200DB07-5FFD-B4F9-1595-630970CA76FD}"/>
          </ac:spMkLst>
        </pc:spChg>
        <pc:spChg chg="add mod">
          <ac:chgData name="高 培" userId="d27805c1ef9e9338" providerId="LiveId" clId="{571ECFDD-5DC8-4877-A7A8-5251A4699121}" dt="2022-11-17T12:54:12.263" v="16847" actId="1076"/>
          <ac:spMkLst>
            <pc:docMk/>
            <pc:sldMk cId="3539602372" sldId="2043"/>
            <ac:spMk id="35" creationId="{EE5CA554-F935-692D-9D26-B3FC7C916D44}"/>
          </ac:spMkLst>
        </pc:spChg>
        <pc:spChg chg="add mod">
          <ac:chgData name="高 培" userId="d27805c1ef9e9338" providerId="LiveId" clId="{571ECFDD-5DC8-4877-A7A8-5251A4699121}" dt="2022-11-17T12:54:12.263" v="16847" actId="1076"/>
          <ac:spMkLst>
            <pc:docMk/>
            <pc:sldMk cId="3539602372" sldId="2043"/>
            <ac:spMk id="36" creationId="{7647669E-0FB0-6A03-99A1-4C10E943A8B9}"/>
          </ac:spMkLst>
        </pc:spChg>
        <pc:spChg chg="add mod">
          <ac:chgData name="高 培" userId="d27805c1ef9e9338" providerId="LiveId" clId="{571ECFDD-5DC8-4877-A7A8-5251A4699121}" dt="2022-11-17T12:55:25.610" v="17185" actId="20577"/>
          <ac:spMkLst>
            <pc:docMk/>
            <pc:sldMk cId="3539602372" sldId="2043"/>
            <ac:spMk id="39" creationId="{ECAE6CDA-607E-DDFA-DA85-15646401A3BE}"/>
          </ac:spMkLst>
        </pc:spChg>
        <pc:grpChg chg="add mod">
          <ac:chgData name="高 培" userId="d27805c1ef9e9338" providerId="LiveId" clId="{571ECFDD-5DC8-4877-A7A8-5251A4699121}" dt="2022-11-17T12:54:12.263" v="16847" actId="1076"/>
          <ac:grpSpMkLst>
            <pc:docMk/>
            <pc:sldMk cId="3539602372" sldId="2043"/>
            <ac:grpSpMk id="4" creationId="{CF21F7AE-2479-88F8-CDF8-EDE4DF95ACB4}"/>
          </ac:grpSpMkLst>
        </pc:grpChg>
        <pc:grpChg chg="add mod">
          <ac:chgData name="高 培" userId="d27805c1ef9e9338" providerId="LiveId" clId="{571ECFDD-5DC8-4877-A7A8-5251A4699121}" dt="2022-11-17T12:54:12.263" v="16847" actId="1076"/>
          <ac:grpSpMkLst>
            <pc:docMk/>
            <pc:sldMk cId="3539602372" sldId="2043"/>
            <ac:grpSpMk id="14" creationId="{9063E44D-1C9A-21B1-C43E-867F0834AD62}"/>
          </ac:grpSpMkLst>
        </pc:grpChg>
        <pc:grpChg chg="mod">
          <ac:chgData name="高 培" userId="d27805c1ef9e9338" providerId="LiveId" clId="{571ECFDD-5DC8-4877-A7A8-5251A4699121}" dt="2022-11-17T12:42:39.875" v="16661"/>
          <ac:grpSpMkLst>
            <pc:docMk/>
            <pc:sldMk cId="3539602372" sldId="2043"/>
            <ac:grpSpMk id="15" creationId="{9D976855-03B7-2BAF-4FA2-B1C035722CD6}"/>
          </ac:grpSpMkLst>
        </pc:grpChg>
        <pc:graphicFrameChg chg="add mod modGraphic">
          <ac:chgData name="高 培" userId="d27805c1ef9e9338" providerId="LiveId" clId="{571ECFDD-5DC8-4877-A7A8-5251A4699121}" dt="2022-11-17T12:54:12.263" v="16847" actId="1076"/>
          <ac:graphicFrameMkLst>
            <pc:docMk/>
            <pc:sldMk cId="3539602372" sldId="2043"/>
            <ac:graphicFrameMk id="38" creationId="{252CC0C4-DD9C-A6B2-8A42-21C23F63FF40}"/>
          </ac:graphicFrameMkLst>
        </pc:graphicFrameChg>
        <pc:picChg chg="mod">
          <ac:chgData name="高 培" userId="d27805c1ef9e9338" providerId="LiveId" clId="{571ECFDD-5DC8-4877-A7A8-5251A4699121}" dt="2022-11-17T12:42:39.875" v="16661"/>
          <ac:picMkLst>
            <pc:docMk/>
            <pc:sldMk cId="3539602372" sldId="2043"/>
            <ac:picMk id="5" creationId="{008B0DF4-FFB6-BFF0-A966-2694F28098AB}"/>
          </ac:picMkLst>
        </pc:picChg>
        <pc:picChg chg="mod">
          <ac:chgData name="高 培" userId="d27805c1ef9e9338" providerId="LiveId" clId="{571ECFDD-5DC8-4877-A7A8-5251A4699121}" dt="2022-11-17T12:42:39.875" v="16661"/>
          <ac:picMkLst>
            <pc:docMk/>
            <pc:sldMk cId="3539602372" sldId="2043"/>
            <ac:picMk id="6" creationId="{97D1467D-62E8-4897-0B92-775ED3F85023}"/>
          </ac:picMkLst>
        </pc:picChg>
        <pc:picChg chg="mod">
          <ac:chgData name="高 培" userId="d27805c1ef9e9338" providerId="LiveId" clId="{571ECFDD-5DC8-4877-A7A8-5251A4699121}" dt="2022-11-17T12:42:39.875" v="16661"/>
          <ac:picMkLst>
            <pc:docMk/>
            <pc:sldMk cId="3539602372" sldId="2043"/>
            <ac:picMk id="7" creationId="{C1683915-BAF2-B508-78C7-32ECB6F348E1}"/>
          </ac:picMkLst>
        </pc:picChg>
        <pc:picChg chg="mod">
          <ac:chgData name="高 培" userId="d27805c1ef9e9338" providerId="LiveId" clId="{571ECFDD-5DC8-4877-A7A8-5251A4699121}" dt="2022-11-17T12:42:39.875" v="16661"/>
          <ac:picMkLst>
            <pc:docMk/>
            <pc:sldMk cId="3539602372" sldId="2043"/>
            <ac:picMk id="8" creationId="{D8F64D1C-8037-EACF-9ACE-606812350749}"/>
          </ac:picMkLst>
        </pc:picChg>
        <pc:picChg chg="mod">
          <ac:chgData name="高 培" userId="d27805c1ef9e9338" providerId="LiveId" clId="{571ECFDD-5DC8-4877-A7A8-5251A4699121}" dt="2022-11-17T12:42:39.875" v="16661"/>
          <ac:picMkLst>
            <pc:docMk/>
            <pc:sldMk cId="3539602372" sldId="2043"/>
            <ac:picMk id="9" creationId="{B569193A-BE77-25AE-CBA6-420AB878BF13}"/>
          </ac:picMkLst>
        </pc:picChg>
        <pc:picChg chg="mod">
          <ac:chgData name="高 培" userId="d27805c1ef9e9338" providerId="LiveId" clId="{571ECFDD-5DC8-4877-A7A8-5251A4699121}" dt="2022-11-17T12:42:39.875" v="16661"/>
          <ac:picMkLst>
            <pc:docMk/>
            <pc:sldMk cId="3539602372" sldId="2043"/>
            <ac:picMk id="11" creationId="{43686F0C-1968-B379-45E1-D527460E86E9}"/>
          </ac:picMkLst>
        </pc:picChg>
        <pc:picChg chg="mod">
          <ac:chgData name="高 培" userId="d27805c1ef9e9338" providerId="LiveId" clId="{571ECFDD-5DC8-4877-A7A8-5251A4699121}" dt="2022-11-17T12:42:39.875" v="16661"/>
          <ac:picMkLst>
            <pc:docMk/>
            <pc:sldMk cId="3539602372" sldId="2043"/>
            <ac:picMk id="12" creationId="{C2E00C10-2D13-43DF-A595-923E6659A846}"/>
          </ac:picMkLst>
        </pc:picChg>
        <pc:picChg chg="mod">
          <ac:chgData name="高 培" userId="d27805c1ef9e9338" providerId="LiveId" clId="{571ECFDD-5DC8-4877-A7A8-5251A4699121}" dt="2022-11-17T12:42:39.875" v="16661"/>
          <ac:picMkLst>
            <pc:docMk/>
            <pc:sldMk cId="3539602372" sldId="2043"/>
            <ac:picMk id="17" creationId="{E320ABF6-2CD2-21C8-EE07-5FF4D3920219}"/>
          </ac:picMkLst>
        </pc:picChg>
        <pc:picChg chg="mod">
          <ac:chgData name="高 培" userId="d27805c1ef9e9338" providerId="LiveId" clId="{571ECFDD-5DC8-4877-A7A8-5251A4699121}" dt="2022-11-17T12:42:39.875" v="16661"/>
          <ac:picMkLst>
            <pc:docMk/>
            <pc:sldMk cId="3539602372" sldId="2043"/>
            <ac:picMk id="18" creationId="{5B4F20D6-707F-5E05-1C32-94F281AA3ADC}"/>
          </ac:picMkLst>
        </pc:picChg>
        <pc:picChg chg="mod">
          <ac:chgData name="高 培" userId="d27805c1ef9e9338" providerId="LiveId" clId="{571ECFDD-5DC8-4877-A7A8-5251A4699121}" dt="2022-11-17T12:42:39.875" v="16661"/>
          <ac:picMkLst>
            <pc:docMk/>
            <pc:sldMk cId="3539602372" sldId="2043"/>
            <ac:picMk id="19" creationId="{84015CDC-F836-0A10-B8B6-9D74F86D931A}"/>
          </ac:picMkLst>
        </pc:picChg>
        <pc:picChg chg="mod">
          <ac:chgData name="高 培" userId="d27805c1ef9e9338" providerId="LiveId" clId="{571ECFDD-5DC8-4877-A7A8-5251A4699121}" dt="2022-11-17T12:42:39.875" v="16661"/>
          <ac:picMkLst>
            <pc:docMk/>
            <pc:sldMk cId="3539602372" sldId="2043"/>
            <ac:picMk id="20" creationId="{1D853FFB-8029-8AA9-E392-1914F0CE5128}"/>
          </ac:picMkLst>
        </pc:picChg>
        <pc:picChg chg="mod">
          <ac:chgData name="高 培" userId="d27805c1ef9e9338" providerId="LiveId" clId="{571ECFDD-5DC8-4877-A7A8-5251A4699121}" dt="2022-11-17T12:42:39.875" v="16661"/>
          <ac:picMkLst>
            <pc:docMk/>
            <pc:sldMk cId="3539602372" sldId="2043"/>
            <ac:picMk id="21" creationId="{8D04B4B2-7821-E0E2-7C7B-838947C22B3D}"/>
          </ac:picMkLst>
        </pc:picChg>
        <pc:picChg chg="mod">
          <ac:chgData name="高 培" userId="d27805c1ef9e9338" providerId="LiveId" clId="{571ECFDD-5DC8-4877-A7A8-5251A4699121}" dt="2022-11-17T12:42:39.875" v="16661"/>
          <ac:picMkLst>
            <pc:docMk/>
            <pc:sldMk cId="3539602372" sldId="2043"/>
            <ac:picMk id="22" creationId="{69F9AAB3-C4FF-E0DF-2063-D3CAECA26F50}"/>
          </ac:picMkLst>
        </pc:picChg>
        <pc:picChg chg="mod">
          <ac:chgData name="高 培" userId="d27805c1ef9e9338" providerId="LiveId" clId="{571ECFDD-5DC8-4877-A7A8-5251A4699121}" dt="2022-11-17T12:42:39.875" v="16661"/>
          <ac:picMkLst>
            <pc:docMk/>
            <pc:sldMk cId="3539602372" sldId="2043"/>
            <ac:picMk id="23" creationId="{E95D4E08-C3F9-FFE5-F45C-3DBE138D8768}"/>
          </ac:picMkLst>
        </pc:picChg>
        <pc:picChg chg="mod">
          <ac:chgData name="高 培" userId="d27805c1ef9e9338" providerId="LiveId" clId="{571ECFDD-5DC8-4877-A7A8-5251A4699121}" dt="2022-11-17T12:42:39.875" v="16661"/>
          <ac:picMkLst>
            <pc:docMk/>
            <pc:sldMk cId="3539602372" sldId="2043"/>
            <ac:picMk id="24" creationId="{8A781B9B-DA55-0E86-CC58-3B8BC8B3D1AD}"/>
          </ac:picMkLst>
        </pc:picChg>
        <pc:picChg chg="mod">
          <ac:chgData name="高 培" userId="d27805c1ef9e9338" providerId="LiveId" clId="{571ECFDD-5DC8-4877-A7A8-5251A4699121}" dt="2022-11-17T12:42:39.875" v="16661"/>
          <ac:picMkLst>
            <pc:docMk/>
            <pc:sldMk cId="3539602372" sldId="2043"/>
            <ac:picMk id="25" creationId="{AAB22C99-1E49-56F6-3250-90B4F9DD5BC3}"/>
          </ac:picMkLst>
        </pc:picChg>
        <pc:picChg chg="mod">
          <ac:chgData name="高 培" userId="d27805c1ef9e9338" providerId="LiveId" clId="{571ECFDD-5DC8-4877-A7A8-5251A4699121}" dt="2022-11-17T12:42:39.875" v="16661"/>
          <ac:picMkLst>
            <pc:docMk/>
            <pc:sldMk cId="3539602372" sldId="2043"/>
            <ac:picMk id="26" creationId="{7DFB4F9F-29E1-EB11-F4F5-BC9EA4E3F70B}"/>
          </ac:picMkLst>
        </pc:picChg>
        <pc:picChg chg="mod">
          <ac:chgData name="高 培" userId="d27805c1ef9e9338" providerId="LiveId" clId="{571ECFDD-5DC8-4877-A7A8-5251A4699121}" dt="2022-11-17T12:42:39.875" v="16661"/>
          <ac:picMkLst>
            <pc:docMk/>
            <pc:sldMk cId="3539602372" sldId="2043"/>
            <ac:picMk id="27" creationId="{1A8A90CA-694C-6175-D891-438C306FFC48}"/>
          </ac:picMkLst>
        </pc:picChg>
        <pc:picChg chg="mod">
          <ac:chgData name="高 培" userId="d27805c1ef9e9338" providerId="LiveId" clId="{571ECFDD-5DC8-4877-A7A8-5251A4699121}" dt="2022-11-17T12:42:39.875" v="16661"/>
          <ac:picMkLst>
            <pc:docMk/>
            <pc:sldMk cId="3539602372" sldId="2043"/>
            <ac:picMk id="28" creationId="{D54F2A1B-BA99-55F8-594E-26D1D672D9FA}"/>
          </ac:picMkLst>
        </pc:picChg>
        <pc:picChg chg="mod">
          <ac:chgData name="高 培" userId="d27805c1ef9e9338" providerId="LiveId" clId="{571ECFDD-5DC8-4877-A7A8-5251A4699121}" dt="2022-11-17T12:42:39.875" v="16661"/>
          <ac:picMkLst>
            <pc:docMk/>
            <pc:sldMk cId="3539602372" sldId="2043"/>
            <ac:picMk id="29" creationId="{FCE41B46-07A0-FCB6-3938-D337797AFA24}"/>
          </ac:picMkLst>
        </pc:picChg>
        <pc:cxnChg chg="add mod">
          <ac:chgData name="高 培" userId="d27805c1ef9e9338" providerId="LiveId" clId="{571ECFDD-5DC8-4877-A7A8-5251A4699121}" dt="2022-11-17T12:54:12.263" v="16847" actId="1076"/>
          <ac:cxnSpMkLst>
            <pc:docMk/>
            <pc:sldMk cId="3539602372" sldId="2043"/>
            <ac:cxnSpMk id="32" creationId="{86170504-8779-DE67-234F-7D44F6D0B0C5}"/>
          </ac:cxnSpMkLst>
        </pc:cxnChg>
        <pc:cxnChg chg="add mod">
          <ac:chgData name="高 培" userId="d27805c1ef9e9338" providerId="LiveId" clId="{571ECFDD-5DC8-4877-A7A8-5251A4699121}" dt="2022-11-17T12:54:12.263" v="16847" actId="1076"/>
          <ac:cxnSpMkLst>
            <pc:docMk/>
            <pc:sldMk cId="3539602372" sldId="2043"/>
            <ac:cxnSpMk id="37" creationId="{ED23E1C2-80C2-2E3D-AB07-235CE732EC3C}"/>
          </ac:cxnSpMkLst>
        </pc:cxnChg>
      </pc:sldChg>
      <pc:sldChg chg="addSp modSp add mod">
        <pc:chgData name="高 培" userId="d27805c1ef9e9338" providerId="LiveId" clId="{571ECFDD-5DC8-4877-A7A8-5251A4699121}" dt="2022-11-17T13:47:57.048" v="17231"/>
        <pc:sldMkLst>
          <pc:docMk/>
          <pc:sldMk cId="1541693301" sldId="2044"/>
        </pc:sldMkLst>
        <pc:spChg chg="mod">
          <ac:chgData name="高 培" userId="d27805c1ef9e9338" providerId="LiveId" clId="{571ECFDD-5DC8-4877-A7A8-5251A4699121}" dt="2022-11-17T13:47:57.048" v="17231"/>
          <ac:spMkLst>
            <pc:docMk/>
            <pc:sldMk cId="1541693301" sldId="2044"/>
            <ac:spMk id="3" creationId="{32E04EB4-EA4C-C471-55B5-03CE66861642}"/>
          </ac:spMkLst>
        </pc:spChg>
        <pc:spChg chg="add mod">
          <ac:chgData name="高 培" userId="d27805c1ef9e9338" providerId="LiveId" clId="{571ECFDD-5DC8-4877-A7A8-5251A4699121}" dt="2022-11-17T12:58:08.380" v="17194" actId="1076"/>
          <ac:spMkLst>
            <pc:docMk/>
            <pc:sldMk cId="1541693301" sldId="2044"/>
            <ac:spMk id="4" creationId="{564074FC-BD70-EBAD-92FA-35283AE095D3}"/>
          </ac:spMkLst>
        </pc:spChg>
        <pc:spChg chg="mod">
          <ac:chgData name="高 培" userId="d27805c1ef9e9338" providerId="LiveId" clId="{571ECFDD-5DC8-4877-A7A8-5251A4699121}" dt="2022-11-15T13:20:26.283" v="3342"/>
          <ac:spMkLst>
            <pc:docMk/>
            <pc:sldMk cId="1541693301" sldId="2044"/>
            <ac:spMk id="16" creationId="{00000000-0000-0000-0000-000000000000}"/>
          </ac:spMkLst>
        </pc:spChg>
        <pc:picChg chg="add mod">
          <ac:chgData name="高 培" userId="d27805c1ef9e9338" providerId="LiveId" clId="{571ECFDD-5DC8-4877-A7A8-5251A4699121}" dt="2022-11-17T13:00:15.836" v="17200" actId="1076"/>
          <ac:picMkLst>
            <pc:docMk/>
            <pc:sldMk cId="1541693301" sldId="2044"/>
            <ac:picMk id="13314" creationId="{1E4C0C3A-A60F-06F4-13B3-C1A14D83B55F}"/>
          </ac:picMkLst>
        </pc:picChg>
        <pc:picChg chg="add mod">
          <ac:chgData name="高 培" userId="d27805c1ef9e9338" providerId="LiveId" clId="{571ECFDD-5DC8-4877-A7A8-5251A4699121}" dt="2022-11-17T13:00:07.099" v="17199" actId="1076"/>
          <ac:picMkLst>
            <pc:docMk/>
            <pc:sldMk cId="1541693301" sldId="2044"/>
            <ac:picMk id="13316" creationId="{ED4B3A28-DB1F-8E25-9783-BFAB62C34575}"/>
          </ac:picMkLst>
        </pc:picChg>
      </pc:sldChg>
      <pc:sldChg chg="modSp add mod">
        <pc:chgData name="高 培" userId="d27805c1ef9e9338" providerId="LiveId" clId="{571ECFDD-5DC8-4877-A7A8-5251A4699121}" dt="2022-11-17T01:12:03.538" v="4351" actId="255"/>
        <pc:sldMkLst>
          <pc:docMk/>
          <pc:sldMk cId="347844455" sldId="2045"/>
        </pc:sldMkLst>
        <pc:spChg chg="mod">
          <ac:chgData name="高 培" userId="d27805c1ef9e9338" providerId="LiveId" clId="{571ECFDD-5DC8-4877-A7A8-5251A4699121}" dt="2022-11-17T01:12:03.538" v="4351" actId="255"/>
          <ac:spMkLst>
            <pc:docMk/>
            <pc:sldMk cId="347844455" sldId="2045"/>
            <ac:spMk id="3" creationId="{E5CC4988-999A-5E54-0746-E067FA8D10DC}"/>
          </ac:spMkLst>
        </pc:spChg>
      </pc:sldChg>
      <pc:sldChg chg="addSp delSp modSp add mod ord">
        <pc:chgData name="高 培" userId="d27805c1ef9e9338" providerId="LiveId" clId="{571ECFDD-5DC8-4877-A7A8-5251A4699121}" dt="2022-11-17T01:34:21.270" v="4999" actId="1076"/>
        <pc:sldMkLst>
          <pc:docMk/>
          <pc:sldMk cId="2994522030" sldId="2046"/>
        </pc:sldMkLst>
        <pc:spChg chg="add mod">
          <ac:chgData name="高 培" userId="d27805c1ef9e9338" providerId="LiveId" clId="{571ECFDD-5DC8-4877-A7A8-5251A4699121}" dt="2022-11-17T01:30:49.246" v="4828" actId="113"/>
          <ac:spMkLst>
            <pc:docMk/>
            <pc:sldMk cId="2994522030" sldId="2046"/>
            <ac:spMk id="2" creationId="{1CCB7CDE-8DE2-43AB-B010-30E56E4B2263}"/>
          </ac:spMkLst>
        </pc:spChg>
        <pc:spChg chg="mod">
          <ac:chgData name="高 培" userId="d27805c1ef9e9338" providerId="LiveId" clId="{571ECFDD-5DC8-4877-A7A8-5251A4699121}" dt="2022-11-17T01:34:21.270" v="4999" actId="1076"/>
          <ac:spMkLst>
            <pc:docMk/>
            <pc:sldMk cId="2994522030" sldId="2046"/>
            <ac:spMk id="3" creationId="{32E04EB4-EA4C-C471-55B5-03CE66861642}"/>
          </ac:spMkLst>
        </pc:spChg>
        <pc:spChg chg="mod">
          <ac:chgData name="高 培" userId="d27805c1ef9e9338" providerId="LiveId" clId="{571ECFDD-5DC8-4877-A7A8-5251A4699121}" dt="2022-11-17T01:34:18.060" v="4998" actId="1076"/>
          <ac:spMkLst>
            <pc:docMk/>
            <pc:sldMk cId="2994522030" sldId="2046"/>
            <ac:spMk id="7" creationId="{9D22A26B-55F4-A133-5496-35AFEF7B6696}"/>
          </ac:spMkLst>
        </pc:spChg>
        <pc:picChg chg="del">
          <ac:chgData name="高 培" userId="d27805c1ef9e9338" providerId="LiveId" clId="{571ECFDD-5DC8-4877-A7A8-5251A4699121}" dt="2022-11-17T01:24:26.726" v="4719" actId="478"/>
          <ac:picMkLst>
            <pc:docMk/>
            <pc:sldMk cId="2994522030" sldId="2046"/>
            <ac:picMk id="5" creationId="{EC731AC9-A122-4FFD-EEC7-F928860B2B18}"/>
          </ac:picMkLst>
        </pc:picChg>
        <pc:picChg chg="del">
          <ac:chgData name="高 培" userId="d27805c1ef9e9338" providerId="LiveId" clId="{571ECFDD-5DC8-4877-A7A8-5251A4699121}" dt="2022-11-17T01:24:26.726" v="4719" actId="478"/>
          <ac:picMkLst>
            <pc:docMk/>
            <pc:sldMk cId="2994522030" sldId="2046"/>
            <ac:picMk id="6" creationId="{D78C5C5D-EA48-9FB9-23D0-75A1617BAF6C}"/>
          </ac:picMkLst>
        </pc:picChg>
        <pc:picChg chg="add mod">
          <ac:chgData name="高 培" userId="d27805c1ef9e9338" providerId="LiveId" clId="{571ECFDD-5DC8-4877-A7A8-5251A4699121}" dt="2022-11-17T01:24:59.703" v="4728" actId="1076"/>
          <ac:picMkLst>
            <pc:docMk/>
            <pc:sldMk cId="2994522030" sldId="2046"/>
            <ac:picMk id="5122" creationId="{4E6CE266-C494-3E20-1500-2E6991506F49}"/>
          </ac:picMkLst>
        </pc:picChg>
      </pc:sldChg>
      <pc:sldChg chg="add del">
        <pc:chgData name="高 培" userId="d27805c1ef9e9338" providerId="LiveId" clId="{571ECFDD-5DC8-4877-A7A8-5251A4699121}" dt="2022-11-17T01:24:33.915" v="4723"/>
        <pc:sldMkLst>
          <pc:docMk/>
          <pc:sldMk cId="2077298534" sldId="2047"/>
        </pc:sldMkLst>
      </pc:sldChg>
      <pc:sldChg chg="addSp delSp modSp add mod">
        <pc:chgData name="高 培" userId="d27805c1ef9e9338" providerId="LiveId" clId="{571ECFDD-5DC8-4877-A7A8-5251A4699121}" dt="2022-11-17T02:09:29.560" v="6378" actId="1037"/>
        <pc:sldMkLst>
          <pc:docMk/>
          <pc:sldMk cId="3094874760" sldId="2047"/>
        </pc:sldMkLst>
        <pc:spChg chg="del">
          <ac:chgData name="高 培" userId="d27805c1ef9e9338" providerId="LiveId" clId="{571ECFDD-5DC8-4877-A7A8-5251A4699121}" dt="2022-11-17T02:06:01.106" v="6323" actId="478"/>
          <ac:spMkLst>
            <pc:docMk/>
            <pc:sldMk cId="3094874760" sldId="2047"/>
            <ac:spMk id="3" creationId="{32E04EB4-EA4C-C471-55B5-03CE66861642}"/>
          </ac:spMkLst>
        </pc:spChg>
        <pc:spChg chg="del">
          <ac:chgData name="高 培" userId="d27805c1ef9e9338" providerId="LiveId" clId="{571ECFDD-5DC8-4877-A7A8-5251A4699121}" dt="2022-11-17T02:06:01.106" v="6323" actId="478"/>
          <ac:spMkLst>
            <pc:docMk/>
            <pc:sldMk cId="3094874760" sldId="2047"/>
            <ac:spMk id="7" creationId="{9D22A26B-55F4-A133-5496-35AFEF7B6696}"/>
          </ac:spMkLst>
        </pc:spChg>
        <pc:spChg chg="del">
          <ac:chgData name="高 培" userId="d27805c1ef9e9338" providerId="LiveId" clId="{571ECFDD-5DC8-4877-A7A8-5251A4699121}" dt="2022-11-17T02:06:01.106" v="6323" actId="478"/>
          <ac:spMkLst>
            <pc:docMk/>
            <pc:sldMk cId="3094874760" sldId="2047"/>
            <ac:spMk id="8" creationId="{04E4F2A3-F2BF-03FF-064D-92CD96B60FFC}"/>
          </ac:spMkLst>
        </pc:spChg>
        <pc:spChg chg="add mod">
          <ac:chgData name="高 培" userId="d27805c1ef9e9338" providerId="LiveId" clId="{571ECFDD-5DC8-4877-A7A8-5251A4699121}" dt="2022-11-17T02:09:06.848" v="6363" actId="207"/>
          <ac:spMkLst>
            <pc:docMk/>
            <pc:sldMk cId="3094874760" sldId="2047"/>
            <ac:spMk id="15" creationId="{35EBB4CF-685D-3C24-7265-2D78998B9B6D}"/>
          </ac:spMkLst>
        </pc:spChg>
        <pc:picChg chg="add mod">
          <ac:chgData name="高 培" userId="d27805c1ef9e9338" providerId="LiveId" clId="{571ECFDD-5DC8-4877-A7A8-5251A4699121}" dt="2022-11-17T02:08:52.619" v="6360" actId="1076"/>
          <ac:picMkLst>
            <pc:docMk/>
            <pc:sldMk cId="3094874760" sldId="2047"/>
            <ac:picMk id="4" creationId="{ACF05330-EEC1-26B7-A12C-466277318EB2}"/>
          </ac:picMkLst>
        </pc:picChg>
        <pc:picChg chg="del">
          <ac:chgData name="高 培" userId="d27805c1ef9e9338" providerId="LiveId" clId="{571ECFDD-5DC8-4877-A7A8-5251A4699121}" dt="2022-11-17T02:06:01.106" v="6323" actId="478"/>
          <ac:picMkLst>
            <pc:docMk/>
            <pc:sldMk cId="3094874760" sldId="2047"/>
            <ac:picMk id="5" creationId="{EC731AC9-A122-4FFD-EEC7-F928860B2B18}"/>
          </ac:picMkLst>
        </pc:picChg>
        <pc:picChg chg="mod">
          <ac:chgData name="高 培" userId="d27805c1ef9e9338" providerId="LiveId" clId="{571ECFDD-5DC8-4877-A7A8-5251A4699121}" dt="2022-11-17T02:09:12.809" v="6364" actId="1076"/>
          <ac:picMkLst>
            <pc:docMk/>
            <pc:sldMk cId="3094874760" sldId="2047"/>
            <ac:picMk id="6" creationId="{D78C5C5D-EA48-9FB9-23D0-75A1617BAF6C}"/>
          </ac:picMkLst>
        </pc:picChg>
        <pc:picChg chg="add mod">
          <ac:chgData name="高 培" userId="d27805c1ef9e9338" providerId="LiveId" clId="{571ECFDD-5DC8-4877-A7A8-5251A4699121}" dt="2022-11-17T02:07:42.171" v="6355" actId="14100"/>
          <ac:picMkLst>
            <pc:docMk/>
            <pc:sldMk cId="3094874760" sldId="2047"/>
            <ac:picMk id="11" creationId="{615CF0D8-1F50-DD39-2C61-1C1261F36C23}"/>
          </ac:picMkLst>
        </pc:picChg>
        <pc:picChg chg="add mod">
          <ac:chgData name="高 培" userId="d27805c1ef9e9338" providerId="LiveId" clId="{571ECFDD-5DC8-4877-A7A8-5251A4699121}" dt="2022-11-17T02:09:29.560" v="6378" actId="1037"/>
          <ac:picMkLst>
            <pc:docMk/>
            <pc:sldMk cId="3094874760" sldId="2047"/>
            <ac:picMk id="13" creationId="{B36FCEF3-4846-3D24-E90C-8EF93B544205}"/>
          </ac:picMkLst>
        </pc:picChg>
      </pc:sldChg>
      <pc:sldChg chg="add del">
        <pc:chgData name="高 培" userId="d27805c1ef9e9338" providerId="LiveId" clId="{571ECFDD-5DC8-4877-A7A8-5251A4699121}" dt="2022-11-17T02:06:48.592" v="6348"/>
        <pc:sldMkLst>
          <pc:docMk/>
          <pc:sldMk cId="2260308888" sldId="2048"/>
        </pc:sldMkLst>
      </pc:sldChg>
      <pc:sldChg chg="addSp delSp modSp add mod">
        <pc:chgData name="高 培" userId="d27805c1ef9e9338" providerId="LiveId" clId="{571ECFDD-5DC8-4877-A7A8-5251A4699121}" dt="2022-11-17T02:37:38.780" v="8019" actId="1076"/>
        <pc:sldMkLst>
          <pc:docMk/>
          <pc:sldMk cId="2637035014" sldId="2048"/>
        </pc:sldMkLst>
        <pc:spChg chg="add mod">
          <ac:chgData name="高 培" userId="d27805c1ef9e9338" providerId="LiveId" clId="{571ECFDD-5DC8-4877-A7A8-5251A4699121}" dt="2022-11-17T02:37:25.888" v="8017" actId="207"/>
          <ac:spMkLst>
            <pc:docMk/>
            <pc:sldMk cId="2637035014" sldId="2048"/>
            <ac:spMk id="2" creationId="{EB66A1A4-23D1-7554-F535-2C1CBE57C19C}"/>
          </ac:spMkLst>
        </pc:spChg>
        <pc:spChg chg="del">
          <ac:chgData name="高 培" userId="d27805c1ef9e9338" providerId="LiveId" clId="{571ECFDD-5DC8-4877-A7A8-5251A4699121}" dt="2022-11-17T02:29:34.463" v="7287" actId="478"/>
          <ac:spMkLst>
            <pc:docMk/>
            <pc:sldMk cId="2637035014" sldId="2048"/>
            <ac:spMk id="3" creationId="{32E04EB4-EA4C-C471-55B5-03CE66861642}"/>
          </ac:spMkLst>
        </pc:spChg>
        <pc:spChg chg="add mod">
          <ac:chgData name="高 培" userId="d27805c1ef9e9338" providerId="LiveId" clId="{571ECFDD-5DC8-4877-A7A8-5251A4699121}" dt="2022-11-17T02:37:14.655" v="7994" actId="1035"/>
          <ac:spMkLst>
            <pc:docMk/>
            <pc:sldMk cId="2637035014" sldId="2048"/>
            <ac:spMk id="4" creationId="{CBADBF6C-92D5-5F0F-6A3D-8DFC77754682}"/>
          </ac:spMkLst>
        </pc:spChg>
        <pc:spChg chg="del">
          <ac:chgData name="高 培" userId="d27805c1ef9e9338" providerId="LiveId" clId="{571ECFDD-5DC8-4877-A7A8-5251A4699121}" dt="2022-11-17T02:29:34.463" v="7287" actId="478"/>
          <ac:spMkLst>
            <pc:docMk/>
            <pc:sldMk cId="2637035014" sldId="2048"/>
            <ac:spMk id="7" creationId="{9D22A26B-55F4-A133-5496-35AFEF7B6696}"/>
          </ac:spMkLst>
        </pc:spChg>
        <pc:spChg chg="mod">
          <ac:chgData name="高 培" userId="d27805c1ef9e9338" providerId="LiveId" clId="{571ECFDD-5DC8-4877-A7A8-5251A4699121}" dt="2022-11-17T02:30:05.121" v="7291" actId="207"/>
          <ac:spMkLst>
            <pc:docMk/>
            <pc:sldMk cId="2637035014" sldId="2048"/>
            <ac:spMk id="8" creationId="{04E4F2A3-F2BF-03FF-064D-92CD96B60FFC}"/>
          </ac:spMkLst>
        </pc:spChg>
        <pc:spChg chg="add mod">
          <ac:chgData name="高 培" userId="d27805c1ef9e9338" providerId="LiveId" clId="{571ECFDD-5DC8-4877-A7A8-5251A4699121}" dt="2022-11-17T02:37:14.655" v="7994" actId="1035"/>
          <ac:spMkLst>
            <pc:docMk/>
            <pc:sldMk cId="2637035014" sldId="2048"/>
            <ac:spMk id="9" creationId="{77762428-8168-7285-2925-B308916C4FD2}"/>
          </ac:spMkLst>
        </pc:spChg>
        <pc:spChg chg="add mod">
          <ac:chgData name="高 培" userId="d27805c1ef9e9338" providerId="LiveId" clId="{571ECFDD-5DC8-4877-A7A8-5251A4699121}" dt="2022-11-17T02:37:38.780" v="8019" actId="1076"/>
          <ac:spMkLst>
            <pc:docMk/>
            <pc:sldMk cId="2637035014" sldId="2048"/>
            <ac:spMk id="18" creationId="{85D40905-0CF8-F7F0-ED87-B027F4D3E813}"/>
          </ac:spMkLst>
        </pc:spChg>
        <pc:cxnChg chg="mod">
          <ac:chgData name="高 培" userId="d27805c1ef9e9338" providerId="LiveId" clId="{571ECFDD-5DC8-4877-A7A8-5251A4699121}" dt="2022-11-17T02:29:49.796" v="7290" actId="208"/>
          <ac:cxnSpMkLst>
            <pc:docMk/>
            <pc:sldMk cId="2637035014" sldId="2048"/>
            <ac:cxnSpMk id="11" creationId="{721AC408-BCD5-EFD7-D83B-F6BF8D821214}"/>
          </ac:cxnSpMkLst>
        </pc:cxnChg>
        <pc:cxnChg chg="mod">
          <ac:chgData name="高 培" userId="d27805c1ef9e9338" providerId="LiveId" clId="{571ECFDD-5DC8-4877-A7A8-5251A4699121}" dt="2022-11-17T02:29:49.796" v="7290" actId="208"/>
          <ac:cxnSpMkLst>
            <pc:docMk/>
            <pc:sldMk cId="2637035014" sldId="2048"/>
            <ac:cxnSpMk id="12" creationId="{16854D7E-D47C-9C2F-9413-16280C37DA6D}"/>
          </ac:cxnSpMkLst>
        </pc:cxnChg>
      </pc:sldChg>
      <pc:sldChg chg="addSp delSp modSp add mod">
        <pc:chgData name="高 培" userId="d27805c1ef9e9338" providerId="LiveId" clId="{571ECFDD-5DC8-4877-A7A8-5251A4699121}" dt="2022-11-17T03:22:53.641" v="10050" actId="207"/>
        <pc:sldMkLst>
          <pc:docMk/>
          <pc:sldMk cId="3071936846" sldId="2049"/>
        </pc:sldMkLst>
        <pc:spChg chg="mod">
          <ac:chgData name="高 培" userId="d27805c1ef9e9338" providerId="LiveId" clId="{571ECFDD-5DC8-4877-A7A8-5251A4699121}" dt="2022-11-17T03:22:53.641" v="10050" actId="207"/>
          <ac:spMkLst>
            <pc:docMk/>
            <pc:sldMk cId="3071936846" sldId="2049"/>
            <ac:spMk id="3" creationId="{32E04EB4-EA4C-C471-55B5-03CE66861642}"/>
          </ac:spMkLst>
        </pc:spChg>
        <pc:picChg chg="add mod">
          <ac:chgData name="高 培" userId="d27805c1ef9e9338" providerId="LiveId" clId="{571ECFDD-5DC8-4877-A7A8-5251A4699121}" dt="2022-11-17T03:22:11.141" v="10040" actId="1076"/>
          <ac:picMkLst>
            <pc:docMk/>
            <pc:sldMk cId="3071936846" sldId="2049"/>
            <ac:picMk id="2" creationId="{6B3B749A-2474-5B47-5F16-EFE44F909183}"/>
          </ac:picMkLst>
        </pc:picChg>
        <pc:picChg chg="del">
          <ac:chgData name="高 培" userId="d27805c1ef9e9338" providerId="LiveId" clId="{571ECFDD-5DC8-4877-A7A8-5251A4699121}" dt="2022-11-17T03:21:13.883" v="9972" actId="478"/>
          <ac:picMkLst>
            <pc:docMk/>
            <pc:sldMk cId="3071936846" sldId="2049"/>
            <ac:picMk id="4" creationId="{8377C209-D638-8012-DC00-A24BE9F0CD77}"/>
          </ac:picMkLst>
        </pc:picChg>
        <pc:picChg chg="add mod">
          <ac:chgData name="高 培" userId="d27805c1ef9e9338" providerId="LiveId" clId="{571ECFDD-5DC8-4877-A7A8-5251A4699121}" dt="2022-11-17T03:21:14.867" v="9973"/>
          <ac:picMkLst>
            <pc:docMk/>
            <pc:sldMk cId="3071936846" sldId="2049"/>
            <ac:picMk id="5" creationId="{D7813044-D70F-178B-B9AF-74695AA6CD3B}"/>
          </ac:picMkLst>
        </pc:picChg>
        <pc:picChg chg="del">
          <ac:chgData name="高 培" userId="d27805c1ef9e9338" providerId="LiveId" clId="{571ECFDD-5DC8-4877-A7A8-5251A4699121}" dt="2022-11-17T03:21:13.883" v="9972" actId="478"/>
          <ac:picMkLst>
            <pc:docMk/>
            <pc:sldMk cId="3071936846" sldId="2049"/>
            <ac:picMk id="6" creationId="{AF9459B9-2532-D193-BB2C-F4861691178D}"/>
          </ac:picMkLst>
        </pc:picChg>
        <pc:cxnChg chg="add del mod">
          <ac:chgData name="高 培" userId="d27805c1ef9e9338" providerId="LiveId" clId="{571ECFDD-5DC8-4877-A7A8-5251A4699121}" dt="2022-11-17T03:21:30.550" v="9975" actId="478"/>
          <ac:cxnSpMkLst>
            <pc:docMk/>
            <pc:sldMk cId="3071936846" sldId="2049"/>
            <ac:cxnSpMk id="7" creationId="{EA766DFC-39BB-89FB-94B3-6D19B40525C1}"/>
          </ac:cxnSpMkLst>
        </pc:cxnChg>
        <pc:cxnChg chg="add mod">
          <ac:chgData name="高 培" userId="d27805c1ef9e9338" providerId="LiveId" clId="{571ECFDD-5DC8-4877-A7A8-5251A4699121}" dt="2022-11-17T03:22:05.673" v="10037" actId="1038"/>
          <ac:cxnSpMkLst>
            <pc:docMk/>
            <pc:sldMk cId="3071936846" sldId="2049"/>
            <ac:cxnSpMk id="8" creationId="{E639DAC6-816B-7C97-4857-E155FF8DEA7C}"/>
          </ac:cxnSpMkLst>
        </pc:cxnChg>
        <pc:cxnChg chg="add del mod">
          <ac:chgData name="高 培" userId="d27805c1ef9e9338" providerId="LiveId" clId="{571ECFDD-5DC8-4877-A7A8-5251A4699121}" dt="2022-11-17T03:21:25.365" v="9974" actId="478"/>
          <ac:cxnSpMkLst>
            <pc:docMk/>
            <pc:sldMk cId="3071936846" sldId="2049"/>
            <ac:cxnSpMk id="9" creationId="{9F903CC8-DFF1-B12E-4085-80DD2B2DC9DB}"/>
          </ac:cxnSpMkLst>
        </pc:cxnChg>
        <pc:cxnChg chg="add del mod">
          <ac:chgData name="高 培" userId="d27805c1ef9e9338" providerId="LiveId" clId="{571ECFDD-5DC8-4877-A7A8-5251A4699121}" dt="2022-11-17T03:21:25.365" v="9974" actId="478"/>
          <ac:cxnSpMkLst>
            <pc:docMk/>
            <pc:sldMk cId="3071936846" sldId="2049"/>
            <ac:cxnSpMk id="11" creationId="{832ECD5C-94D9-90ED-31F6-A5BBA977BEC5}"/>
          </ac:cxnSpMkLst>
        </pc:cxnChg>
        <pc:cxnChg chg="add del mod">
          <ac:chgData name="高 培" userId="d27805c1ef9e9338" providerId="LiveId" clId="{571ECFDD-5DC8-4877-A7A8-5251A4699121}" dt="2022-11-17T03:21:25.365" v="9974" actId="478"/>
          <ac:cxnSpMkLst>
            <pc:docMk/>
            <pc:sldMk cId="3071936846" sldId="2049"/>
            <ac:cxnSpMk id="12" creationId="{2A31DFDA-6816-DD1D-17DE-FB99132E2EDC}"/>
          </ac:cxnSpMkLst>
        </pc:cxnChg>
        <pc:cxnChg chg="add del mod">
          <ac:chgData name="高 培" userId="d27805c1ef9e9338" providerId="LiveId" clId="{571ECFDD-5DC8-4877-A7A8-5251A4699121}" dt="2022-11-17T03:21:25.365" v="9974" actId="478"/>
          <ac:cxnSpMkLst>
            <pc:docMk/>
            <pc:sldMk cId="3071936846" sldId="2049"/>
            <ac:cxnSpMk id="13" creationId="{2190AAFA-5234-63EC-0E17-5568A810902B}"/>
          </ac:cxnSpMkLst>
        </pc:cxnChg>
        <pc:cxnChg chg="add mod">
          <ac:chgData name="高 培" userId="d27805c1ef9e9338" providerId="LiveId" clId="{571ECFDD-5DC8-4877-A7A8-5251A4699121}" dt="2022-11-17T03:22:21.658" v="10048" actId="1038"/>
          <ac:cxnSpMkLst>
            <pc:docMk/>
            <pc:sldMk cId="3071936846" sldId="2049"/>
            <ac:cxnSpMk id="14" creationId="{F29FEE80-E6AA-290F-53B4-0D8AA001FF64}"/>
          </ac:cxnSpMkLst>
        </pc:cxnChg>
      </pc:sldChg>
      <pc:sldChg chg="addSp delSp modSp add mod">
        <pc:chgData name="高 培" userId="d27805c1ef9e9338" providerId="LiveId" clId="{571ECFDD-5DC8-4877-A7A8-5251A4699121}" dt="2022-11-17T03:30:35.343" v="10099" actId="207"/>
        <pc:sldMkLst>
          <pc:docMk/>
          <pc:sldMk cId="3196687245" sldId="2050"/>
        </pc:sldMkLst>
        <pc:spChg chg="del mod">
          <ac:chgData name="高 培" userId="d27805c1ef9e9338" providerId="LiveId" clId="{571ECFDD-5DC8-4877-A7A8-5251A4699121}" dt="2022-11-17T03:25:04.675" v="10061" actId="478"/>
          <ac:spMkLst>
            <pc:docMk/>
            <pc:sldMk cId="3196687245" sldId="2050"/>
            <ac:spMk id="3" creationId="{32E04EB4-EA4C-C471-55B5-03CE66861642}"/>
          </ac:spMkLst>
        </pc:spChg>
        <pc:spChg chg="add mod">
          <ac:chgData name="高 培" userId="d27805c1ef9e9338" providerId="LiveId" clId="{571ECFDD-5DC8-4877-A7A8-5251A4699121}" dt="2022-11-17T03:27:11.450" v="10079" actId="14100"/>
          <ac:spMkLst>
            <pc:docMk/>
            <pc:sldMk cId="3196687245" sldId="2050"/>
            <ac:spMk id="7" creationId="{FF239CEC-AB1F-FF2F-087B-6C62FB4053ED}"/>
          </ac:spMkLst>
        </pc:spChg>
        <pc:spChg chg="add mod">
          <ac:chgData name="高 培" userId="d27805c1ef9e9338" providerId="LiveId" clId="{571ECFDD-5DC8-4877-A7A8-5251A4699121}" dt="2022-11-17T03:30:35.343" v="10099" actId="207"/>
          <ac:spMkLst>
            <pc:docMk/>
            <pc:sldMk cId="3196687245" sldId="2050"/>
            <ac:spMk id="17" creationId="{D9544CE6-926D-9361-0A01-291AA9A6FEFA}"/>
          </ac:spMkLst>
        </pc:spChg>
        <pc:picChg chg="del">
          <ac:chgData name="高 培" userId="d27805c1ef9e9338" providerId="LiveId" clId="{571ECFDD-5DC8-4877-A7A8-5251A4699121}" dt="2022-11-17T03:24:26.974" v="10052" actId="478"/>
          <ac:picMkLst>
            <pc:docMk/>
            <pc:sldMk cId="3196687245" sldId="2050"/>
            <ac:picMk id="2" creationId="{6B3B749A-2474-5B47-5F16-EFE44F909183}"/>
          </ac:picMkLst>
        </pc:picChg>
        <pc:picChg chg="del">
          <ac:chgData name="高 培" userId="d27805c1ef9e9338" providerId="LiveId" clId="{571ECFDD-5DC8-4877-A7A8-5251A4699121}" dt="2022-11-17T03:24:26.974" v="10052" actId="478"/>
          <ac:picMkLst>
            <pc:docMk/>
            <pc:sldMk cId="3196687245" sldId="2050"/>
            <ac:picMk id="5" creationId="{D7813044-D70F-178B-B9AF-74695AA6CD3B}"/>
          </ac:picMkLst>
        </pc:picChg>
        <pc:picChg chg="add mod">
          <ac:chgData name="高 培" userId="d27805c1ef9e9338" providerId="LiveId" clId="{571ECFDD-5DC8-4877-A7A8-5251A4699121}" dt="2022-11-17T03:27:05.638" v="10077" actId="14100"/>
          <ac:picMkLst>
            <pc:docMk/>
            <pc:sldMk cId="3196687245" sldId="2050"/>
            <ac:picMk id="6" creationId="{255F727E-F7B0-CDD5-78AA-BCF9F25E09F5}"/>
          </ac:picMkLst>
        </pc:picChg>
        <pc:picChg chg="add mod">
          <ac:chgData name="高 培" userId="d27805c1ef9e9338" providerId="LiveId" clId="{571ECFDD-5DC8-4877-A7A8-5251A4699121}" dt="2022-11-17T03:28:03.018" v="10086" actId="1076"/>
          <ac:picMkLst>
            <pc:docMk/>
            <pc:sldMk cId="3196687245" sldId="2050"/>
            <ac:picMk id="11" creationId="{DBE82B47-0AAA-91F1-6BBF-9BA50F868961}"/>
          </ac:picMkLst>
        </pc:picChg>
        <pc:picChg chg="add mod modCrop">
          <ac:chgData name="高 培" userId="d27805c1ef9e9338" providerId="LiveId" clId="{571ECFDD-5DC8-4877-A7A8-5251A4699121}" dt="2022-11-17T03:30:22.173" v="10097" actId="1076"/>
          <ac:picMkLst>
            <pc:docMk/>
            <pc:sldMk cId="3196687245" sldId="2050"/>
            <ac:picMk id="15" creationId="{8EC7AE11-F94D-130B-EFFA-B34E84B71F13}"/>
          </ac:picMkLst>
        </pc:picChg>
        <pc:cxnChg chg="del">
          <ac:chgData name="高 培" userId="d27805c1ef9e9338" providerId="LiveId" clId="{571ECFDD-5DC8-4877-A7A8-5251A4699121}" dt="2022-11-17T03:24:30.173" v="10053" actId="478"/>
          <ac:cxnSpMkLst>
            <pc:docMk/>
            <pc:sldMk cId="3196687245" sldId="2050"/>
            <ac:cxnSpMk id="8" creationId="{E639DAC6-816B-7C97-4857-E155FF8DEA7C}"/>
          </ac:cxnSpMkLst>
        </pc:cxnChg>
        <pc:cxnChg chg="add mod">
          <ac:chgData name="高 培" userId="d27805c1ef9e9338" providerId="LiveId" clId="{571ECFDD-5DC8-4877-A7A8-5251A4699121}" dt="2022-11-17T03:27:45.463" v="10084" actId="208"/>
          <ac:cxnSpMkLst>
            <pc:docMk/>
            <pc:sldMk cId="3196687245" sldId="2050"/>
            <ac:cxnSpMk id="12" creationId="{9637E54A-EE06-1B36-7BDF-934917F6DA07}"/>
          </ac:cxnSpMkLst>
        </pc:cxnChg>
        <pc:cxnChg chg="del">
          <ac:chgData name="高 培" userId="d27805c1ef9e9338" providerId="LiveId" clId="{571ECFDD-5DC8-4877-A7A8-5251A4699121}" dt="2022-11-17T03:24:30.173" v="10053" actId="478"/>
          <ac:cxnSpMkLst>
            <pc:docMk/>
            <pc:sldMk cId="3196687245" sldId="2050"/>
            <ac:cxnSpMk id="14" creationId="{F29FEE80-E6AA-290F-53B4-0D8AA001FF64}"/>
          </ac:cxnSpMkLst>
        </pc:cxnChg>
      </pc:sldChg>
      <pc:sldChg chg="addSp delSp modSp add mod">
        <pc:chgData name="高 培" userId="d27805c1ef9e9338" providerId="LiveId" clId="{571ECFDD-5DC8-4877-A7A8-5251A4699121}" dt="2022-11-17T04:51:02.601" v="12522" actId="1076"/>
        <pc:sldMkLst>
          <pc:docMk/>
          <pc:sldMk cId="396798402" sldId="2051"/>
        </pc:sldMkLst>
        <pc:spChg chg="mod">
          <ac:chgData name="高 培" userId="d27805c1ef9e9338" providerId="LiveId" clId="{571ECFDD-5DC8-4877-A7A8-5251A4699121}" dt="2022-11-17T04:51:02.601" v="12522" actId="1076"/>
          <ac:spMkLst>
            <pc:docMk/>
            <pc:sldMk cId="396798402" sldId="2051"/>
            <ac:spMk id="3" creationId="{32E04EB4-EA4C-C471-55B5-03CE66861642}"/>
          </ac:spMkLst>
        </pc:spChg>
        <pc:spChg chg="add del mod">
          <ac:chgData name="高 培" userId="d27805c1ef9e9338" providerId="LiveId" clId="{571ECFDD-5DC8-4877-A7A8-5251A4699121}" dt="2022-11-17T04:38:42.599" v="12243"/>
          <ac:spMkLst>
            <pc:docMk/>
            <pc:sldMk cId="396798402" sldId="2051"/>
            <ac:spMk id="12" creationId="{2A01887F-B0C0-3382-4CFD-1A1B7BF8D391}"/>
          </ac:spMkLst>
        </pc:spChg>
        <pc:spChg chg="del">
          <ac:chgData name="高 培" userId="d27805c1ef9e9338" providerId="LiveId" clId="{571ECFDD-5DC8-4877-A7A8-5251A4699121}" dt="2022-11-17T04:38:22.911" v="12235" actId="478"/>
          <ac:spMkLst>
            <pc:docMk/>
            <pc:sldMk cId="396798402" sldId="2051"/>
            <ac:spMk id="20" creationId="{158C83DF-23C0-D297-D91B-1886285B50F8}"/>
          </ac:spMkLst>
        </pc:spChg>
        <pc:spChg chg="del">
          <ac:chgData name="高 培" userId="d27805c1ef9e9338" providerId="LiveId" clId="{571ECFDD-5DC8-4877-A7A8-5251A4699121}" dt="2022-11-17T04:38:50.497" v="12246" actId="478"/>
          <ac:spMkLst>
            <pc:docMk/>
            <pc:sldMk cId="396798402" sldId="2051"/>
            <ac:spMk id="28" creationId="{80E22423-2961-2116-58E1-3F25D6D157AF}"/>
          </ac:spMkLst>
        </pc:spChg>
        <pc:spChg chg="add mod">
          <ac:chgData name="高 培" userId="d27805c1ef9e9338" providerId="LiveId" clId="{571ECFDD-5DC8-4877-A7A8-5251A4699121}" dt="2022-11-17T04:50:57.549" v="12521" actId="1038"/>
          <ac:spMkLst>
            <pc:docMk/>
            <pc:sldMk cId="396798402" sldId="2051"/>
            <ac:spMk id="30" creationId="{F06F019B-B495-D0A7-653B-71E549DF4B05}"/>
          </ac:spMkLst>
        </pc:spChg>
        <pc:spChg chg="del">
          <ac:chgData name="高 培" userId="d27805c1ef9e9338" providerId="LiveId" clId="{571ECFDD-5DC8-4877-A7A8-5251A4699121}" dt="2022-11-17T04:39:04.441" v="12250" actId="478"/>
          <ac:spMkLst>
            <pc:docMk/>
            <pc:sldMk cId="396798402" sldId="2051"/>
            <ac:spMk id="36" creationId="{43178BCA-8E53-3E5D-CB5F-ECCBA672E4E7}"/>
          </ac:spMkLst>
        </pc:spChg>
        <pc:spChg chg="mod">
          <ac:chgData name="高 培" userId="d27805c1ef9e9338" providerId="LiveId" clId="{571ECFDD-5DC8-4877-A7A8-5251A4699121}" dt="2022-11-17T04:40:24.825" v="12261" actId="27803"/>
          <ac:spMkLst>
            <pc:docMk/>
            <pc:sldMk cId="396798402" sldId="2051"/>
            <ac:spMk id="38" creationId="{70A10976-D8F9-2AE6-90BD-9416A4D3BF41}"/>
          </ac:spMkLst>
        </pc:spChg>
        <pc:spChg chg="mod">
          <ac:chgData name="高 培" userId="d27805c1ef9e9338" providerId="LiveId" clId="{571ECFDD-5DC8-4877-A7A8-5251A4699121}" dt="2022-11-17T04:40:24.825" v="12261" actId="27803"/>
          <ac:spMkLst>
            <pc:docMk/>
            <pc:sldMk cId="396798402" sldId="2051"/>
            <ac:spMk id="39" creationId="{1E8D4762-AEF9-0E5B-3560-B04749D3A915}"/>
          </ac:spMkLst>
        </pc:spChg>
        <pc:spChg chg="add mod">
          <ac:chgData name="高 培" userId="d27805c1ef9e9338" providerId="LiveId" clId="{571ECFDD-5DC8-4877-A7A8-5251A4699121}" dt="2022-11-17T04:50:57.549" v="12521" actId="1038"/>
          <ac:spMkLst>
            <pc:docMk/>
            <pc:sldMk cId="396798402" sldId="2051"/>
            <ac:spMk id="44" creationId="{31374D33-8E8A-BF8B-5CAA-0EB108C17D76}"/>
          </ac:spMkLst>
        </pc:spChg>
        <pc:spChg chg="add mod">
          <ac:chgData name="高 培" userId="d27805c1ef9e9338" providerId="LiveId" clId="{571ECFDD-5DC8-4877-A7A8-5251A4699121}" dt="2022-11-17T04:50:57.549" v="12521" actId="1038"/>
          <ac:spMkLst>
            <pc:docMk/>
            <pc:sldMk cId="396798402" sldId="2051"/>
            <ac:spMk id="54" creationId="{CEC1AEE4-0E0F-5FE4-4AAA-F89BFC35B0AA}"/>
          </ac:spMkLst>
        </pc:spChg>
        <pc:spChg chg="add mod">
          <ac:chgData name="高 培" userId="d27805c1ef9e9338" providerId="LiveId" clId="{571ECFDD-5DC8-4877-A7A8-5251A4699121}" dt="2022-11-17T04:50:57.549" v="12521" actId="1038"/>
          <ac:spMkLst>
            <pc:docMk/>
            <pc:sldMk cId="396798402" sldId="2051"/>
            <ac:spMk id="55" creationId="{9B5A3791-9BBA-4734-C33B-10DD237A0BBB}"/>
          </ac:spMkLst>
        </pc:spChg>
        <pc:spChg chg="add mod">
          <ac:chgData name="高 培" userId="d27805c1ef9e9338" providerId="LiveId" clId="{571ECFDD-5DC8-4877-A7A8-5251A4699121}" dt="2022-11-17T04:50:57.549" v="12521" actId="1038"/>
          <ac:spMkLst>
            <pc:docMk/>
            <pc:sldMk cId="396798402" sldId="2051"/>
            <ac:spMk id="56" creationId="{8C5EC16B-AA37-AD31-0453-69F621794EFC}"/>
          </ac:spMkLst>
        </pc:spChg>
        <pc:spChg chg="add mod">
          <ac:chgData name="高 培" userId="d27805c1ef9e9338" providerId="LiveId" clId="{571ECFDD-5DC8-4877-A7A8-5251A4699121}" dt="2022-11-17T04:50:57.549" v="12521" actId="1038"/>
          <ac:spMkLst>
            <pc:docMk/>
            <pc:sldMk cId="396798402" sldId="2051"/>
            <ac:spMk id="64" creationId="{C0DB4293-9D16-0FBB-EEBB-68E6AB28F63F}"/>
          </ac:spMkLst>
        </pc:spChg>
        <pc:grpChg chg="add del mod">
          <ac:chgData name="高 培" userId="d27805c1ef9e9338" providerId="LiveId" clId="{571ECFDD-5DC8-4877-A7A8-5251A4699121}" dt="2022-11-17T04:40:24.825" v="12261" actId="27803"/>
          <ac:grpSpMkLst>
            <pc:docMk/>
            <pc:sldMk cId="396798402" sldId="2051"/>
            <ac:grpSpMk id="32" creationId="{F5E45308-4D5B-CC36-8909-1BF869EC0741}"/>
          </ac:grpSpMkLst>
        </pc:grpChg>
        <pc:grpChg chg="add del">
          <ac:chgData name="高 培" userId="d27805c1ef9e9338" providerId="LiveId" clId="{571ECFDD-5DC8-4877-A7A8-5251A4699121}" dt="2022-11-17T04:38:29.303" v="12238" actId="478"/>
          <ac:grpSpMkLst>
            <pc:docMk/>
            <pc:sldMk cId="396798402" sldId="2051"/>
            <ac:grpSpMk id="37" creationId="{3CAEDD73-3BA7-FCBF-E1B6-0EA0AB228080}"/>
          </ac:grpSpMkLst>
        </pc:grpChg>
        <pc:picChg chg="add mod">
          <ac:chgData name="高 培" userId="d27805c1ef9e9338" providerId="LiveId" clId="{571ECFDD-5DC8-4877-A7A8-5251A4699121}" dt="2022-11-17T04:50:57.549" v="12521" actId="1038"/>
          <ac:picMkLst>
            <pc:docMk/>
            <pc:sldMk cId="396798402" sldId="2051"/>
            <ac:picMk id="2" creationId="{13F5A59E-76FF-A4AC-F15D-318549D5D128}"/>
          </ac:picMkLst>
        </pc:picChg>
        <pc:picChg chg="add del mod">
          <ac:chgData name="高 培" userId="d27805c1ef9e9338" providerId="LiveId" clId="{571ECFDD-5DC8-4877-A7A8-5251A4699121}" dt="2022-11-17T04:38:42.599" v="12243"/>
          <ac:picMkLst>
            <pc:docMk/>
            <pc:sldMk cId="396798402" sldId="2051"/>
            <ac:picMk id="4" creationId="{CBEF5BA5-949B-0BCA-94F1-FE4D3AC0BA09}"/>
          </ac:picMkLst>
        </pc:picChg>
        <pc:picChg chg="add del mod">
          <ac:chgData name="高 培" userId="d27805c1ef9e9338" providerId="LiveId" clId="{571ECFDD-5DC8-4877-A7A8-5251A4699121}" dt="2022-11-17T04:38:42.599" v="12243"/>
          <ac:picMkLst>
            <pc:docMk/>
            <pc:sldMk cId="396798402" sldId="2051"/>
            <ac:picMk id="5" creationId="{55F46B51-B7F4-2E64-9DF1-8AF0AE2BE52D}"/>
          </ac:picMkLst>
        </pc:picChg>
        <pc:picChg chg="add del mod">
          <ac:chgData name="高 培" userId="d27805c1ef9e9338" providerId="LiveId" clId="{571ECFDD-5DC8-4877-A7A8-5251A4699121}" dt="2022-11-17T04:38:42.599" v="12243"/>
          <ac:picMkLst>
            <pc:docMk/>
            <pc:sldMk cId="396798402" sldId="2051"/>
            <ac:picMk id="7" creationId="{F452B297-424B-9169-91F4-7AD64206AD93}"/>
          </ac:picMkLst>
        </pc:picChg>
        <pc:picChg chg="add del mod">
          <ac:chgData name="高 培" userId="d27805c1ef9e9338" providerId="LiveId" clId="{571ECFDD-5DC8-4877-A7A8-5251A4699121}" dt="2022-11-17T04:38:42.599" v="12243"/>
          <ac:picMkLst>
            <pc:docMk/>
            <pc:sldMk cId="396798402" sldId="2051"/>
            <ac:picMk id="9" creationId="{B3E475A7-1543-C6EF-FFB5-746BB8E8D25D}"/>
          </ac:picMkLst>
        </pc:picChg>
        <pc:picChg chg="add mod">
          <ac:chgData name="高 培" userId="d27805c1ef9e9338" providerId="LiveId" clId="{571ECFDD-5DC8-4877-A7A8-5251A4699121}" dt="2022-11-17T04:50:57.549" v="12521" actId="1038"/>
          <ac:picMkLst>
            <pc:docMk/>
            <pc:sldMk cId="396798402" sldId="2051"/>
            <ac:picMk id="14" creationId="{6788DE5C-ED2C-5EF7-675C-4CF4DB1F6532}"/>
          </ac:picMkLst>
        </pc:picChg>
        <pc:picChg chg="add mod">
          <ac:chgData name="高 培" userId="d27805c1ef9e9338" providerId="LiveId" clId="{571ECFDD-5DC8-4877-A7A8-5251A4699121}" dt="2022-11-17T04:50:57.549" v="12521" actId="1038"/>
          <ac:picMkLst>
            <pc:docMk/>
            <pc:sldMk cId="396798402" sldId="2051"/>
            <ac:picMk id="19" creationId="{6E8B9B05-5D23-2C7E-2161-7668793E105F}"/>
          </ac:picMkLst>
        </pc:picChg>
        <pc:picChg chg="del">
          <ac:chgData name="高 培" userId="d27805c1ef9e9338" providerId="LiveId" clId="{571ECFDD-5DC8-4877-A7A8-5251A4699121}" dt="2022-11-17T04:38:50.497" v="12246" actId="478"/>
          <ac:picMkLst>
            <pc:docMk/>
            <pc:sldMk cId="396798402" sldId="2051"/>
            <ac:picMk id="21" creationId="{B596C44A-CC39-9C38-591F-02E54F52CA9A}"/>
          </ac:picMkLst>
        </pc:picChg>
        <pc:picChg chg="del">
          <ac:chgData name="高 培" userId="d27805c1ef9e9338" providerId="LiveId" clId="{571ECFDD-5DC8-4877-A7A8-5251A4699121}" dt="2022-11-17T04:38:50.497" v="12246" actId="478"/>
          <ac:picMkLst>
            <pc:docMk/>
            <pc:sldMk cId="396798402" sldId="2051"/>
            <ac:picMk id="22" creationId="{8DCA1B7C-AA17-EFBD-46AB-E2812B7561D1}"/>
          </ac:picMkLst>
        </pc:picChg>
        <pc:picChg chg="add mod">
          <ac:chgData name="高 培" userId="d27805c1ef9e9338" providerId="LiveId" clId="{571ECFDD-5DC8-4877-A7A8-5251A4699121}" dt="2022-11-17T04:50:57.549" v="12521" actId="1038"/>
          <ac:picMkLst>
            <pc:docMk/>
            <pc:sldMk cId="396798402" sldId="2051"/>
            <ac:picMk id="23" creationId="{74493378-BCB9-FD42-3E4E-35474B0C1001}"/>
          </ac:picMkLst>
        </pc:picChg>
        <pc:picChg chg="del">
          <ac:chgData name="高 培" userId="d27805c1ef9e9338" providerId="LiveId" clId="{571ECFDD-5DC8-4877-A7A8-5251A4699121}" dt="2022-11-17T04:38:50.497" v="12246" actId="478"/>
          <ac:picMkLst>
            <pc:docMk/>
            <pc:sldMk cId="396798402" sldId="2051"/>
            <ac:picMk id="24" creationId="{0FEA8E3B-20A6-439F-EDFC-1593CC6A9912}"/>
          </ac:picMkLst>
        </pc:picChg>
        <pc:picChg chg="add del mod">
          <ac:chgData name="高 培" userId="d27805c1ef9e9338" providerId="LiveId" clId="{571ECFDD-5DC8-4877-A7A8-5251A4699121}" dt="2022-11-17T04:50:57.549" v="12521" actId="1038"/>
          <ac:picMkLst>
            <pc:docMk/>
            <pc:sldMk cId="396798402" sldId="2051"/>
            <ac:picMk id="25" creationId="{FEF2E394-8E60-B734-5B8F-AD0EFCC4F715}"/>
          </ac:picMkLst>
        </pc:picChg>
        <pc:picChg chg="add mod">
          <ac:chgData name="高 培" userId="d27805c1ef9e9338" providerId="LiveId" clId="{571ECFDD-5DC8-4877-A7A8-5251A4699121}" dt="2022-11-17T04:50:57.549" v="12521" actId="1038"/>
          <ac:picMkLst>
            <pc:docMk/>
            <pc:sldMk cId="396798402" sldId="2051"/>
            <ac:picMk id="26" creationId="{376985E5-EC28-760B-05CA-DE2190008CBC}"/>
          </ac:picMkLst>
        </pc:picChg>
        <pc:picChg chg="del">
          <ac:chgData name="高 培" userId="d27805c1ef9e9338" providerId="LiveId" clId="{571ECFDD-5DC8-4877-A7A8-5251A4699121}" dt="2022-11-17T04:38:50.497" v="12246" actId="478"/>
          <ac:picMkLst>
            <pc:docMk/>
            <pc:sldMk cId="396798402" sldId="2051"/>
            <ac:picMk id="27" creationId="{071F0711-FEFC-ADD7-42F3-CD78149F5BFB}"/>
          </ac:picMkLst>
        </pc:picChg>
        <pc:picChg chg="add mod">
          <ac:chgData name="高 培" userId="d27805c1ef9e9338" providerId="LiveId" clId="{571ECFDD-5DC8-4877-A7A8-5251A4699121}" dt="2022-11-17T04:50:57.549" v="12521" actId="1038"/>
          <ac:picMkLst>
            <pc:docMk/>
            <pc:sldMk cId="396798402" sldId="2051"/>
            <ac:picMk id="29" creationId="{6DBFF831-D652-E830-36F1-0A8637FE9916}"/>
          </ac:picMkLst>
        </pc:picChg>
        <pc:picChg chg="del">
          <ac:chgData name="高 培" userId="d27805c1ef9e9338" providerId="LiveId" clId="{571ECFDD-5DC8-4877-A7A8-5251A4699121}" dt="2022-11-17T04:39:04.441" v="12250" actId="478"/>
          <ac:picMkLst>
            <pc:docMk/>
            <pc:sldMk cId="396798402" sldId="2051"/>
            <ac:picMk id="31" creationId="{97C80A45-40D6-C0D8-1EB7-EBD38A45F225}"/>
          </ac:picMkLst>
        </pc:picChg>
        <pc:picChg chg="del">
          <ac:chgData name="高 培" userId="d27805c1ef9e9338" providerId="LiveId" clId="{571ECFDD-5DC8-4877-A7A8-5251A4699121}" dt="2022-11-17T04:39:04.441" v="12250" actId="478"/>
          <ac:picMkLst>
            <pc:docMk/>
            <pc:sldMk cId="396798402" sldId="2051"/>
            <ac:picMk id="33" creationId="{C55C2213-F9F9-094A-1191-072C13195C72}"/>
          </ac:picMkLst>
        </pc:picChg>
        <pc:picChg chg="del">
          <ac:chgData name="高 培" userId="d27805c1ef9e9338" providerId="LiveId" clId="{571ECFDD-5DC8-4877-A7A8-5251A4699121}" dt="2022-11-17T04:39:04.441" v="12250" actId="478"/>
          <ac:picMkLst>
            <pc:docMk/>
            <pc:sldMk cId="396798402" sldId="2051"/>
            <ac:picMk id="34" creationId="{AE926D2D-B6AD-9EB8-63B8-79786D997A68}"/>
          </ac:picMkLst>
        </pc:picChg>
        <pc:picChg chg="del">
          <ac:chgData name="高 培" userId="d27805c1ef9e9338" providerId="LiveId" clId="{571ECFDD-5DC8-4877-A7A8-5251A4699121}" dt="2022-11-17T04:39:04.441" v="12250" actId="478"/>
          <ac:picMkLst>
            <pc:docMk/>
            <pc:sldMk cId="396798402" sldId="2051"/>
            <ac:picMk id="35" creationId="{B1C0661D-05DC-07B3-9371-E677DC58B2A6}"/>
          </ac:picMkLst>
        </pc:picChg>
        <pc:picChg chg="add mod">
          <ac:chgData name="高 培" userId="d27805c1ef9e9338" providerId="LiveId" clId="{571ECFDD-5DC8-4877-A7A8-5251A4699121}" dt="2022-11-17T04:50:57.549" v="12521" actId="1038"/>
          <ac:picMkLst>
            <pc:docMk/>
            <pc:sldMk cId="396798402" sldId="2051"/>
            <ac:picMk id="40" creationId="{CD43BAD9-C7B9-3A79-DA2F-8D7942E063D2}"/>
          </ac:picMkLst>
        </pc:picChg>
        <pc:picChg chg="add mod">
          <ac:chgData name="高 培" userId="d27805c1ef9e9338" providerId="LiveId" clId="{571ECFDD-5DC8-4877-A7A8-5251A4699121}" dt="2022-11-17T04:50:57.549" v="12521" actId="1038"/>
          <ac:picMkLst>
            <pc:docMk/>
            <pc:sldMk cId="396798402" sldId="2051"/>
            <ac:picMk id="41" creationId="{8640A9F8-4D40-3314-3590-C438F8AF327F}"/>
          </ac:picMkLst>
        </pc:picChg>
        <pc:picChg chg="add mod">
          <ac:chgData name="高 培" userId="d27805c1ef9e9338" providerId="LiveId" clId="{571ECFDD-5DC8-4877-A7A8-5251A4699121}" dt="2022-11-17T04:50:57.549" v="12521" actId="1038"/>
          <ac:picMkLst>
            <pc:docMk/>
            <pc:sldMk cId="396798402" sldId="2051"/>
            <ac:picMk id="42" creationId="{F76B0649-40E6-03CD-982B-C320BFC708FE}"/>
          </ac:picMkLst>
        </pc:picChg>
        <pc:picChg chg="add mod">
          <ac:chgData name="高 培" userId="d27805c1ef9e9338" providerId="LiveId" clId="{571ECFDD-5DC8-4877-A7A8-5251A4699121}" dt="2022-11-17T04:50:57.549" v="12521" actId="1038"/>
          <ac:picMkLst>
            <pc:docMk/>
            <pc:sldMk cId="396798402" sldId="2051"/>
            <ac:picMk id="43" creationId="{ACFCE8B0-94D0-733C-59A0-979874867EE5}"/>
          </ac:picMkLst>
        </pc:picChg>
        <pc:cxnChg chg="add mod">
          <ac:chgData name="高 培" userId="d27805c1ef9e9338" providerId="LiveId" clId="{571ECFDD-5DC8-4877-A7A8-5251A4699121}" dt="2022-11-17T04:50:57.549" v="12521" actId="1038"/>
          <ac:cxnSpMkLst>
            <pc:docMk/>
            <pc:sldMk cId="396798402" sldId="2051"/>
            <ac:cxnSpMk id="46" creationId="{0C1EB7F9-A410-2AE3-7846-B35FEC2738A2}"/>
          </ac:cxnSpMkLst>
        </pc:cxnChg>
        <pc:cxnChg chg="add del mod">
          <ac:chgData name="高 培" userId="d27805c1ef9e9338" providerId="LiveId" clId="{571ECFDD-5DC8-4877-A7A8-5251A4699121}" dt="2022-11-17T04:43:31.972" v="12281" actId="478"/>
          <ac:cxnSpMkLst>
            <pc:docMk/>
            <pc:sldMk cId="396798402" sldId="2051"/>
            <ac:cxnSpMk id="47" creationId="{08AECD0B-FD03-7448-70C8-66047CA24F8A}"/>
          </ac:cxnSpMkLst>
        </pc:cxnChg>
        <pc:cxnChg chg="add mod">
          <ac:chgData name="高 培" userId="d27805c1ef9e9338" providerId="LiveId" clId="{571ECFDD-5DC8-4877-A7A8-5251A4699121}" dt="2022-11-17T04:50:57.549" v="12521" actId="1038"/>
          <ac:cxnSpMkLst>
            <pc:docMk/>
            <pc:sldMk cId="396798402" sldId="2051"/>
            <ac:cxnSpMk id="50" creationId="{B12F8218-886A-A862-B1EC-185BEC0270F1}"/>
          </ac:cxnSpMkLst>
        </pc:cxnChg>
        <pc:cxnChg chg="add mod">
          <ac:chgData name="高 培" userId="d27805c1ef9e9338" providerId="LiveId" clId="{571ECFDD-5DC8-4877-A7A8-5251A4699121}" dt="2022-11-17T04:50:57.549" v="12521" actId="1038"/>
          <ac:cxnSpMkLst>
            <pc:docMk/>
            <pc:sldMk cId="396798402" sldId="2051"/>
            <ac:cxnSpMk id="52" creationId="{DABF6BFD-70F5-1F7B-5404-338C54ABE519}"/>
          </ac:cxnSpMkLst>
        </pc:cxnChg>
        <pc:cxnChg chg="add mod">
          <ac:chgData name="高 培" userId="d27805c1ef9e9338" providerId="LiveId" clId="{571ECFDD-5DC8-4877-A7A8-5251A4699121}" dt="2022-11-17T04:50:57.549" v="12521" actId="1038"/>
          <ac:cxnSpMkLst>
            <pc:docMk/>
            <pc:sldMk cId="396798402" sldId="2051"/>
            <ac:cxnSpMk id="53" creationId="{3BB1A04D-73E1-CD7B-F4CE-6C3FBE8C3B5A}"/>
          </ac:cxnSpMkLst>
        </pc:cxnChg>
        <pc:cxnChg chg="add mod">
          <ac:chgData name="高 培" userId="d27805c1ef9e9338" providerId="LiveId" clId="{571ECFDD-5DC8-4877-A7A8-5251A4699121}" dt="2022-11-17T04:50:57.549" v="12521" actId="1038"/>
          <ac:cxnSpMkLst>
            <pc:docMk/>
            <pc:sldMk cId="396798402" sldId="2051"/>
            <ac:cxnSpMk id="58" creationId="{F5B3AD32-358A-4E74-80E5-5C480A7C7563}"/>
          </ac:cxnSpMkLst>
        </pc:cxnChg>
        <pc:cxnChg chg="add mod">
          <ac:chgData name="高 培" userId="d27805c1ef9e9338" providerId="LiveId" clId="{571ECFDD-5DC8-4877-A7A8-5251A4699121}" dt="2022-11-17T04:50:57.549" v="12521" actId="1038"/>
          <ac:cxnSpMkLst>
            <pc:docMk/>
            <pc:sldMk cId="396798402" sldId="2051"/>
            <ac:cxnSpMk id="60" creationId="{29538BBA-3187-FF8D-8848-A62391248B1F}"/>
          </ac:cxnSpMkLst>
        </pc:cxnChg>
      </pc:sldChg>
      <pc:sldChg chg="addSp delSp modSp add mod">
        <pc:chgData name="高 培" userId="d27805c1ef9e9338" providerId="LiveId" clId="{571ECFDD-5DC8-4877-A7A8-5251A4699121}" dt="2022-11-17T05:12:34.685" v="12972" actId="255"/>
        <pc:sldMkLst>
          <pc:docMk/>
          <pc:sldMk cId="3355992030" sldId="2052"/>
        </pc:sldMkLst>
        <pc:spChg chg="del mod">
          <ac:chgData name="高 培" userId="d27805c1ef9e9338" providerId="LiveId" clId="{571ECFDD-5DC8-4877-A7A8-5251A4699121}" dt="2022-11-17T05:12:08.594" v="12966" actId="478"/>
          <ac:spMkLst>
            <pc:docMk/>
            <pc:sldMk cId="3355992030" sldId="2052"/>
            <ac:spMk id="3" creationId="{32E04EB4-EA4C-C471-55B5-03CE66861642}"/>
          </ac:spMkLst>
        </pc:spChg>
        <pc:spChg chg="mod">
          <ac:chgData name="高 培" userId="d27805c1ef9e9338" providerId="LiveId" clId="{571ECFDD-5DC8-4877-A7A8-5251A4699121}" dt="2022-11-17T05:11:58.594" v="12960"/>
          <ac:spMkLst>
            <pc:docMk/>
            <pc:sldMk cId="3355992030" sldId="2052"/>
            <ac:spMk id="16" creationId="{00000000-0000-0000-0000-000000000000}"/>
          </ac:spMkLst>
        </pc:spChg>
        <pc:spChg chg="del">
          <ac:chgData name="高 培" userId="d27805c1ef9e9338" providerId="LiveId" clId="{571ECFDD-5DC8-4877-A7A8-5251A4699121}" dt="2022-11-17T05:12:12.188" v="12967" actId="478"/>
          <ac:spMkLst>
            <pc:docMk/>
            <pc:sldMk cId="3355992030" sldId="2052"/>
            <ac:spMk id="70" creationId="{D30FCF5A-2AD9-AF8D-F059-7E10FA70829D}"/>
          </ac:spMkLst>
        </pc:spChg>
        <pc:grpChg chg="del">
          <ac:chgData name="高 培" userId="d27805c1ef9e9338" providerId="LiveId" clId="{571ECFDD-5DC8-4877-A7A8-5251A4699121}" dt="2022-11-17T05:12:12.188" v="12967" actId="478"/>
          <ac:grpSpMkLst>
            <pc:docMk/>
            <pc:sldMk cId="3355992030" sldId="2052"/>
            <ac:grpSpMk id="69" creationId="{B36C3706-17F5-69F6-0B5C-42396D20528C}"/>
          </ac:grpSpMkLst>
        </pc:grpChg>
        <pc:graphicFrameChg chg="add mod">
          <ac:chgData name="高 培" userId="d27805c1ef9e9338" providerId="LiveId" clId="{571ECFDD-5DC8-4877-A7A8-5251A4699121}" dt="2022-11-17T05:12:34.685" v="12972" actId="255"/>
          <ac:graphicFrameMkLst>
            <pc:docMk/>
            <pc:sldMk cId="3355992030" sldId="2052"/>
            <ac:graphicFrameMk id="44" creationId="{0FBA1497-DD25-8892-F372-7204455636D7}"/>
          </ac:graphicFrameMkLst>
        </pc:graphicFrameChg>
      </pc:sldChg>
      <pc:sldChg chg="addSp delSp modSp add mod">
        <pc:chgData name="高 培" userId="d27805c1ef9e9338" providerId="LiveId" clId="{571ECFDD-5DC8-4877-A7A8-5251A4699121}" dt="2022-11-17T06:37:58.382" v="13036" actId="14100"/>
        <pc:sldMkLst>
          <pc:docMk/>
          <pc:sldMk cId="2084891242" sldId="2053"/>
        </pc:sldMkLst>
        <pc:spChg chg="add mod">
          <ac:chgData name="高 培" userId="d27805c1ef9e9338" providerId="LiveId" clId="{571ECFDD-5DC8-4877-A7A8-5251A4699121}" dt="2022-11-17T05:13:30.980" v="12981" actId="207"/>
          <ac:spMkLst>
            <pc:docMk/>
            <pc:sldMk cId="2084891242" sldId="2053"/>
            <ac:spMk id="2" creationId="{2542932C-6F2F-3E30-2941-A142B61CE637}"/>
          </ac:spMkLst>
        </pc:spChg>
        <pc:spChg chg="add mod">
          <ac:chgData name="高 培" userId="d27805c1ef9e9338" providerId="LiveId" clId="{571ECFDD-5DC8-4877-A7A8-5251A4699121}" dt="2022-11-17T06:37:29.696" v="13025" actId="14100"/>
          <ac:spMkLst>
            <pc:docMk/>
            <pc:sldMk cId="2084891242" sldId="2053"/>
            <ac:spMk id="3" creationId="{F403C365-1C0B-A418-3E68-F8D85828E70D}"/>
          </ac:spMkLst>
        </pc:spChg>
        <pc:spChg chg="add mod">
          <ac:chgData name="高 培" userId="d27805c1ef9e9338" providerId="LiveId" clId="{571ECFDD-5DC8-4877-A7A8-5251A4699121}" dt="2022-11-17T06:37:41.755" v="13031" actId="14100"/>
          <ac:spMkLst>
            <pc:docMk/>
            <pc:sldMk cId="2084891242" sldId="2053"/>
            <ac:spMk id="4" creationId="{86BA5093-0B36-A358-B20D-072317EB7E5B}"/>
          </ac:spMkLst>
        </pc:spChg>
        <pc:spChg chg="add mod">
          <ac:chgData name="高 培" userId="d27805c1ef9e9338" providerId="LiveId" clId="{571ECFDD-5DC8-4877-A7A8-5251A4699121}" dt="2022-11-17T06:37:41.755" v="13031" actId="14100"/>
          <ac:spMkLst>
            <pc:docMk/>
            <pc:sldMk cId="2084891242" sldId="2053"/>
            <ac:spMk id="5" creationId="{AAB943F4-9DA1-7F7A-B296-47791833C1A5}"/>
          </ac:spMkLst>
        </pc:spChg>
        <pc:spChg chg="add mod">
          <ac:chgData name="高 培" userId="d27805c1ef9e9338" providerId="LiveId" clId="{571ECFDD-5DC8-4877-A7A8-5251A4699121}" dt="2022-11-17T06:37:41.755" v="13031" actId="14100"/>
          <ac:spMkLst>
            <pc:docMk/>
            <pc:sldMk cId="2084891242" sldId="2053"/>
            <ac:spMk id="6" creationId="{CF561F59-E223-4812-1287-585F51211291}"/>
          </ac:spMkLst>
        </pc:spChg>
        <pc:spChg chg="add mod">
          <ac:chgData name="高 培" userId="d27805c1ef9e9338" providerId="LiveId" clId="{571ECFDD-5DC8-4877-A7A8-5251A4699121}" dt="2022-11-17T06:37:41.755" v="13031" actId="14100"/>
          <ac:spMkLst>
            <pc:docMk/>
            <pc:sldMk cId="2084891242" sldId="2053"/>
            <ac:spMk id="7" creationId="{B80D3742-EF64-B1BC-8E7B-A00951CD814A}"/>
          </ac:spMkLst>
        </pc:spChg>
        <pc:spChg chg="add mod">
          <ac:chgData name="高 培" userId="d27805c1ef9e9338" providerId="LiveId" clId="{571ECFDD-5DC8-4877-A7A8-5251A4699121}" dt="2022-11-17T06:37:58.382" v="13036" actId="14100"/>
          <ac:spMkLst>
            <pc:docMk/>
            <pc:sldMk cId="2084891242" sldId="2053"/>
            <ac:spMk id="8" creationId="{8B0632D8-F980-8905-A833-190E84C00682}"/>
          </ac:spMkLst>
        </pc:spChg>
        <pc:spChg chg="add mod">
          <ac:chgData name="高 培" userId="d27805c1ef9e9338" providerId="LiveId" clId="{571ECFDD-5DC8-4877-A7A8-5251A4699121}" dt="2022-11-17T06:37:54.018" v="13035" actId="14100"/>
          <ac:spMkLst>
            <pc:docMk/>
            <pc:sldMk cId="2084891242" sldId="2053"/>
            <ac:spMk id="9" creationId="{2A757127-6943-20A1-EEF8-5DF9E5EACBF1}"/>
          </ac:spMkLst>
        </pc:spChg>
        <pc:spChg chg="add mod">
          <ac:chgData name="高 培" userId="d27805c1ef9e9338" providerId="LiveId" clId="{571ECFDD-5DC8-4877-A7A8-5251A4699121}" dt="2022-11-17T06:37:54.018" v="13035" actId="14100"/>
          <ac:spMkLst>
            <pc:docMk/>
            <pc:sldMk cId="2084891242" sldId="2053"/>
            <ac:spMk id="11" creationId="{B61EA954-C972-F329-8C03-FFFA85321A93}"/>
          </ac:spMkLst>
        </pc:spChg>
        <pc:spChg chg="add mod">
          <ac:chgData name="高 培" userId="d27805c1ef9e9338" providerId="LiveId" clId="{571ECFDD-5DC8-4877-A7A8-5251A4699121}" dt="2022-11-17T06:37:54.018" v="13035" actId="14100"/>
          <ac:spMkLst>
            <pc:docMk/>
            <pc:sldMk cId="2084891242" sldId="2053"/>
            <ac:spMk id="12" creationId="{5454B458-DEE3-394C-658C-25DBF153472D}"/>
          </ac:spMkLst>
        </pc:spChg>
        <pc:spChg chg="add mod">
          <ac:chgData name="高 培" userId="d27805c1ef9e9338" providerId="LiveId" clId="{571ECFDD-5DC8-4877-A7A8-5251A4699121}" dt="2022-11-17T06:37:54.018" v="13035" actId="14100"/>
          <ac:spMkLst>
            <pc:docMk/>
            <pc:sldMk cId="2084891242" sldId="2053"/>
            <ac:spMk id="13" creationId="{95D9461E-2C07-5B8E-BEE8-D93D1A596DBA}"/>
          </ac:spMkLst>
        </pc:spChg>
        <pc:graphicFrameChg chg="del">
          <ac:chgData name="高 培" userId="d27805c1ef9e9338" providerId="LiveId" clId="{571ECFDD-5DC8-4877-A7A8-5251A4699121}" dt="2022-11-17T05:12:59.664" v="12975" actId="478"/>
          <ac:graphicFrameMkLst>
            <pc:docMk/>
            <pc:sldMk cId="2084891242" sldId="2053"/>
            <ac:graphicFrameMk id="44" creationId="{0FBA1497-DD25-8892-F372-7204455636D7}"/>
          </ac:graphicFrameMkLst>
        </pc:graphicFrameChg>
      </pc:sldChg>
      <pc:sldChg chg="addSp delSp modSp add mod modNotesTx">
        <pc:chgData name="高 培" userId="d27805c1ef9e9338" providerId="LiveId" clId="{571ECFDD-5DC8-4877-A7A8-5251A4699121}" dt="2022-11-17T19:27:12.767" v="18477" actId="6549"/>
        <pc:sldMkLst>
          <pc:docMk/>
          <pc:sldMk cId="1208806780" sldId="2054"/>
        </pc:sldMkLst>
        <pc:spChg chg="del">
          <ac:chgData name="高 培" userId="d27805c1ef9e9338" providerId="LiveId" clId="{571ECFDD-5DC8-4877-A7A8-5251A4699121}" dt="2022-11-17T06:38:30.994" v="13040" actId="478"/>
          <ac:spMkLst>
            <pc:docMk/>
            <pc:sldMk cId="1208806780" sldId="2054"/>
            <ac:spMk id="2" creationId="{2542932C-6F2F-3E30-2941-A142B61CE637}"/>
          </ac:spMkLst>
        </pc:spChg>
        <pc:spChg chg="del">
          <ac:chgData name="高 培" userId="d27805c1ef9e9338" providerId="LiveId" clId="{571ECFDD-5DC8-4877-A7A8-5251A4699121}" dt="2022-11-17T06:38:30.994" v="13040" actId="478"/>
          <ac:spMkLst>
            <pc:docMk/>
            <pc:sldMk cId="1208806780" sldId="2054"/>
            <ac:spMk id="3" creationId="{F403C365-1C0B-A418-3E68-F8D85828E70D}"/>
          </ac:spMkLst>
        </pc:spChg>
        <pc:spChg chg="del">
          <ac:chgData name="高 培" userId="d27805c1ef9e9338" providerId="LiveId" clId="{571ECFDD-5DC8-4877-A7A8-5251A4699121}" dt="2022-11-17T06:38:30.994" v="13040" actId="478"/>
          <ac:spMkLst>
            <pc:docMk/>
            <pc:sldMk cId="1208806780" sldId="2054"/>
            <ac:spMk id="4" creationId="{86BA5093-0B36-A358-B20D-072317EB7E5B}"/>
          </ac:spMkLst>
        </pc:spChg>
        <pc:spChg chg="del">
          <ac:chgData name="高 培" userId="d27805c1ef9e9338" providerId="LiveId" clId="{571ECFDD-5DC8-4877-A7A8-5251A4699121}" dt="2022-11-17T06:38:30.994" v="13040" actId="478"/>
          <ac:spMkLst>
            <pc:docMk/>
            <pc:sldMk cId="1208806780" sldId="2054"/>
            <ac:spMk id="5" creationId="{AAB943F4-9DA1-7F7A-B296-47791833C1A5}"/>
          </ac:spMkLst>
        </pc:spChg>
        <pc:spChg chg="del">
          <ac:chgData name="高 培" userId="d27805c1ef9e9338" providerId="LiveId" clId="{571ECFDD-5DC8-4877-A7A8-5251A4699121}" dt="2022-11-17T06:38:30.994" v="13040" actId="478"/>
          <ac:spMkLst>
            <pc:docMk/>
            <pc:sldMk cId="1208806780" sldId="2054"/>
            <ac:spMk id="6" creationId="{CF561F59-E223-4812-1287-585F51211291}"/>
          </ac:spMkLst>
        </pc:spChg>
        <pc:spChg chg="del">
          <ac:chgData name="高 培" userId="d27805c1ef9e9338" providerId="LiveId" clId="{571ECFDD-5DC8-4877-A7A8-5251A4699121}" dt="2022-11-17T06:38:30.994" v="13040" actId="478"/>
          <ac:spMkLst>
            <pc:docMk/>
            <pc:sldMk cId="1208806780" sldId="2054"/>
            <ac:spMk id="7" creationId="{B80D3742-EF64-B1BC-8E7B-A00951CD814A}"/>
          </ac:spMkLst>
        </pc:spChg>
        <pc:spChg chg="del">
          <ac:chgData name="高 培" userId="d27805c1ef9e9338" providerId="LiveId" clId="{571ECFDD-5DC8-4877-A7A8-5251A4699121}" dt="2022-11-17T06:38:30.994" v="13040" actId="478"/>
          <ac:spMkLst>
            <pc:docMk/>
            <pc:sldMk cId="1208806780" sldId="2054"/>
            <ac:spMk id="8" creationId="{8B0632D8-F980-8905-A833-190E84C00682}"/>
          </ac:spMkLst>
        </pc:spChg>
        <pc:spChg chg="del">
          <ac:chgData name="高 培" userId="d27805c1ef9e9338" providerId="LiveId" clId="{571ECFDD-5DC8-4877-A7A8-5251A4699121}" dt="2022-11-17T06:38:30.994" v="13040" actId="478"/>
          <ac:spMkLst>
            <pc:docMk/>
            <pc:sldMk cId="1208806780" sldId="2054"/>
            <ac:spMk id="9" creationId="{2A757127-6943-20A1-EEF8-5DF9E5EACBF1}"/>
          </ac:spMkLst>
        </pc:spChg>
        <pc:spChg chg="del">
          <ac:chgData name="高 培" userId="d27805c1ef9e9338" providerId="LiveId" clId="{571ECFDD-5DC8-4877-A7A8-5251A4699121}" dt="2022-11-17T06:38:30.994" v="13040" actId="478"/>
          <ac:spMkLst>
            <pc:docMk/>
            <pc:sldMk cId="1208806780" sldId="2054"/>
            <ac:spMk id="11" creationId="{B61EA954-C972-F329-8C03-FFFA85321A93}"/>
          </ac:spMkLst>
        </pc:spChg>
        <pc:spChg chg="del">
          <ac:chgData name="高 培" userId="d27805c1ef9e9338" providerId="LiveId" clId="{571ECFDD-5DC8-4877-A7A8-5251A4699121}" dt="2022-11-17T06:38:30.994" v="13040" actId="478"/>
          <ac:spMkLst>
            <pc:docMk/>
            <pc:sldMk cId="1208806780" sldId="2054"/>
            <ac:spMk id="12" creationId="{5454B458-DEE3-394C-658C-25DBF153472D}"/>
          </ac:spMkLst>
        </pc:spChg>
        <pc:spChg chg="del">
          <ac:chgData name="高 培" userId="d27805c1ef9e9338" providerId="LiveId" clId="{571ECFDD-5DC8-4877-A7A8-5251A4699121}" dt="2022-11-17T06:38:30.994" v="13040" actId="478"/>
          <ac:spMkLst>
            <pc:docMk/>
            <pc:sldMk cId="1208806780" sldId="2054"/>
            <ac:spMk id="13" creationId="{95D9461E-2C07-5B8E-BEE8-D93D1A596DBA}"/>
          </ac:spMkLst>
        </pc:spChg>
        <pc:spChg chg="add mod">
          <ac:chgData name="高 培" userId="d27805c1ef9e9338" providerId="LiveId" clId="{571ECFDD-5DC8-4877-A7A8-5251A4699121}" dt="2022-11-17T06:39:35.771" v="13049" actId="1076"/>
          <ac:spMkLst>
            <pc:docMk/>
            <pc:sldMk cId="1208806780" sldId="2054"/>
            <ac:spMk id="14" creationId="{7984459B-AA3C-B28B-3DB1-658178644EE4}"/>
          </ac:spMkLst>
        </pc:spChg>
        <pc:spChg chg="add mod">
          <ac:chgData name="高 培" userId="d27805c1ef9e9338" providerId="LiveId" clId="{571ECFDD-5DC8-4877-A7A8-5251A4699121}" dt="2022-11-17T06:39:41.330" v="13050" actId="1076"/>
          <ac:spMkLst>
            <pc:docMk/>
            <pc:sldMk cId="1208806780" sldId="2054"/>
            <ac:spMk id="17" creationId="{08CB333C-F37F-0703-4BF2-F322AB03F206}"/>
          </ac:spMkLst>
        </pc:spChg>
        <pc:spChg chg="add mod">
          <ac:chgData name="高 培" userId="d27805c1ef9e9338" providerId="LiveId" clId="{571ECFDD-5DC8-4877-A7A8-5251A4699121}" dt="2022-11-17T06:39:41.330" v="13050" actId="1076"/>
          <ac:spMkLst>
            <pc:docMk/>
            <pc:sldMk cId="1208806780" sldId="2054"/>
            <ac:spMk id="18" creationId="{95D6EC4D-C159-D595-904C-7C65B78FF755}"/>
          </ac:spMkLst>
        </pc:spChg>
        <pc:spChg chg="add mod">
          <ac:chgData name="高 培" userId="d27805c1ef9e9338" providerId="LiveId" clId="{571ECFDD-5DC8-4877-A7A8-5251A4699121}" dt="2022-11-17T06:39:41.330" v="13050" actId="1076"/>
          <ac:spMkLst>
            <pc:docMk/>
            <pc:sldMk cId="1208806780" sldId="2054"/>
            <ac:spMk id="19" creationId="{F70481E7-C102-961F-D8B4-1DF397C566AE}"/>
          </ac:spMkLst>
        </pc:spChg>
        <pc:spChg chg="add mod">
          <ac:chgData name="高 培" userId="d27805c1ef9e9338" providerId="LiveId" clId="{571ECFDD-5DC8-4877-A7A8-5251A4699121}" dt="2022-11-17T06:39:41.330" v="13050" actId="1076"/>
          <ac:spMkLst>
            <pc:docMk/>
            <pc:sldMk cId="1208806780" sldId="2054"/>
            <ac:spMk id="20" creationId="{53F615B6-6BD3-7C8B-386E-F597EA4235E3}"/>
          </ac:spMkLst>
        </pc:spChg>
        <pc:spChg chg="add mod">
          <ac:chgData name="高 培" userId="d27805c1ef9e9338" providerId="LiveId" clId="{571ECFDD-5DC8-4877-A7A8-5251A4699121}" dt="2022-11-17T06:39:41.330" v="13050" actId="1076"/>
          <ac:spMkLst>
            <pc:docMk/>
            <pc:sldMk cId="1208806780" sldId="2054"/>
            <ac:spMk id="21" creationId="{52278DAC-06D3-3ED0-3851-27640FDCC55A}"/>
          </ac:spMkLst>
        </pc:spChg>
        <pc:spChg chg="add mod">
          <ac:chgData name="高 培" userId="d27805c1ef9e9338" providerId="LiveId" clId="{571ECFDD-5DC8-4877-A7A8-5251A4699121}" dt="2022-11-17T06:39:41.330" v="13050" actId="1076"/>
          <ac:spMkLst>
            <pc:docMk/>
            <pc:sldMk cId="1208806780" sldId="2054"/>
            <ac:spMk id="22" creationId="{8D5CFC45-C716-9577-D7B2-A9B3EED4103D}"/>
          </ac:spMkLst>
        </pc:spChg>
        <pc:spChg chg="add mod">
          <ac:chgData name="高 培" userId="d27805c1ef9e9338" providerId="LiveId" clId="{571ECFDD-5DC8-4877-A7A8-5251A4699121}" dt="2022-11-17T06:40:28.219" v="13055" actId="1076"/>
          <ac:spMkLst>
            <pc:docMk/>
            <pc:sldMk cId="1208806780" sldId="2054"/>
            <ac:spMk id="24" creationId="{3927CFF2-6D00-00A0-F9BF-C6EF3B996059}"/>
          </ac:spMkLst>
        </pc:spChg>
        <pc:graphicFrameChg chg="add mod">
          <ac:chgData name="高 培" userId="d27805c1ef9e9338" providerId="LiveId" clId="{571ECFDD-5DC8-4877-A7A8-5251A4699121}" dt="2022-11-17T06:39:41.330" v="13050" actId="1076"/>
          <ac:graphicFrameMkLst>
            <pc:docMk/>
            <pc:sldMk cId="1208806780" sldId="2054"/>
            <ac:graphicFrameMk id="15" creationId="{6F83FAEB-A837-5451-052C-D2D2A4E2ECD0}"/>
          </ac:graphicFrameMkLst>
        </pc:graphicFrameChg>
        <pc:picChg chg="add mod">
          <ac:chgData name="高 培" userId="d27805c1ef9e9338" providerId="LiveId" clId="{571ECFDD-5DC8-4877-A7A8-5251A4699121}" dt="2022-11-17T06:40:23.201" v="13054" actId="14100"/>
          <ac:picMkLst>
            <pc:docMk/>
            <pc:sldMk cId="1208806780" sldId="2054"/>
            <ac:picMk id="23" creationId="{93B81BD5-FD67-CFFD-851A-6A99632FB657}"/>
          </ac:picMkLst>
        </pc:picChg>
      </pc:sldChg>
      <pc:sldChg chg="addSp delSp modSp add mod">
        <pc:chgData name="高 培" userId="d27805c1ef9e9338" providerId="LiveId" clId="{571ECFDD-5DC8-4877-A7A8-5251A4699121}" dt="2022-11-17T06:42:44.030" v="13083" actId="1076"/>
        <pc:sldMkLst>
          <pc:docMk/>
          <pc:sldMk cId="1873632035" sldId="2055"/>
        </pc:sldMkLst>
        <pc:spChg chg="del">
          <ac:chgData name="高 培" userId="d27805c1ef9e9338" providerId="LiveId" clId="{571ECFDD-5DC8-4877-A7A8-5251A4699121}" dt="2022-11-17T06:40:42.146" v="13058" actId="478"/>
          <ac:spMkLst>
            <pc:docMk/>
            <pc:sldMk cId="1873632035" sldId="2055"/>
            <ac:spMk id="2" creationId="{2542932C-6F2F-3E30-2941-A142B61CE637}"/>
          </ac:spMkLst>
        </pc:spChg>
        <pc:spChg chg="del">
          <ac:chgData name="高 培" userId="d27805c1ef9e9338" providerId="LiveId" clId="{571ECFDD-5DC8-4877-A7A8-5251A4699121}" dt="2022-11-17T06:40:42.146" v="13058" actId="478"/>
          <ac:spMkLst>
            <pc:docMk/>
            <pc:sldMk cId="1873632035" sldId="2055"/>
            <ac:spMk id="3" creationId="{F403C365-1C0B-A418-3E68-F8D85828E70D}"/>
          </ac:spMkLst>
        </pc:spChg>
        <pc:spChg chg="del">
          <ac:chgData name="高 培" userId="d27805c1ef9e9338" providerId="LiveId" clId="{571ECFDD-5DC8-4877-A7A8-5251A4699121}" dt="2022-11-17T06:40:42.146" v="13058" actId="478"/>
          <ac:spMkLst>
            <pc:docMk/>
            <pc:sldMk cId="1873632035" sldId="2055"/>
            <ac:spMk id="4" creationId="{86BA5093-0B36-A358-B20D-072317EB7E5B}"/>
          </ac:spMkLst>
        </pc:spChg>
        <pc:spChg chg="del">
          <ac:chgData name="高 培" userId="d27805c1ef9e9338" providerId="LiveId" clId="{571ECFDD-5DC8-4877-A7A8-5251A4699121}" dt="2022-11-17T06:40:42.146" v="13058" actId="478"/>
          <ac:spMkLst>
            <pc:docMk/>
            <pc:sldMk cId="1873632035" sldId="2055"/>
            <ac:spMk id="5" creationId="{AAB943F4-9DA1-7F7A-B296-47791833C1A5}"/>
          </ac:spMkLst>
        </pc:spChg>
        <pc:spChg chg="del">
          <ac:chgData name="高 培" userId="d27805c1ef9e9338" providerId="LiveId" clId="{571ECFDD-5DC8-4877-A7A8-5251A4699121}" dt="2022-11-17T06:40:42.146" v="13058" actId="478"/>
          <ac:spMkLst>
            <pc:docMk/>
            <pc:sldMk cId="1873632035" sldId="2055"/>
            <ac:spMk id="6" creationId="{CF561F59-E223-4812-1287-585F51211291}"/>
          </ac:spMkLst>
        </pc:spChg>
        <pc:spChg chg="del">
          <ac:chgData name="高 培" userId="d27805c1ef9e9338" providerId="LiveId" clId="{571ECFDD-5DC8-4877-A7A8-5251A4699121}" dt="2022-11-17T06:40:42.146" v="13058" actId="478"/>
          <ac:spMkLst>
            <pc:docMk/>
            <pc:sldMk cId="1873632035" sldId="2055"/>
            <ac:spMk id="7" creationId="{B80D3742-EF64-B1BC-8E7B-A00951CD814A}"/>
          </ac:spMkLst>
        </pc:spChg>
        <pc:spChg chg="del">
          <ac:chgData name="高 培" userId="d27805c1ef9e9338" providerId="LiveId" clId="{571ECFDD-5DC8-4877-A7A8-5251A4699121}" dt="2022-11-17T06:40:42.146" v="13058" actId="478"/>
          <ac:spMkLst>
            <pc:docMk/>
            <pc:sldMk cId="1873632035" sldId="2055"/>
            <ac:spMk id="8" creationId="{8B0632D8-F980-8905-A833-190E84C00682}"/>
          </ac:spMkLst>
        </pc:spChg>
        <pc:spChg chg="del">
          <ac:chgData name="高 培" userId="d27805c1ef9e9338" providerId="LiveId" clId="{571ECFDD-5DC8-4877-A7A8-5251A4699121}" dt="2022-11-17T06:40:42.146" v="13058" actId="478"/>
          <ac:spMkLst>
            <pc:docMk/>
            <pc:sldMk cId="1873632035" sldId="2055"/>
            <ac:spMk id="9" creationId="{2A757127-6943-20A1-EEF8-5DF9E5EACBF1}"/>
          </ac:spMkLst>
        </pc:spChg>
        <pc:spChg chg="del">
          <ac:chgData name="高 培" userId="d27805c1ef9e9338" providerId="LiveId" clId="{571ECFDD-5DC8-4877-A7A8-5251A4699121}" dt="2022-11-17T06:40:42.146" v="13058" actId="478"/>
          <ac:spMkLst>
            <pc:docMk/>
            <pc:sldMk cId="1873632035" sldId="2055"/>
            <ac:spMk id="11" creationId="{B61EA954-C972-F329-8C03-FFFA85321A93}"/>
          </ac:spMkLst>
        </pc:spChg>
        <pc:spChg chg="del">
          <ac:chgData name="高 培" userId="d27805c1ef9e9338" providerId="LiveId" clId="{571ECFDD-5DC8-4877-A7A8-5251A4699121}" dt="2022-11-17T06:40:42.146" v="13058" actId="478"/>
          <ac:spMkLst>
            <pc:docMk/>
            <pc:sldMk cId="1873632035" sldId="2055"/>
            <ac:spMk id="12" creationId="{5454B458-DEE3-394C-658C-25DBF153472D}"/>
          </ac:spMkLst>
        </pc:spChg>
        <pc:spChg chg="del">
          <ac:chgData name="高 培" userId="d27805c1ef9e9338" providerId="LiveId" clId="{571ECFDD-5DC8-4877-A7A8-5251A4699121}" dt="2022-11-17T06:40:42.146" v="13058" actId="478"/>
          <ac:spMkLst>
            <pc:docMk/>
            <pc:sldMk cId="1873632035" sldId="2055"/>
            <ac:spMk id="13" creationId="{95D9461E-2C07-5B8E-BEE8-D93D1A596DBA}"/>
          </ac:spMkLst>
        </pc:spChg>
        <pc:spChg chg="add mod">
          <ac:chgData name="高 培" userId="d27805c1ef9e9338" providerId="LiveId" clId="{571ECFDD-5DC8-4877-A7A8-5251A4699121}" dt="2022-11-17T06:42:39.537" v="13082" actId="1076"/>
          <ac:spMkLst>
            <pc:docMk/>
            <pc:sldMk cId="1873632035" sldId="2055"/>
            <ac:spMk id="14" creationId="{976FEB9B-2835-DA33-0CA3-5397E980F46A}"/>
          </ac:spMkLst>
        </pc:spChg>
        <pc:spChg chg="add del mod">
          <ac:chgData name="高 培" userId="d27805c1ef9e9338" providerId="LiveId" clId="{571ECFDD-5DC8-4877-A7A8-5251A4699121}" dt="2022-11-17T06:41:46.655" v="13071" actId="1076"/>
          <ac:spMkLst>
            <pc:docMk/>
            <pc:sldMk cId="1873632035" sldId="2055"/>
            <ac:spMk id="15" creationId="{E74A65B5-21D1-D032-505D-ACB3EDD361B6}"/>
          </ac:spMkLst>
        </pc:spChg>
        <pc:spChg chg="add del mod">
          <ac:chgData name="高 培" userId="d27805c1ef9e9338" providerId="LiveId" clId="{571ECFDD-5DC8-4877-A7A8-5251A4699121}" dt="2022-11-17T06:42:44.030" v="13083" actId="1076"/>
          <ac:spMkLst>
            <pc:docMk/>
            <pc:sldMk cId="1873632035" sldId="2055"/>
            <ac:spMk id="18" creationId="{D2BAF905-6E58-D498-BB1F-99B887A9CEAB}"/>
          </ac:spMkLst>
        </pc:spChg>
        <pc:spChg chg="add del mod">
          <ac:chgData name="高 培" userId="d27805c1ef9e9338" providerId="LiveId" clId="{571ECFDD-5DC8-4877-A7A8-5251A4699121}" dt="2022-11-17T06:41:57.154" v="13074" actId="1076"/>
          <ac:spMkLst>
            <pc:docMk/>
            <pc:sldMk cId="1873632035" sldId="2055"/>
            <ac:spMk id="20" creationId="{2D7E39DB-70F2-43A9-ED83-FE3CA0BB5EF9}"/>
          </ac:spMkLst>
        </pc:spChg>
        <pc:spChg chg="add del mod">
          <ac:chgData name="高 培" userId="d27805c1ef9e9338" providerId="LiveId" clId="{571ECFDD-5DC8-4877-A7A8-5251A4699121}" dt="2022-11-17T06:41:46.655" v="13071" actId="1076"/>
          <ac:spMkLst>
            <pc:docMk/>
            <pc:sldMk cId="1873632035" sldId="2055"/>
            <ac:spMk id="21" creationId="{4125507C-DE80-F466-33E1-BE0AAB753DB3}"/>
          </ac:spMkLst>
        </pc:spChg>
        <pc:spChg chg="add del mod">
          <ac:chgData name="高 培" userId="d27805c1ef9e9338" providerId="LiveId" clId="{571ECFDD-5DC8-4877-A7A8-5251A4699121}" dt="2022-11-17T06:41:46.655" v="13071" actId="1076"/>
          <ac:spMkLst>
            <pc:docMk/>
            <pc:sldMk cId="1873632035" sldId="2055"/>
            <ac:spMk id="22" creationId="{7A74BC7F-8DE9-E023-40FC-911439F8975D}"/>
          </ac:spMkLst>
        </pc:spChg>
        <pc:spChg chg="add del mod">
          <ac:chgData name="高 培" userId="d27805c1ef9e9338" providerId="LiveId" clId="{571ECFDD-5DC8-4877-A7A8-5251A4699121}" dt="2022-11-17T06:41:46.655" v="13071" actId="1076"/>
          <ac:spMkLst>
            <pc:docMk/>
            <pc:sldMk cId="1873632035" sldId="2055"/>
            <ac:spMk id="23" creationId="{6DBC6E19-BE15-A3C0-DD11-C65E1FCB26EA}"/>
          </ac:spMkLst>
        </pc:spChg>
        <pc:spChg chg="add del mod">
          <ac:chgData name="高 培" userId="d27805c1ef9e9338" providerId="LiveId" clId="{571ECFDD-5DC8-4877-A7A8-5251A4699121}" dt="2022-11-17T06:41:46.655" v="13071" actId="1076"/>
          <ac:spMkLst>
            <pc:docMk/>
            <pc:sldMk cId="1873632035" sldId="2055"/>
            <ac:spMk id="24" creationId="{E9616D96-EB87-A745-4AEB-37A34DBCDB59}"/>
          </ac:spMkLst>
        </pc:spChg>
        <pc:spChg chg="add del mod">
          <ac:chgData name="高 培" userId="d27805c1ef9e9338" providerId="LiveId" clId="{571ECFDD-5DC8-4877-A7A8-5251A4699121}" dt="2022-11-17T06:41:46.655" v="13071" actId="1076"/>
          <ac:spMkLst>
            <pc:docMk/>
            <pc:sldMk cId="1873632035" sldId="2055"/>
            <ac:spMk id="25" creationId="{62A1C30D-525D-BD53-E44D-D034A298E678}"/>
          </ac:spMkLst>
        </pc:spChg>
        <pc:graphicFrameChg chg="add del mod modGraphic">
          <ac:chgData name="高 培" userId="d27805c1ef9e9338" providerId="LiveId" clId="{571ECFDD-5DC8-4877-A7A8-5251A4699121}" dt="2022-11-17T06:42:34.679" v="13081" actId="2062"/>
          <ac:graphicFrameMkLst>
            <pc:docMk/>
            <pc:sldMk cId="1873632035" sldId="2055"/>
            <ac:graphicFrameMk id="17" creationId="{22C2C9B1-9B04-E9E0-21A7-5FCC4484D324}"/>
          </ac:graphicFrameMkLst>
        </pc:graphicFrameChg>
        <pc:graphicFrameChg chg="add del mod modGraphic">
          <ac:chgData name="高 培" userId="d27805c1ef9e9338" providerId="LiveId" clId="{571ECFDD-5DC8-4877-A7A8-5251A4699121}" dt="2022-11-17T06:42:28.541" v="13080" actId="1076"/>
          <ac:graphicFrameMkLst>
            <pc:docMk/>
            <pc:sldMk cId="1873632035" sldId="2055"/>
            <ac:graphicFrameMk id="19" creationId="{D513D955-3C18-A47F-CE9C-A4D3A3081F75}"/>
          </ac:graphicFrameMkLst>
        </pc:graphicFrameChg>
      </pc:sldChg>
      <pc:sldChg chg="addSp delSp modSp add mod">
        <pc:chgData name="高 培" userId="d27805c1ef9e9338" providerId="LiveId" clId="{571ECFDD-5DC8-4877-A7A8-5251A4699121}" dt="2022-11-17T06:51:10.080" v="13156" actId="478"/>
        <pc:sldMkLst>
          <pc:docMk/>
          <pc:sldMk cId="1096559520" sldId="2056"/>
        </pc:sldMkLst>
        <pc:spChg chg="add mod">
          <ac:chgData name="高 培" userId="d27805c1ef9e9338" providerId="LiveId" clId="{571ECFDD-5DC8-4877-A7A8-5251A4699121}" dt="2022-11-17T06:44:56.458" v="13104" actId="1076"/>
          <ac:spMkLst>
            <pc:docMk/>
            <pc:sldMk cId="1096559520" sldId="2056"/>
            <ac:spMk id="2" creationId="{8A02EA2D-4C6D-DDF2-02BE-DA9A457C2223}"/>
          </ac:spMkLst>
        </pc:spChg>
        <pc:spChg chg="add mod">
          <ac:chgData name="高 培" userId="d27805c1ef9e9338" providerId="LiveId" clId="{571ECFDD-5DC8-4877-A7A8-5251A4699121}" dt="2022-11-17T06:44:52.093" v="13103" actId="1076"/>
          <ac:spMkLst>
            <pc:docMk/>
            <pc:sldMk cId="1096559520" sldId="2056"/>
            <ac:spMk id="3" creationId="{578AF1D7-16A9-B8F6-D7B8-FCF5CB7D8BBF}"/>
          </ac:spMkLst>
        </pc:spChg>
        <pc:spChg chg="add mod">
          <ac:chgData name="高 培" userId="d27805c1ef9e9338" providerId="LiveId" clId="{571ECFDD-5DC8-4877-A7A8-5251A4699121}" dt="2022-11-17T06:44:07.385" v="13099" actId="207"/>
          <ac:spMkLst>
            <pc:docMk/>
            <pc:sldMk cId="1096559520" sldId="2056"/>
            <ac:spMk id="4" creationId="{1D681D33-3565-CCA9-FCF0-830490A5E753}"/>
          </ac:spMkLst>
        </pc:spChg>
        <pc:spChg chg="del">
          <ac:chgData name="高 培" userId="d27805c1ef9e9338" providerId="LiveId" clId="{571ECFDD-5DC8-4877-A7A8-5251A4699121}" dt="2022-11-17T06:43:02.160" v="13086" actId="478"/>
          <ac:spMkLst>
            <pc:docMk/>
            <pc:sldMk cId="1096559520" sldId="2056"/>
            <ac:spMk id="14" creationId="{976FEB9B-2835-DA33-0CA3-5397E980F46A}"/>
          </ac:spMkLst>
        </pc:spChg>
        <pc:spChg chg="del">
          <ac:chgData name="高 培" userId="d27805c1ef9e9338" providerId="LiveId" clId="{571ECFDD-5DC8-4877-A7A8-5251A4699121}" dt="2022-11-17T06:43:02.160" v="13086" actId="478"/>
          <ac:spMkLst>
            <pc:docMk/>
            <pc:sldMk cId="1096559520" sldId="2056"/>
            <ac:spMk id="15" creationId="{E74A65B5-21D1-D032-505D-ACB3EDD361B6}"/>
          </ac:spMkLst>
        </pc:spChg>
        <pc:spChg chg="del">
          <ac:chgData name="高 培" userId="d27805c1ef9e9338" providerId="LiveId" clId="{571ECFDD-5DC8-4877-A7A8-5251A4699121}" dt="2022-11-17T06:43:02.160" v="13086" actId="478"/>
          <ac:spMkLst>
            <pc:docMk/>
            <pc:sldMk cId="1096559520" sldId="2056"/>
            <ac:spMk id="18" creationId="{D2BAF905-6E58-D498-BB1F-99B887A9CEAB}"/>
          </ac:spMkLst>
        </pc:spChg>
        <pc:spChg chg="del">
          <ac:chgData name="高 培" userId="d27805c1ef9e9338" providerId="LiveId" clId="{571ECFDD-5DC8-4877-A7A8-5251A4699121}" dt="2022-11-17T06:43:02.160" v="13086" actId="478"/>
          <ac:spMkLst>
            <pc:docMk/>
            <pc:sldMk cId="1096559520" sldId="2056"/>
            <ac:spMk id="20" creationId="{2D7E39DB-70F2-43A9-ED83-FE3CA0BB5EF9}"/>
          </ac:spMkLst>
        </pc:spChg>
        <pc:spChg chg="del">
          <ac:chgData name="高 培" userId="d27805c1ef9e9338" providerId="LiveId" clId="{571ECFDD-5DC8-4877-A7A8-5251A4699121}" dt="2022-11-17T06:43:02.160" v="13086" actId="478"/>
          <ac:spMkLst>
            <pc:docMk/>
            <pc:sldMk cId="1096559520" sldId="2056"/>
            <ac:spMk id="21" creationId="{4125507C-DE80-F466-33E1-BE0AAB753DB3}"/>
          </ac:spMkLst>
        </pc:spChg>
        <pc:spChg chg="del">
          <ac:chgData name="高 培" userId="d27805c1ef9e9338" providerId="LiveId" clId="{571ECFDD-5DC8-4877-A7A8-5251A4699121}" dt="2022-11-17T06:43:02.160" v="13086" actId="478"/>
          <ac:spMkLst>
            <pc:docMk/>
            <pc:sldMk cId="1096559520" sldId="2056"/>
            <ac:spMk id="22" creationId="{7A74BC7F-8DE9-E023-40FC-911439F8975D}"/>
          </ac:spMkLst>
        </pc:spChg>
        <pc:spChg chg="del">
          <ac:chgData name="高 培" userId="d27805c1ef9e9338" providerId="LiveId" clId="{571ECFDD-5DC8-4877-A7A8-5251A4699121}" dt="2022-11-17T06:43:02.160" v="13086" actId="478"/>
          <ac:spMkLst>
            <pc:docMk/>
            <pc:sldMk cId="1096559520" sldId="2056"/>
            <ac:spMk id="23" creationId="{6DBC6E19-BE15-A3C0-DD11-C65E1FCB26EA}"/>
          </ac:spMkLst>
        </pc:spChg>
        <pc:spChg chg="del">
          <ac:chgData name="高 培" userId="d27805c1ef9e9338" providerId="LiveId" clId="{571ECFDD-5DC8-4877-A7A8-5251A4699121}" dt="2022-11-17T06:43:02.160" v="13086" actId="478"/>
          <ac:spMkLst>
            <pc:docMk/>
            <pc:sldMk cId="1096559520" sldId="2056"/>
            <ac:spMk id="24" creationId="{E9616D96-EB87-A745-4AEB-37A34DBCDB59}"/>
          </ac:spMkLst>
        </pc:spChg>
        <pc:spChg chg="del">
          <ac:chgData name="高 培" userId="d27805c1ef9e9338" providerId="LiveId" clId="{571ECFDD-5DC8-4877-A7A8-5251A4699121}" dt="2022-11-17T06:43:02.160" v="13086" actId="478"/>
          <ac:spMkLst>
            <pc:docMk/>
            <pc:sldMk cId="1096559520" sldId="2056"/>
            <ac:spMk id="25" creationId="{62A1C30D-525D-BD53-E44D-D034A298E678}"/>
          </ac:spMkLst>
        </pc:spChg>
        <pc:spChg chg="mod">
          <ac:chgData name="高 培" userId="d27805c1ef9e9338" providerId="LiveId" clId="{571ECFDD-5DC8-4877-A7A8-5251A4699121}" dt="2022-11-17T06:51:10.080" v="13156" actId="478"/>
          <ac:spMkLst>
            <pc:docMk/>
            <pc:sldMk cId="1096559520" sldId="2056"/>
            <ac:spMk id="115" creationId="{92ECFB63-9A1C-ECEC-0AC7-E257F0287AE6}"/>
          </ac:spMkLst>
        </pc:spChg>
        <pc:spChg chg="mod">
          <ac:chgData name="高 培" userId="d27805c1ef9e9338" providerId="LiveId" clId="{571ECFDD-5DC8-4877-A7A8-5251A4699121}" dt="2022-11-17T06:51:10.080" v="13156" actId="478"/>
          <ac:spMkLst>
            <pc:docMk/>
            <pc:sldMk cId="1096559520" sldId="2056"/>
            <ac:spMk id="116" creationId="{FF259009-38A2-1C56-09BA-895EAADE21BA}"/>
          </ac:spMkLst>
        </pc:spChg>
        <pc:spChg chg="mod">
          <ac:chgData name="高 培" userId="d27805c1ef9e9338" providerId="LiveId" clId="{571ECFDD-5DC8-4877-A7A8-5251A4699121}" dt="2022-11-17T06:51:10.080" v="13156" actId="478"/>
          <ac:spMkLst>
            <pc:docMk/>
            <pc:sldMk cId="1096559520" sldId="2056"/>
            <ac:spMk id="117" creationId="{84DD1DE9-4632-6E37-A8FD-D533C8BF70FA}"/>
          </ac:spMkLst>
        </pc:spChg>
        <pc:spChg chg="mod">
          <ac:chgData name="高 培" userId="d27805c1ef9e9338" providerId="LiveId" clId="{571ECFDD-5DC8-4877-A7A8-5251A4699121}" dt="2022-11-17T06:51:10.080" v="13156" actId="478"/>
          <ac:spMkLst>
            <pc:docMk/>
            <pc:sldMk cId="1096559520" sldId="2056"/>
            <ac:spMk id="118" creationId="{1BD96EA0-A073-C627-B1CE-E0AE78704ED6}"/>
          </ac:spMkLst>
        </pc:spChg>
        <pc:grpChg chg="add mod">
          <ac:chgData name="高 培" userId="d27805c1ef9e9338" providerId="LiveId" clId="{571ECFDD-5DC8-4877-A7A8-5251A4699121}" dt="2022-11-17T06:51:10.080" v="13156" actId="478"/>
          <ac:grpSpMkLst>
            <pc:docMk/>
            <pc:sldMk cId="1096559520" sldId="2056"/>
            <ac:grpSpMk id="5" creationId="{BD8DA2AD-FC05-B66E-24C9-3A1F6DDFC772}"/>
          </ac:grpSpMkLst>
        </pc:grpChg>
        <pc:graphicFrameChg chg="del">
          <ac:chgData name="高 培" userId="d27805c1ef9e9338" providerId="LiveId" clId="{571ECFDD-5DC8-4877-A7A8-5251A4699121}" dt="2022-11-17T06:43:02.160" v="13086" actId="478"/>
          <ac:graphicFrameMkLst>
            <pc:docMk/>
            <pc:sldMk cId="1096559520" sldId="2056"/>
            <ac:graphicFrameMk id="17" creationId="{22C2C9B1-9B04-E9E0-21A7-5FCC4484D324}"/>
          </ac:graphicFrameMkLst>
        </pc:graphicFrameChg>
        <pc:graphicFrameChg chg="del">
          <ac:chgData name="高 培" userId="d27805c1ef9e9338" providerId="LiveId" clId="{571ECFDD-5DC8-4877-A7A8-5251A4699121}" dt="2022-11-17T06:43:02.160" v="13086" actId="478"/>
          <ac:graphicFrameMkLst>
            <pc:docMk/>
            <pc:sldMk cId="1096559520" sldId="2056"/>
            <ac:graphicFrameMk id="19" creationId="{D513D955-3C18-A47F-CE9C-A4D3A3081F75}"/>
          </ac:graphicFrameMkLst>
        </pc:graphicFrameChg>
        <pc:picChg chg="mod">
          <ac:chgData name="高 培" userId="d27805c1ef9e9338" providerId="LiveId" clId="{571ECFDD-5DC8-4877-A7A8-5251A4699121}" dt="2022-11-17T06:51:10.080" v="13156" actId="478"/>
          <ac:picMkLst>
            <pc:docMk/>
            <pc:sldMk cId="1096559520" sldId="2056"/>
            <ac:picMk id="6" creationId="{88168937-EEF2-AFD9-4012-17637780428A}"/>
          </ac:picMkLst>
        </pc:picChg>
        <pc:picChg chg="mod">
          <ac:chgData name="高 培" userId="d27805c1ef9e9338" providerId="LiveId" clId="{571ECFDD-5DC8-4877-A7A8-5251A4699121}" dt="2022-11-17T06:51:10.080" v="13156" actId="478"/>
          <ac:picMkLst>
            <pc:docMk/>
            <pc:sldMk cId="1096559520" sldId="2056"/>
            <ac:picMk id="7" creationId="{53320AB5-FB1C-AB89-F2EA-92B447D0D07B}"/>
          </ac:picMkLst>
        </pc:picChg>
        <pc:picChg chg="mod">
          <ac:chgData name="高 培" userId="d27805c1ef9e9338" providerId="LiveId" clId="{571ECFDD-5DC8-4877-A7A8-5251A4699121}" dt="2022-11-17T06:51:10.080" v="13156" actId="478"/>
          <ac:picMkLst>
            <pc:docMk/>
            <pc:sldMk cId="1096559520" sldId="2056"/>
            <ac:picMk id="8" creationId="{C179F9E8-FAAC-3044-1A80-645F7EF941C7}"/>
          </ac:picMkLst>
        </pc:picChg>
        <pc:picChg chg="mod">
          <ac:chgData name="高 培" userId="d27805c1ef9e9338" providerId="LiveId" clId="{571ECFDD-5DC8-4877-A7A8-5251A4699121}" dt="2022-11-17T06:51:10.080" v="13156" actId="478"/>
          <ac:picMkLst>
            <pc:docMk/>
            <pc:sldMk cId="1096559520" sldId="2056"/>
            <ac:picMk id="9" creationId="{5BD40891-3C22-6E06-0CD2-3B982C868DBE}"/>
          </ac:picMkLst>
        </pc:picChg>
        <pc:picChg chg="mod">
          <ac:chgData name="高 培" userId="d27805c1ef9e9338" providerId="LiveId" clId="{571ECFDD-5DC8-4877-A7A8-5251A4699121}" dt="2022-11-17T06:51:10.080" v="13156" actId="478"/>
          <ac:picMkLst>
            <pc:docMk/>
            <pc:sldMk cId="1096559520" sldId="2056"/>
            <ac:picMk id="11" creationId="{7D3750E9-720B-DA66-569C-205A355EA0FD}"/>
          </ac:picMkLst>
        </pc:picChg>
        <pc:picChg chg="mod">
          <ac:chgData name="高 培" userId="d27805c1ef9e9338" providerId="LiveId" clId="{571ECFDD-5DC8-4877-A7A8-5251A4699121}" dt="2022-11-17T06:51:10.080" v="13156" actId="478"/>
          <ac:picMkLst>
            <pc:docMk/>
            <pc:sldMk cId="1096559520" sldId="2056"/>
            <ac:picMk id="12" creationId="{DFD3A7A3-F3EA-028F-29C5-2A25A9ABF42C}"/>
          </ac:picMkLst>
        </pc:picChg>
        <pc:picChg chg="mod">
          <ac:chgData name="高 培" userId="d27805c1ef9e9338" providerId="LiveId" clId="{571ECFDD-5DC8-4877-A7A8-5251A4699121}" dt="2022-11-17T06:51:10.080" v="13156" actId="478"/>
          <ac:picMkLst>
            <pc:docMk/>
            <pc:sldMk cId="1096559520" sldId="2056"/>
            <ac:picMk id="13" creationId="{5D21AFD0-CFBE-9892-FD93-C39A22325345}"/>
          </ac:picMkLst>
        </pc:picChg>
        <pc:picChg chg="mod">
          <ac:chgData name="高 培" userId="d27805c1ef9e9338" providerId="LiveId" clId="{571ECFDD-5DC8-4877-A7A8-5251A4699121}" dt="2022-11-17T06:51:10.080" v="13156" actId="478"/>
          <ac:picMkLst>
            <pc:docMk/>
            <pc:sldMk cId="1096559520" sldId="2056"/>
            <ac:picMk id="26" creationId="{16F34AB7-332B-B199-6314-85AF35826782}"/>
          </ac:picMkLst>
        </pc:picChg>
        <pc:picChg chg="mod">
          <ac:chgData name="高 培" userId="d27805c1ef9e9338" providerId="LiveId" clId="{571ECFDD-5DC8-4877-A7A8-5251A4699121}" dt="2022-11-17T06:51:10.080" v="13156" actId="478"/>
          <ac:picMkLst>
            <pc:docMk/>
            <pc:sldMk cId="1096559520" sldId="2056"/>
            <ac:picMk id="27" creationId="{4ECEB5CE-D39D-861C-91AD-BD1002F3D5CF}"/>
          </ac:picMkLst>
        </pc:picChg>
        <pc:picChg chg="mod">
          <ac:chgData name="高 培" userId="d27805c1ef9e9338" providerId="LiveId" clId="{571ECFDD-5DC8-4877-A7A8-5251A4699121}" dt="2022-11-17T06:51:10.080" v="13156" actId="478"/>
          <ac:picMkLst>
            <pc:docMk/>
            <pc:sldMk cId="1096559520" sldId="2056"/>
            <ac:picMk id="28" creationId="{29C6AC6D-C8E3-D5AE-994C-2C9B7DFAE762}"/>
          </ac:picMkLst>
        </pc:picChg>
        <pc:picChg chg="mod">
          <ac:chgData name="高 培" userId="d27805c1ef9e9338" providerId="LiveId" clId="{571ECFDD-5DC8-4877-A7A8-5251A4699121}" dt="2022-11-17T06:51:10.080" v="13156" actId="478"/>
          <ac:picMkLst>
            <pc:docMk/>
            <pc:sldMk cId="1096559520" sldId="2056"/>
            <ac:picMk id="29" creationId="{23D8AA52-17DB-E55C-35AE-4BF9D4F4BC87}"/>
          </ac:picMkLst>
        </pc:picChg>
        <pc:picChg chg="mod">
          <ac:chgData name="高 培" userId="d27805c1ef9e9338" providerId="LiveId" clId="{571ECFDD-5DC8-4877-A7A8-5251A4699121}" dt="2022-11-17T06:51:10.080" v="13156" actId="478"/>
          <ac:picMkLst>
            <pc:docMk/>
            <pc:sldMk cId="1096559520" sldId="2056"/>
            <ac:picMk id="30" creationId="{F6260F33-5FB8-A62F-5F04-BAC7384527FC}"/>
          </ac:picMkLst>
        </pc:picChg>
        <pc:picChg chg="mod">
          <ac:chgData name="高 培" userId="d27805c1ef9e9338" providerId="LiveId" clId="{571ECFDD-5DC8-4877-A7A8-5251A4699121}" dt="2022-11-17T06:51:10.080" v="13156" actId="478"/>
          <ac:picMkLst>
            <pc:docMk/>
            <pc:sldMk cId="1096559520" sldId="2056"/>
            <ac:picMk id="31" creationId="{7CE03F5B-245B-3F02-A13C-C68DAC3F516A}"/>
          </ac:picMkLst>
        </pc:picChg>
        <pc:picChg chg="mod">
          <ac:chgData name="高 培" userId="d27805c1ef9e9338" providerId="LiveId" clId="{571ECFDD-5DC8-4877-A7A8-5251A4699121}" dt="2022-11-17T06:51:10.080" v="13156" actId="478"/>
          <ac:picMkLst>
            <pc:docMk/>
            <pc:sldMk cId="1096559520" sldId="2056"/>
            <ac:picMk id="32" creationId="{6F0DDF68-0851-CC64-EED0-F927FB11D1AC}"/>
          </ac:picMkLst>
        </pc:picChg>
        <pc:picChg chg="mod">
          <ac:chgData name="高 培" userId="d27805c1ef9e9338" providerId="LiveId" clId="{571ECFDD-5DC8-4877-A7A8-5251A4699121}" dt="2022-11-17T06:51:10.080" v="13156" actId="478"/>
          <ac:picMkLst>
            <pc:docMk/>
            <pc:sldMk cId="1096559520" sldId="2056"/>
            <ac:picMk id="33" creationId="{26BDAFB2-C102-7135-C91D-734712EA0739}"/>
          </ac:picMkLst>
        </pc:picChg>
        <pc:picChg chg="mod">
          <ac:chgData name="高 培" userId="d27805c1ef9e9338" providerId="LiveId" clId="{571ECFDD-5DC8-4877-A7A8-5251A4699121}" dt="2022-11-17T06:51:10.080" v="13156" actId="478"/>
          <ac:picMkLst>
            <pc:docMk/>
            <pc:sldMk cId="1096559520" sldId="2056"/>
            <ac:picMk id="34" creationId="{E71D1ED1-62C9-9B4C-CBD2-E032F369CB23}"/>
          </ac:picMkLst>
        </pc:picChg>
        <pc:picChg chg="mod">
          <ac:chgData name="高 培" userId="d27805c1ef9e9338" providerId="LiveId" clId="{571ECFDD-5DC8-4877-A7A8-5251A4699121}" dt="2022-11-17T06:51:10.080" v="13156" actId="478"/>
          <ac:picMkLst>
            <pc:docMk/>
            <pc:sldMk cId="1096559520" sldId="2056"/>
            <ac:picMk id="35" creationId="{23E90FEF-57D4-72FB-F001-EC9782B1C50F}"/>
          </ac:picMkLst>
        </pc:picChg>
        <pc:picChg chg="mod">
          <ac:chgData name="高 培" userId="d27805c1ef9e9338" providerId="LiveId" clId="{571ECFDD-5DC8-4877-A7A8-5251A4699121}" dt="2022-11-17T06:51:10.080" v="13156" actId="478"/>
          <ac:picMkLst>
            <pc:docMk/>
            <pc:sldMk cId="1096559520" sldId="2056"/>
            <ac:picMk id="36" creationId="{33CE9008-93E1-1365-9B1E-C98414489E08}"/>
          </ac:picMkLst>
        </pc:picChg>
        <pc:picChg chg="mod">
          <ac:chgData name="高 培" userId="d27805c1ef9e9338" providerId="LiveId" clId="{571ECFDD-5DC8-4877-A7A8-5251A4699121}" dt="2022-11-17T06:51:10.080" v="13156" actId="478"/>
          <ac:picMkLst>
            <pc:docMk/>
            <pc:sldMk cId="1096559520" sldId="2056"/>
            <ac:picMk id="37" creationId="{1CC26108-BD71-15C6-43DD-FE7E53C047BC}"/>
          </ac:picMkLst>
        </pc:picChg>
        <pc:picChg chg="mod">
          <ac:chgData name="高 培" userId="d27805c1ef9e9338" providerId="LiveId" clId="{571ECFDD-5DC8-4877-A7A8-5251A4699121}" dt="2022-11-17T06:51:10.080" v="13156" actId="478"/>
          <ac:picMkLst>
            <pc:docMk/>
            <pc:sldMk cId="1096559520" sldId="2056"/>
            <ac:picMk id="38" creationId="{712C7DF3-7277-3052-2376-9C81047BB9F4}"/>
          </ac:picMkLst>
        </pc:picChg>
        <pc:picChg chg="mod">
          <ac:chgData name="高 培" userId="d27805c1ef9e9338" providerId="LiveId" clId="{571ECFDD-5DC8-4877-A7A8-5251A4699121}" dt="2022-11-17T06:51:10.080" v="13156" actId="478"/>
          <ac:picMkLst>
            <pc:docMk/>
            <pc:sldMk cId="1096559520" sldId="2056"/>
            <ac:picMk id="39" creationId="{BCF203EC-3DBD-0548-A5B6-6CE243F5929E}"/>
          </ac:picMkLst>
        </pc:picChg>
        <pc:picChg chg="mod">
          <ac:chgData name="高 培" userId="d27805c1ef9e9338" providerId="LiveId" clId="{571ECFDD-5DC8-4877-A7A8-5251A4699121}" dt="2022-11-17T06:51:10.080" v="13156" actId="478"/>
          <ac:picMkLst>
            <pc:docMk/>
            <pc:sldMk cId="1096559520" sldId="2056"/>
            <ac:picMk id="40" creationId="{76614A1F-6141-B311-9470-02559973C5A7}"/>
          </ac:picMkLst>
        </pc:picChg>
        <pc:picChg chg="mod">
          <ac:chgData name="高 培" userId="d27805c1ef9e9338" providerId="LiveId" clId="{571ECFDD-5DC8-4877-A7A8-5251A4699121}" dt="2022-11-17T06:51:10.080" v="13156" actId="478"/>
          <ac:picMkLst>
            <pc:docMk/>
            <pc:sldMk cId="1096559520" sldId="2056"/>
            <ac:picMk id="41" creationId="{BAB7E175-1682-9291-8942-CD86237F2120}"/>
          </ac:picMkLst>
        </pc:picChg>
        <pc:picChg chg="mod">
          <ac:chgData name="高 培" userId="d27805c1ef9e9338" providerId="LiveId" clId="{571ECFDD-5DC8-4877-A7A8-5251A4699121}" dt="2022-11-17T06:51:10.080" v="13156" actId="478"/>
          <ac:picMkLst>
            <pc:docMk/>
            <pc:sldMk cId="1096559520" sldId="2056"/>
            <ac:picMk id="42" creationId="{BC4B7C75-2665-D979-5A76-9D7DB651B5B6}"/>
          </ac:picMkLst>
        </pc:picChg>
        <pc:picChg chg="mod">
          <ac:chgData name="高 培" userId="d27805c1ef9e9338" providerId="LiveId" clId="{571ECFDD-5DC8-4877-A7A8-5251A4699121}" dt="2022-11-17T06:51:10.080" v="13156" actId="478"/>
          <ac:picMkLst>
            <pc:docMk/>
            <pc:sldMk cId="1096559520" sldId="2056"/>
            <ac:picMk id="43" creationId="{10F39267-1AA4-B89A-F21D-C43321E2FBFF}"/>
          </ac:picMkLst>
        </pc:picChg>
        <pc:picChg chg="mod">
          <ac:chgData name="高 培" userId="d27805c1ef9e9338" providerId="LiveId" clId="{571ECFDD-5DC8-4877-A7A8-5251A4699121}" dt="2022-11-17T06:51:10.080" v="13156" actId="478"/>
          <ac:picMkLst>
            <pc:docMk/>
            <pc:sldMk cId="1096559520" sldId="2056"/>
            <ac:picMk id="44" creationId="{14BC7BA2-1149-0E02-323E-0E302AFBAEB1}"/>
          </ac:picMkLst>
        </pc:picChg>
        <pc:picChg chg="mod">
          <ac:chgData name="高 培" userId="d27805c1ef9e9338" providerId="LiveId" clId="{571ECFDD-5DC8-4877-A7A8-5251A4699121}" dt="2022-11-17T06:51:10.080" v="13156" actId="478"/>
          <ac:picMkLst>
            <pc:docMk/>
            <pc:sldMk cId="1096559520" sldId="2056"/>
            <ac:picMk id="45" creationId="{FA2D3DCE-F3AB-58A3-ED58-08CB2BACFAA5}"/>
          </ac:picMkLst>
        </pc:picChg>
        <pc:picChg chg="mod">
          <ac:chgData name="高 培" userId="d27805c1ef9e9338" providerId="LiveId" clId="{571ECFDD-5DC8-4877-A7A8-5251A4699121}" dt="2022-11-17T06:51:10.080" v="13156" actId="478"/>
          <ac:picMkLst>
            <pc:docMk/>
            <pc:sldMk cId="1096559520" sldId="2056"/>
            <ac:picMk id="46" creationId="{356C8003-E5FB-6285-9153-6E6DDE5819F8}"/>
          </ac:picMkLst>
        </pc:picChg>
        <pc:picChg chg="mod">
          <ac:chgData name="高 培" userId="d27805c1ef9e9338" providerId="LiveId" clId="{571ECFDD-5DC8-4877-A7A8-5251A4699121}" dt="2022-11-17T06:51:10.080" v="13156" actId="478"/>
          <ac:picMkLst>
            <pc:docMk/>
            <pc:sldMk cId="1096559520" sldId="2056"/>
            <ac:picMk id="47" creationId="{7E67FBBD-D517-BF81-850A-A2D2EFB434D3}"/>
          </ac:picMkLst>
        </pc:picChg>
        <pc:picChg chg="mod">
          <ac:chgData name="高 培" userId="d27805c1ef9e9338" providerId="LiveId" clId="{571ECFDD-5DC8-4877-A7A8-5251A4699121}" dt="2022-11-17T06:51:10.080" v="13156" actId="478"/>
          <ac:picMkLst>
            <pc:docMk/>
            <pc:sldMk cId="1096559520" sldId="2056"/>
            <ac:picMk id="48" creationId="{F9931536-96D3-B54D-E079-3A52BADA44CB}"/>
          </ac:picMkLst>
        </pc:picChg>
        <pc:picChg chg="mod">
          <ac:chgData name="高 培" userId="d27805c1ef9e9338" providerId="LiveId" clId="{571ECFDD-5DC8-4877-A7A8-5251A4699121}" dt="2022-11-17T06:51:10.080" v="13156" actId="478"/>
          <ac:picMkLst>
            <pc:docMk/>
            <pc:sldMk cId="1096559520" sldId="2056"/>
            <ac:picMk id="49" creationId="{15321AAC-B460-6574-0591-8F753D7E5434}"/>
          </ac:picMkLst>
        </pc:picChg>
        <pc:picChg chg="mod">
          <ac:chgData name="高 培" userId="d27805c1ef9e9338" providerId="LiveId" clId="{571ECFDD-5DC8-4877-A7A8-5251A4699121}" dt="2022-11-17T06:51:10.080" v="13156" actId="478"/>
          <ac:picMkLst>
            <pc:docMk/>
            <pc:sldMk cId="1096559520" sldId="2056"/>
            <ac:picMk id="50" creationId="{BE1F5865-2D65-C63B-342F-E0DB38E2FBBD}"/>
          </ac:picMkLst>
        </pc:picChg>
        <pc:picChg chg="mod">
          <ac:chgData name="高 培" userId="d27805c1ef9e9338" providerId="LiveId" clId="{571ECFDD-5DC8-4877-A7A8-5251A4699121}" dt="2022-11-17T06:51:10.080" v="13156" actId="478"/>
          <ac:picMkLst>
            <pc:docMk/>
            <pc:sldMk cId="1096559520" sldId="2056"/>
            <ac:picMk id="51" creationId="{EEC9A1A7-62BD-3425-E387-CD16F8B0DB73}"/>
          </ac:picMkLst>
        </pc:picChg>
        <pc:picChg chg="mod">
          <ac:chgData name="高 培" userId="d27805c1ef9e9338" providerId="LiveId" clId="{571ECFDD-5DC8-4877-A7A8-5251A4699121}" dt="2022-11-17T06:51:10.080" v="13156" actId="478"/>
          <ac:picMkLst>
            <pc:docMk/>
            <pc:sldMk cId="1096559520" sldId="2056"/>
            <ac:picMk id="52" creationId="{BCE0571A-8ACA-04FB-CCB0-916D1187CFD4}"/>
          </ac:picMkLst>
        </pc:picChg>
        <pc:picChg chg="mod">
          <ac:chgData name="高 培" userId="d27805c1ef9e9338" providerId="LiveId" clId="{571ECFDD-5DC8-4877-A7A8-5251A4699121}" dt="2022-11-17T06:51:10.080" v="13156" actId="478"/>
          <ac:picMkLst>
            <pc:docMk/>
            <pc:sldMk cId="1096559520" sldId="2056"/>
            <ac:picMk id="53" creationId="{5775F029-B77D-BAF6-EB93-7C0AD790CE53}"/>
          </ac:picMkLst>
        </pc:picChg>
        <pc:picChg chg="mod">
          <ac:chgData name="高 培" userId="d27805c1ef9e9338" providerId="LiveId" clId="{571ECFDD-5DC8-4877-A7A8-5251A4699121}" dt="2022-11-17T06:51:10.080" v="13156" actId="478"/>
          <ac:picMkLst>
            <pc:docMk/>
            <pc:sldMk cId="1096559520" sldId="2056"/>
            <ac:picMk id="54" creationId="{B487C657-737B-578D-F97F-455824CA90AC}"/>
          </ac:picMkLst>
        </pc:picChg>
        <pc:picChg chg="mod">
          <ac:chgData name="高 培" userId="d27805c1ef9e9338" providerId="LiveId" clId="{571ECFDD-5DC8-4877-A7A8-5251A4699121}" dt="2022-11-17T06:51:10.080" v="13156" actId="478"/>
          <ac:picMkLst>
            <pc:docMk/>
            <pc:sldMk cId="1096559520" sldId="2056"/>
            <ac:picMk id="55" creationId="{30A58B4B-C039-E2FB-0687-3F5A5FA86F8A}"/>
          </ac:picMkLst>
        </pc:picChg>
        <pc:picChg chg="mod">
          <ac:chgData name="高 培" userId="d27805c1ef9e9338" providerId="LiveId" clId="{571ECFDD-5DC8-4877-A7A8-5251A4699121}" dt="2022-11-17T06:51:10.080" v="13156" actId="478"/>
          <ac:picMkLst>
            <pc:docMk/>
            <pc:sldMk cId="1096559520" sldId="2056"/>
            <ac:picMk id="56" creationId="{F548FB0F-C294-5DF5-BE6A-2942B13AEC86}"/>
          </ac:picMkLst>
        </pc:picChg>
        <pc:picChg chg="mod">
          <ac:chgData name="高 培" userId="d27805c1ef9e9338" providerId="LiveId" clId="{571ECFDD-5DC8-4877-A7A8-5251A4699121}" dt="2022-11-17T06:51:10.080" v="13156" actId="478"/>
          <ac:picMkLst>
            <pc:docMk/>
            <pc:sldMk cId="1096559520" sldId="2056"/>
            <ac:picMk id="57" creationId="{B107E39F-8176-96B6-C661-4BFCCC4AFA43}"/>
          </ac:picMkLst>
        </pc:picChg>
        <pc:picChg chg="mod">
          <ac:chgData name="高 培" userId="d27805c1ef9e9338" providerId="LiveId" clId="{571ECFDD-5DC8-4877-A7A8-5251A4699121}" dt="2022-11-17T06:51:10.080" v="13156" actId="478"/>
          <ac:picMkLst>
            <pc:docMk/>
            <pc:sldMk cId="1096559520" sldId="2056"/>
            <ac:picMk id="58" creationId="{71B86136-C081-8099-C6E1-E4F171789E41}"/>
          </ac:picMkLst>
        </pc:picChg>
        <pc:picChg chg="mod">
          <ac:chgData name="高 培" userId="d27805c1ef9e9338" providerId="LiveId" clId="{571ECFDD-5DC8-4877-A7A8-5251A4699121}" dt="2022-11-17T06:51:10.080" v="13156" actId="478"/>
          <ac:picMkLst>
            <pc:docMk/>
            <pc:sldMk cId="1096559520" sldId="2056"/>
            <ac:picMk id="59" creationId="{3C562151-B8C8-C6D5-A87F-B6CF2F0EF3EC}"/>
          </ac:picMkLst>
        </pc:picChg>
        <pc:picChg chg="mod">
          <ac:chgData name="高 培" userId="d27805c1ef9e9338" providerId="LiveId" clId="{571ECFDD-5DC8-4877-A7A8-5251A4699121}" dt="2022-11-17T06:51:10.080" v="13156" actId="478"/>
          <ac:picMkLst>
            <pc:docMk/>
            <pc:sldMk cId="1096559520" sldId="2056"/>
            <ac:picMk id="60" creationId="{24D337AE-E831-517D-9A41-7D23ACEAAC01}"/>
          </ac:picMkLst>
        </pc:picChg>
        <pc:picChg chg="mod">
          <ac:chgData name="高 培" userId="d27805c1ef9e9338" providerId="LiveId" clId="{571ECFDD-5DC8-4877-A7A8-5251A4699121}" dt="2022-11-17T06:51:10.080" v="13156" actId="478"/>
          <ac:picMkLst>
            <pc:docMk/>
            <pc:sldMk cId="1096559520" sldId="2056"/>
            <ac:picMk id="61" creationId="{F2819693-8821-80C1-7D1B-AE63F0F88870}"/>
          </ac:picMkLst>
        </pc:picChg>
        <pc:picChg chg="mod">
          <ac:chgData name="高 培" userId="d27805c1ef9e9338" providerId="LiveId" clId="{571ECFDD-5DC8-4877-A7A8-5251A4699121}" dt="2022-11-17T06:51:10.080" v="13156" actId="478"/>
          <ac:picMkLst>
            <pc:docMk/>
            <pc:sldMk cId="1096559520" sldId="2056"/>
            <ac:picMk id="62" creationId="{BB95918F-E74B-C849-EFFA-1179BD5BEDA8}"/>
          </ac:picMkLst>
        </pc:picChg>
        <pc:picChg chg="mod">
          <ac:chgData name="高 培" userId="d27805c1ef9e9338" providerId="LiveId" clId="{571ECFDD-5DC8-4877-A7A8-5251A4699121}" dt="2022-11-17T06:51:10.080" v="13156" actId="478"/>
          <ac:picMkLst>
            <pc:docMk/>
            <pc:sldMk cId="1096559520" sldId="2056"/>
            <ac:picMk id="63" creationId="{9FC742C8-F5F9-CCB7-A55C-BEE5D9AD9AAF}"/>
          </ac:picMkLst>
        </pc:picChg>
        <pc:picChg chg="mod">
          <ac:chgData name="高 培" userId="d27805c1ef9e9338" providerId="LiveId" clId="{571ECFDD-5DC8-4877-A7A8-5251A4699121}" dt="2022-11-17T06:51:10.080" v="13156" actId="478"/>
          <ac:picMkLst>
            <pc:docMk/>
            <pc:sldMk cId="1096559520" sldId="2056"/>
            <ac:picMk id="64" creationId="{13DA3AAD-AE02-BDB5-52DB-0499D1656365}"/>
          </ac:picMkLst>
        </pc:picChg>
        <pc:picChg chg="mod">
          <ac:chgData name="高 培" userId="d27805c1ef9e9338" providerId="LiveId" clId="{571ECFDD-5DC8-4877-A7A8-5251A4699121}" dt="2022-11-17T06:51:10.080" v="13156" actId="478"/>
          <ac:picMkLst>
            <pc:docMk/>
            <pc:sldMk cId="1096559520" sldId="2056"/>
            <ac:picMk id="65" creationId="{8429C03B-49F1-43BF-CEDB-F1BB80578D40}"/>
          </ac:picMkLst>
        </pc:picChg>
        <pc:picChg chg="mod">
          <ac:chgData name="高 培" userId="d27805c1ef9e9338" providerId="LiveId" clId="{571ECFDD-5DC8-4877-A7A8-5251A4699121}" dt="2022-11-17T06:51:10.080" v="13156" actId="478"/>
          <ac:picMkLst>
            <pc:docMk/>
            <pc:sldMk cId="1096559520" sldId="2056"/>
            <ac:picMk id="66" creationId="{0A2F8D2D-7DC7-998C-4B2E-2186A7D4AA28}"/>
          </ac:picMkLst>
        </pc:picChg>
        <pc:picChg chg="mod">
          <ac:chgData name="高 培" userId="d27805c1ef9e9338" providerId="LiveId" clId="{571ECFDD-5DC8-4877-A7A8-5251A4699121}" dt="2022-11-17T06:51:10.080" v="13156" actId="478"/>
          <ac:picMkLst>
            <pc:docMk/>
            <pc:sldMk cId="1096559520" sldId="2056"/>
            <ac:picMk id="67" creationId="{C48DEE9E-5E0E-644D-F2FB-48543C6D4877}"/>
          </ac:picMkLst>
        </pc:picChg>
        <pc:picChg chg="mod">
          <ac:chgData name="高 培" userId="d27805c1ef9e9338" providerId="LiveId" clId="{571ECFDD-5DC8-4877-A7A8-5251A4699121}" dt="2022-11-17T06:51:10.080" v="13156" actId="478"/>
          <ac:picMkLst>
            <pc:docMk/>
            <pc:sldMk cId="1096559520" sldId="2056"/>
            <ac:picMk id="68" creationId="{973748DB-3F90-22E9-DDF8-416188882B98}"/>
          </ac:picMkLst>
        </pc:picChg>
        <pc:picChg chg="mod">
          <ac:chgData name="高 培" userId="d27805c1ef9e9338" providerId="LiveId" clId="{571ECFDD-5DC8-4877-A7A8-5251A4699121}" dt="2022-11-17T06:51:10.080" v="13156" actId="478"/>
          <ac:picMkLst>
            <pc:docMk/>
            <pc:sldMk cId="1096559520" sldId="2056"/>
            <ac:picMk id="69" creationId="{82CFE925-9115-9580-9ECD-2AF0D5D1132B}"/>
          </ac:picMkLst>
        </pc:picChg>
        <pc:picChg chg="mod">
          <ac:chgData name="高 培" userId="d27805c1ef9e9338" providerId="LiveId" clId="{571ECFDD-5DC8-4877-A7A8-5251A4699121}" dt="2022-11-17T06:51:10.080" v="13156" actId="478"/>
          <ac:picMkLst>
            <pc:docMk/>
            <pc:sldMk cId="1096559520" sldId="2056"/>
            <ac:picMk id="70" creationId="{5D5EA2F4-86E4-BA4B-A389-0FE27C5F8EF1}"/>
          </ac:picMkLst>
        </pc:picChg>
        <pc:picChg chg="mod">
          <ac:chgData name="高 培" userId="d27805c1ef9e9338" providerId="LiveId" clId="{571ECFDD-5DC8-4877-A7A8-5251A4699121}" dt="2022-11-17T06:51:10.080" v="13156" actId="478"/>
          <ac:picMkLst>
            <pc:docMk/>
            <pc:sldMk cId="1096559520" sldId="2056"/>
            <ac:picMk id="71" creationId="{BE166B21-0792-19B2-FF8E-73E9BA54AA54}"/>
          </ac:picMkLst>
        </pc:picChg>
        <pc:picChg chg="mod">
          <ac:chgData name="高 培" userId="d27805c1ef9e9338" providerId="LiveId" clId="{571ECFDD-5DC8-4877-A7A8-5251A4699121}" dt="2022-11-17T06:51:10.080" v="13156" actId="478"/>
          <ac:picMkLst>
            <pc:docMk/>
            <pc:sldMk cId="1096559520" sldId="2056"/>
            <ac:picMk id="72" creationId="{5BCBFAE8-1B3A-A475-79A6-42119E652747}"/>
          </ac:picMkLst>
        </pc:picChg>
        <pc:picChg chg="mod">
          <ac:chgData name="高 培" userId="d27805c1ef9e9338" providerId="LiveId" clId="{571ECFDD-5DC8-4877-A7A8-5251A4699121}" dt="2022-11-17T06:51:10.080" v="13156" actId="478"/>
          <ac:picMkLst>
            <pc:docMk/>
            <pc:sldMk cId="1096559520" sldId="2056"/>
            <ac:picMk id="73" creationId="{09CB374F-DC78-9CA9-F325-1DF5B1F351F8}"/>
          </ac:picMkLst>
        </pc:picChg>
        <pc:picChg chg="mod">
          <ac:chgData name="高 培" userId="d27805c1ef9e9338" providerId="LiveId" clId="{571ECFDD-5DC8-4877-A7A8-5251A4699121}" dt="2022-11-17T06:51:10.080" v="13156" actId="478"/>
          <ac:picMkLst>
            <pc:docMk/>
            <pc:sldMk cId="1096559520" sldId="2056"/>
            <ac:picMk id="74" creationId="{B24F9B15-95D0-4B4D-B55C-0546C66B538C}"/>
          </ac:picMkLst>
        </pc:picChg>
        <pc:picChg chg="mod">
          <ac:chgData name="高 培" userId="d27805c1ef9e9338" providerId="LiveId" clId="{571ECFDD-5DC8-4877-A7A8-5251A4699121}" dt="2022-11-17T06:51:10.080" v="13156" actId="478"/>
          <ac:picMkLst>
            <pc:docMk/>
            <pc:sldMk cId="1096559520" sldId="2056"/>
            <ac:picMk id="75" creationId="{39DED3D4-A34F-DD1C-B275-46DAD72F43ED}"/>
          </ac:picMkLst>
        </pc:picChg>
        <pc:picChg chg="mod">
          <ac:chgData name="高 培" userId="d27805c1ef9e9338" providerId="LiveId" clId="{571ECFDD-5DC8-4877-A7A8-5251A4699121}" dt="2022-11-17T06:51:10.080" v="13156" actId="478"/>
          <ac:picMkLst>
            <pc:docMk/>
            <pc:sldMk cId="1096559520" sldId="2056"/>
            <ac:picMk id="76" creationId="{372269C7-85DB-DC9F-B17A-AD95B757F6C0}"/>
          </ac:picMkLst>
        </pc:picChg>
        <pc:picChg chg="mod">
          <ac:chgData name="高 培" userId="d27805c1ef9e9338" providerId="LiveId" clId="{571ECFDD-5DC8-4877-A7A8-5251A4699121}" dt="2022-11-17T06:51:10.080" v="13156" actId="478"/>
          <ac:picMkLst>
            <pc:docMk/>
            <pc:sldMk cId="1096559520" sldId="2056"/>
            <ac:picMk id="77" creationId="{17D3F2F5-32D1-9F42-5619-E100168844CB}"/>
          </ac:picMkLst>
        </pc:picChg>
        <pc:picChg chg="mod">
          <ac:chgData name="高 培" userId="d27805c1ef9e9338" providerId="LiveId" clId="{571ECFDD-5DC8-4877-A7A8-5251A4699121}" dt="2022-11-17T06:51:10.080" v="13156" actId="478"/>
          <ac:picMkLst>
            <pc:docMk/>
            <pc:sldMk cId="1096559520" sldId="2056"/>
            <ac:picMk id="78" creationId="{9401E8C6-AE01-6473-83FF-8A5D729B26AE}"/>
          </ac:picMkLst>
        </pc:picChg>
        <pc:picChg chg="mod">
          <ac:chgData name="高 培" userId="d27805c1ef9e9338" providerId="LiveId" clId="{571ECFDD-5DC8-4877-A7A8-5251A4699121}" dt="2022-11-17T06:51:10.080" v="13156" actId="478"/>
          <ac:picMkLst>
            <pc:docMk/>
            <pc:sldMk cId="1096559520" sldId="2056"/>
            <ac:picMk id="79" creationId="{63DDCAD1-2662-EA67-7EBB-A6A643D46981}"/>
          </ac:picMkLst>
        </pc:picChg>
        <pc:picChg chg="mod">
          <ac:chgData name="高 培" userId="d27805c1ef9e9338" providerId="LiveId" clId="{571ECFDD-5DC8-4877-A7A8-5251A4699121}" dt="2022-11-17T06:51:10.080" v="13156" actId="478"/>
          <ac:picMkLst>
            <pc:docMk/>
            <pc:sldMk cId="1096559520" sldId="2056"/>
            <ac:picMk id="80" creationId="{D119A236-4963-0EDC-B378-F54F4E60D3F7}"/>
          </ac:picMkLst>
        </pc:picChg>
        <pc:picChg chg="mod">
          <ac:chgData name="高 培" userId="d27805c1ef9e9338" providerId="LiveId" clId="{571ECFDD-5DC8-4877-A7A8-5251A4699121}" dt="2022-11-17T06:51:10.080" v="13156" actId="478"/>
          <ac:picMkLst>
            <pc:docMk/>
            <pc:sldMk cId="1096559520" sldId="2056"/>
            <ac:picMk id="81" creationId="{FB0D2D94-E933-01CA-5B8C-FAF479345F70}"/>
          </ac:picMkLst>
        </pc:picChg>
        <pc:picChg chg="mod">
          <ac:chgData name="高 培" userId="d27805c1ef9e9338" providerId="LiveId" clId="{571ECFDD-5DC8-4877-A7A8-5251A4699121}" dt="2022-11-17T06:51:10.080" v="13156" actId="478"/>
          <ac:picMkLst>
            <pc:docMk/>
            <pc:sldMk cId="1096559520" sldId="2056"/>
            <ac:picMk id="82" creationId="{536337E6-6557-67A6-271B-0826710258F7}"/>
          </ac:picMkLst>
        </pc:picChg>
        <pc:picChg chg="mod">
          <ac:chgData name="高 培" userId="d27805c1ef9e9338" providerId="LiveId" clId="{571ECFDD-5DC8-4877-A7A8-5251A4699121}" dt="2022-11-17T06:51:10.080" v="13156" actId="478"/>
          <ac:picMkLst>
            <pc:docMk/>
            <pc:sldMk cId="1096559520" sldId="2056"/>
            <ac:picMk id="83" creationId="{0FDB977D-B3CF-A4A4-AE36-097E6F558F8D}"/>
          </ac:picMkLst>
        </pc:picChg>
        <pc:picChg chg="mod">
          <ac:chgData name="高 培" userId="d27805c1ef9e9338" providerId="LiveId" clId="{571ECFDD-5DC8-4877-A7A8-5251A4699121}" dt="2022-11-17T06:51:10.080" v="13156" actId="478"/>
          <ac:picMkLst>
            <pc:docMk/>
            <pc:sldMk cId="1096559520" sldId="2056"/>
            <ac:picMk id="84" creationId="{64574510-9903-AE7D-56EB-C9670A8FE1E2}"/>
          </ac:picMkLst>
        </pc:picChg>
        <pc:picChg chg="mod">
          <ac:chgData name="高 培" userId="d27805c1ef9e9338" providerId="LiveId" clId="{571ECFDD-5DC8-4877-A7A8-5251A4699121}" dt="2022-11-17T06:51:10.080" v="13156" actId="478"/>
          <ac:picMkLst>
            <pc:docMk/>
            <pc:sldMk cId="1096559520" sldId="2056"/>
            <ac:picMk id="85" creationId="{93FC3264-F2E0-48E7-7E13-FDFB81E76F56}"/>
          </ac:picMkLst>
        </pc:picChg>
        <pc:picChg chg="mod">
          <ac:chgData name="高 培" userId="d27805c1ef9e9338" providerId="LiveId" clId="{571ECFDD-5DC8-4877-A7A8-5251A4699121}" dt="2022-11-17T06:51:10.080" v="13156" actId="478"/>
          <ac:picMkLst>
            <pc:docMk/>
            <pc:sldMk cId="1096559520" sldId="2056"/>
            <ac:picMk id="86" creationId="{8C935951-D0C1-6C16-543C-FFF104C03B0C}"/>
          </ac:picMkLst>
        </pc:picChg>
        <pc:picChg chg="mod">
          <ac:chgData name="高 培" userId="d27805c1ef9e9338" providerId="LiveId" clId="{571ECFDD-5DC8-4877-A7A8-5251A4699121}" dt="2022-11-17T06:51:10.080" v="13156" actId="478"/>
          <ac:picMkLst>
            <pc:docMk/>
            <pc:sldMk cId="1096559520" sldId="2056"/>
            <ac:picMk id="87" creationId="{00C705E9-DB59-D679-3F3B-F0919D0429B7}"/>
          </ac:picMkLst>
        </pc:picChg>
        <pc:picChg chg="mod">
          <ac:chgData name="高 培" userId="d27805c1ef9e9338" providerId="LiveId" clId="{571ECFDD-5DC8-4877-A7A8-5251A4699121}" dt="2022-11-17T06:51:10.080" v="13156" actId="478"/>
          <ac:picMkLst>
            <pc:docMk/>
            <pc:sldMk cId="1096559520" sldId="2056"/>
            <ac:picMk id="88" creationId="{A99C808E-9542-430C-1534-8FA5F92DABED}"/>
          </ac:picMkLst>
        </pc:picChg>
        <pc:picChg chg="mod">
          <ac:chgData name="高 培" userId="d27805c1ef9e9338" providerId="LiveId" clId="{571ECFDD-5DC8-4877-A7A8-5251A4699121}" dt="2022-11-17T06:51:10.080" v="13156" actId="478"/>
          <ac:picMkLst>
            <pc:docMk/>
            <pc:sldMk cId="1096559520" sldId="2056"/>
            <ac:picMk id="89" creationId="{DBC1D496-349A-3E11-2E11-B8EEA31F77F2}"/>
          </ac:picMkLst>
        </pc:picChg>
        <pc:picChg chg="del mod">
          <ac:chgData name="高 培" userId="d27805c1ef9e9338" providerId="LiveId" clId="{571ECFDD-5DC8-4877-A7A8-5251A4699121}" dt="2022-11-17T06:51:10.080" v="13156" actId="478"/>
          <ac:picMkLst>
            <pc:docMk/>
            <pc:sldMk cId="1096559520" sldId="2056"/>
            <ac:picMk id="90" creationId="{2FE3E7E1-544B-14DA-B999-9D8E493C606C}"/>
          </ac:picMkLst>
        </pc:picChg>
        <pc:picChg chg="mod">
          <ac:chgData name="高 培" userId="d27805c1ef9e9338" providerId="LiveId" clId="{571ECFDD-5DC8-4877-A7A8-5251A4699121}" dt="2022-11-17T06:51:10.080" v="13156" actId="478"/>
          <ac:picMkLst>
            <pc:docMk/>
            <pc:sldMk cId="1096559520" sldId="2056"/>
            <ac:picMk id="91" creationId="{AD238AF6-7C2D-39BD-57FD-FDBA5A310C43}"/>
          </ac:picMkLst>
        </pc:picChg>
        <pc:picChg chg="mod">
          <ac:chgData name="高 培" userId="d27805c1ef9e9338" providerId="LiveId" clId="{571ECFDD-5DC8-4877-A7A8-5251A4699121}" dt="2022-11-17T06:51:10.080" v="13156" actId="478"/>
          <ac:picMkLst>
            <pc:docMk/>
            <pc:sldMk cId="1096559520" sldId="2056"/>
            <ac:picMk id="92" creationId="{A7F3DE05-1329-C918-AE07-DE413336B92A}"/>
          </ac:picMkLst>
        </pc:picChg>
        <pc:picChg chg="mod">
          <ac:chgData name="高 培" userId="d27805c1ef9e9338" providerId="LiveId" clId="{571ECFDD-5DC8-4877-A7A8-5251A4699121}" dt="2022-11-17T06:51:10.080" v="13156" actId="478"/>
          <ac:picMkLst>
            <pc:docMk/>
            <pc:sldMk cId="1096559520" sldId="2056"/>
            <ac:picMk id="93" creationId="{3FF8A71B-70CF-51FA-125C-4C5E5C970384}"/>
          </ac:picMkLst>
        </pc:picChg>
        <pc:picChg chg="mod">
          <ac:chgData name="高 培" userId="d27805c1ef9e9338" providerId="LiveId" clId="{571ECFDD-5DC8-4877-A7A8-5251A4699121}" dt="2022-11-17T06:51:10.080" v="13156" actId="478"/>
          <ac:picMkLst>
            <pc:docMk/>
            <pc:sldMk cId="1096559520" sldId="2056"/>
            <ac:picMk id="94" creationId="{27078725-189A-5D5E-DDD6-0EEB98CEB3C6}"/>
          </ac:picMkLst>
        </pc:picChg>
        <pc:picChg chg="mod">
          <ac:chgData name="高 培" userId="d27805c1ef9e9338" providerId="LiveId" clId="{571ECFDD-5DC8-4877-A7A8-5251A4699121}" dt="2022-11-17T06:51:10.080" v="13156" actId="478"/>
          <ac:picMkLst>
            <pc:docMk/>
            <pc:sldMk cId="1096559520" sldId="2056"/>
            <ac:picMk id="95" creationId="{5A5276F9-B33A-2BD6-54AA-BC318F26E53B}"/>
          </ac:picMkLst>
        </pc:picChg>
        <pc:picChg chg="mod">
          <ac:chgData name="高 培" userId="d27805c1ef9e9338" providerId="LiveId" clId="{571ECFDD-5DC8-4877-A7A8-5251A4699121}" dt="2022-11-17T06:51:10.080" v="13156" actId="478"/>
          <ac:picMkLst>
            <pc:docMk/>
            <pc:sldMk cId="1096559520" sldId="2056"/>
            <ac:picMk id="96" creationId="{79172E2C-CAE1-C0FE-A020-4BEF19877D60}"/>
          </ac:picMkLst>
        </pc:picChg>
        <pc:picChg chg="mod">
          <ac:chgData name="高 培" userId="d27805c1ef9e9338" providerId="LiveId" clId="{571ECFDD-5DC8-4877-A7A8-5251A4699121}" dt="2022-11-17T06:51:10.080" v="13156" actId="478"/>
          <ac:picMkLst>
            <pc:docMk/>
            <pc:sldMk cId="1096559520" sldId="2056"/>
            <ac:picMk id="97" creationId="{0A059491-37EB-DEF4-94CF-B6DFDB55BCA7}"/>
          </ac:picMkLst>
        </pc:picChg>
        <pc:picChg chg="mod">
          <ac:chgData name="高 培" userId="d27805c1ef9e9338" providerId="LiveId" clId="{571ECFDD-5DC8-4877-A7A8-5251A4699121}" dt="2022-11-17T06:51:10.080" v="13156" actId="478"/>
          <ac:picMkLst>
            <pc:docMk/>
            <pc:sldMk cId="1096559520" sldId="2056"/>
            <ac:picMk id="98" creationId="{3CAB28B8-73AF-CB17-AE17-089A5C4D36F6}"/>
          </ac:picMkLst>
        </pc:picChg>
        <pc:picChg chg="mod">
          <ac:chgData name="高 培" userId="d27805c1ef9e9338" providerId="LiveId" clId="{571ECFDD-5DC8-4877-A7A8-5251A4699121}" dt="2022-11-17T06:51:10.080" v="13156" actId="478"/>
          <ac:picMkLst>
            <pc:docMk/>
            <pc:sldMk cId="1096559520" sldId="2056"/>
            <ac:picMk id="99" creationId="{7EF10849-6E7E-4BF3-4D62-47C778365025}"/>
          </ac:picMkLst>
        </pc:picChg>
        <pc:picChg chg="mod">
          <ac:chgData name="高 培" userId="d27805c1ef9e9338" providerId="LiveId" clId="{571ECFDD-5DC8-4877-A7A8-5251A4699121}" dt="2022-11-17T06:51:10.080" v="13156" actId="478"/>
          <ac:picMkLst>
            <pc:docMk/>
            <pc:sldMk cId="1096559520" sldId="2056"/>
            <ac:picMk id="100" creationId="{8C5AD7E7-97E9-6BEA-49E1-0F25DEDACCC4}"/>
          </ac:picMkLst>
        </pc:picChg>
        <pc:picChg chg="mod">
          <ac:chgData name="高 培" userId="d27805c1ef9e9338" providerId="LiveId" clId="{571ECFDD-5DC8-4877-A7A8-5251A4699121}" dt="2022-11-17T06:51:10.080" v="13156" actId="478"/>
          <ac:picMkLst>
            <pc:docMk/>
            <pc:sldMk cId="1096559520" sldId="2056"/>
            <ac:picMk id="101" creationId="{3765A16D-65E9-11FD-6D5A-8287757B4CE6}"/>
          </ac:picMkLst>
        </pc:picChg>
        <pc:picChg chg="mod">
          <ac:chgData name="高 培" userId="d27805c1ef9e9338" providerId="LiveId" clId="{571ECFDD-5DC8-4877-A7A8-5251A4699121}" dt="2022-11-17T06:51:10.080" v="13156" actId="478"/>
          <ac:picMkLst>
            <pc:docMk/>
            <pc:sldMk cId="1096559520" sldId="2056"/>
            <ac:picMk id="102" creationId="{D535AEC8-CE3C-05A6-2B33-4BD359B19D2A}"/>
          </ac:picMkLst>
        </pc:picChg>
        <pc:picChg chg="mod">
          <ac:chgData name="高 培" userId="d27805c1ef9e9338" providerId="LiveId" clId="{571ECFDD-5DC8-4877-A7A8-5251A4699121}" dt="2022-11-17T06:51:10.080" v="13156" actId="478"/>
          <ac:picMkLst>
            <pc:docMk/>
            <pc:sldMk cId="1096559520" sldId="2056"/>
            <ac:picMk id="103" creationId="{27915938-8D9F-A689-5A17-06FBA50AAC6D}"/>
          </ac:picMkLst>
        </pc:picChg>
        <pc:picChg chg="mod">
          <ac:chgData name="高 培" userId="d27805c1ef9e9338" providerId="LiveId" clId="{571ECFDD-5DC8-4877-A7A8-5251A4699121}" dt="2022-11-17T06:51:10.080" v="13156" actId="478"/>
          <ac:picMkLst>
            <pc:docMk/>
            <pc:sldMk cId="1096559520" sldId="2056"/>
            <ac:picMk id="104" creationId="{6B2DB72B-EA80-12CE-7C24-A1603E9B2D88}"/>
          </ac:picMkLst>
        </pc:picChg>
        <pc:picChg chg="mod">
          <ac:chgData name="高 培" userId="d27805c1ef9e9338" providerId="LiveId" clId="{571ECFDD-5DC8-4877-A7A8-5251A4699121}" dt="2022-11-17T06:51:10.080" v="13156" actId="478"/>
          <ac:picMkLst>
            <pc:docMk/>
            <pc:sldMk cId="1096559520" sldId="2056"/>
            <ac:picMk id="105" creationId="{599A2DD5-994D-2F32-0627-BF0DEEC29FF4}"/>
          </ac:picMkLst>
        </pc:picChg>
        <pc:picChg chg="mod">
          <ac:chgData name="高 培" userId="d27805c1ef9e9338" providerId="LiveId" clId="{571ECFDD-5DC8-4877-A7A8-5251A4699121}" dt="2022-11-17T06:51:10.080" v="13156" actId="478"/>
          <ac:picMkLst>
            <pc:docMk/>
            <pc:sldMk cId="1096559520" sldId="2056"/>
            <ac:picMk id="106" creationId="{CD147EC8-9AAB-560C-C9D6-D6FB4ECA5295}"/>
          </ac:picMkLst>
        </pc:picChg>
        <pc:picChg chg="mod">
          <ac:chgData name="高 培" userId="d27805c1ef9e9338" providerId="LiveId" clId="{571ECFDD-5DC8-4877-A7A8-5251A4699121}" dt="2022-11-17T06:51:10.080" v="13156" actId="478"/>
          <ac:picMkLst>
            <pc:docMk/>
            <pc:sldMk cId="1096559520" sldId="2056"/>
            <ac:picMk id="107" creationId="{E957660B-C6B8-E4A6-AD73-FD50166F2445}"/>
          </ac:picMkLst>
        </pc:picChg>
        <pc:picChg chg="mod">
          <ac:chgData name="高 培" userId="d27805c1ef9e9338" providerId="LiveId" clId="{571ECFDD-5DC8-4877-A7A8-5251A4699121}" dt="2022-11-17T06:51:10.080" v="13156" actId="478"/>
          <ac:picMkLst>
            <pc:docMk/>
            <pc:sldMk cId="1096559520" sldId="2056"/>
            <ac:picMk id="108" creationId="{3A708041-9D80-CA3F-7A9E-EA70FBBD4352}"/>
          </ac:picMkLst>
        </pc:picChg>
        <pc:picChg chg="mod">
          <ac:chgData name="高 培" userId="d27805c1ef9e9338" providerId="LiveId" clId="{571ECFDD-5DC8-4877-A7A8-5251A4699121}" dt="2022-11-17T06:51:10.080" v="13156" actId="478"/>
          <ac:picMkLst>
            <pc:docMk/>
            <pc:sldMk cId="1096559520" sldId="2056"/>
            <ac:picMk id="109" creationId="{0F6D093E-4ABB-12C6-0097-6CD52C5A264A}"/>
          </ac:picMkLst>
        </pc:picChg>
        <pc:picChg chg="mod">
          <ac:chgData name="高 培" userId="d27805c1ef9e9338" providerId="LiveId" clId="{571ECFDD-5DC8-4877-A7A8-5251A4699121}" dt="2022-11-17T06:51:10.080" v="13156" actId="478"/>
          <ac:picMkLst>
            <pc:docMk/>
            <pc:sldMk cId="1096559520" sldId="2056"/>
            <ac:picMk id="110" creationId="{AD67C2A1-4EAC-B1D2-9187-413EA52DC1F9}"/>
          </ac:picMkLst>
        </pc:picChg>
        <pc:picChg chg="mod">
          <ac:chgData name="高 培" userId="d27805c1ef9e9338" providerId="LiveId" clId="{571ECFDD-5DC8-4877-A7A8-5251A4699121}" dt="2022-11-17T06:51:10.080" v="13156" actId="478"/>
          <ac:picMkLst>
            <pc:docMk/>
            <pc:sldMk cId="1096559520" sldId="2056"/>
            <ac:picMk id="111" creationId="{9332A59A-1230-8297-44D0-97FE2FC2445A}"/>
          </ac:picMkLst>
        </pc:picChg>
        <pc:picChg chg="mod">
          <ac:chgData name="高 培" userId="d27805c1ef9e9338" providerId="LiveId" clId="{571ECFDD-5DC8-4877-A7A8-5251A4699121}" dt="2022-11-17T06:51:10.080" v="13156" actId="478"/>
          <ac:picMkLst>
            <pc:docMk/>
            <pc:sldMk cId="1096559520" sldId="2056"/>
            <ac:picMk id="112" creationId="{48F90E36-AEA2-170D-C337-B560945BAA7F}"/>
          </ac:picMkLst>
        </pc:picChg>
        <pc:picChg chg="mod">
          <ac:chgData name="高 培" userId="d27805c1ef9e9338" providerId="LiveId" clId="{571ECFDD-5DC8-4877-A7A8-5251A4699121}" dt="2022-11-17T06:51:10.080" v="13156" actId="478"/>
          <ac:picMkLst>
            <pc:docMk/>
            <pc:sldMk cId="1096559520" sldId="2056"/>
            <ac:picMk id="113" creationId="{2890B0F6-0B19-4056-D697-F916698152B9}"/>
          </ac:picMkLst>
        </pc:picChg>
        <pc:picChg chg="mod">
          <ac:chgData name="高 培" userId="d27805c1ef9e9338" providerId="LiveId" clId="{571ECFDD-5DC8-4877-A7A8-5251A4699121}" dt="2022-11-17T06:51:10.080" v="13156" actId="478"/>
          <ac:picMkLst>
            <pc:docMk/>
            <pc:sldMk cId="1096559520" sldId="2056"/>
            <ac:picMk id="114" creationId="{7B8A53F7-D075-9A82-C39D-516E27D5319A}"/>
          </ac:picMkLst>
        </pc:picChg>
        <pc:picChg chg="add mod">
          <ac:chgData name="高 培" userId="d27805c1ef9e9338" providerId="LiveId" clId="{571ECFDD-5DC8-4877-A7A8-5251A4699121}" dt="2022-11-17T06:50:39.389" v="13153" actId="1076"/>
          <ac:picMkLst>
            <pc:docMk/>
            <pc:sldMk cId="1096559520" sldId="2056"/>
            <ac:picMk id="119" creationId="{3A603FCA-4FEF-E2E2-D642-D812C7E916FC}"/>
          </ac:picMkLst>
        </pc:picChg>
      </pc:sldChg>
      <pc:sldChg chg="addSp delSp modSp add mod">
        <pc:chgData name="高 培" userId="d27805c1ef9e9338" providerId="LiveId" clId="{571ECFDD-5DC8-4877-A7A8-5251A4699121}" dt="2022-11-17T06:53:29.611" v="13180" actId="1076"/>
        <pc:sldMkLst>
          <pc:docMk/>
          <pc:sldMk cId="2864592280" sldId="2057"/>
        </pc:sldMkLst>
        <pc:spChg chg="del">
          <ac:chgData name="高 培" userId="d27805c1ef9e9338" providerId="LiveId" clId="{571ECFDD-5DC8-4877-A7A8-5251A4699121}" dt="2022-11-17T06:45:26.409" v="13108" actId="478"/>
          <ac:spMkLst>
            <pc:docMk/>
            <pc:sldMk cId="2864592280" sldId="2057"/>
            <ac:spMk id="3" creationId="{578AF1D7-16A9-B8F6-D7B8-FCF5CB7D8BBF}"/>
          </ac:spMkLst>
        </pc:spChg>
        <pc:spChg chg="del">
          <ac:chgData name="高 培" userId="d27805c1ef9e9338" providerId="LiveId" clId="{571ECFDD-5DC8-4877-A7A8-5251A4699121}" dt="2022-11-17T06:45:13.680" v="13107" actId="478"/>
          <ac:spMkLst>
            <pc:docMk/>
            <pc:sldMk cId="2864592280" sldId="2057"/>
            <ac:spMk id="4" creationId="{1D681D33-3565-CCA9-FCF0-830490A5E753}"/>
          </ac:spMkLst>
        </pc:spChg>
        <pc:spChg chg="add mod">
          <ac:chgData name="高 培" userId="d27805c1ef9e9338" providerId="LiveId" clId="{571ECFDD-5DC8-4877-A7A8-5251A4699121}" dt="2022-11-17T06:45:38.347" v="13110" actId="1076"/>
          <ac:spMkLst>
            <pc:docMk/>
            <pc:sldMk cId="2864592280" sldId="2057"/>
            <ac:spMk id="132" creationId="{94D97085-F11A-7F0D-14DD-9012317F1506}"/>
          </ac:spMkLst>
        </pc:spChg>
        <pc:spChg chg="add mod">
          <ac:chgData name="高 培" userId="d27805c1ef9e9338" providerId="LiveId" clId="{571ECFDD-5DC8-4877-A7A8-5251A4699121}" dt="2022-11-17T06:45:44.453" v="13111" actId="1076"/>
          <ac:spMkLst>
            <pc:docMk/>
            <pc:sldMk cId="2864592280" sldId="2057"/>
            <ac:spMk id="133" creationId="{83F1BCDA-F043-F213-1050-779371F2B819}"/>
          </ac:spMkLst>
        </pc:spChg>
        <pc:spChg chg="add mod">
          <ac:chgData name="高 培" userId="d27805c1ef9e9338" providerId="LiveId" clId="{571ECFDD-5DC8-4877-A7A8-5251A4699121}" dt="2022-11-17T06:46:31.100" v="13119" actId="1076"/>
          <ac:spMkLst>
            <pc:docMk/>
            <pc:sldMk cId="2864592280" sldId="2057"/>
            <ac:spMk id="134" creationId="{5B6F14E0-06DD-9CAA-5811-79DA1C29BF52}"/>
          </ac:spMkLst>
        </pc:spChg>
        <pc:spChg chg="add mod">
          <ac:chgData name="高 培" userId="d27805c1ef9e9338" providerId="LiveId" clId="{571ECFDD-5DC8-4877-A7A8-5251A4699121}" dt="2022-11-17T06:45:38.347" v="13110" actId="1076"/>
          <ac:spMkLst>
            <pc:docMk/>
            <pc:sldMk cId="2864592280" sldId="2057"/>
            <ac:spMk id="135" creationId="{92AD6905-6A3E-6349-F345-E4D27A23294C}"/>
          </ac:spMkLst>
        </pc:spChg>
        <pc:spChg chg="add mod">
          <ac:chgData name="高 培" userId="d27805c1ef9e9338" providerId="LiveId" clId="{571ECFDD-5DC8-4877-A7A8-5251A4699121}" dt="2022-11-17T06:45:44.453" v="13111" actId="1076"/>
          <ac:spMkLst>
            <pc:docMk/>
            <pc:sldMk cId="2864592280" sldId="2057"/>
            <ac:spMk id="136" creationId="{F60D734A-E25C-1323-0A3D-5EF04DE02B9C}"/>
          </ac:spMkLst>
        </pc:spChg>
        <pc:spChg chg="add mod">
          <ac:chgData name="高 培" userId="d27805c1ef9e9338" providerId="LiveId" clId="{571ECFDD-5DC8-4877-A7A8-5251A4699121}" dt="2022-11-17T06:53:29.611" v="13180" actId="1076"/>
          <ac:spMkLst>
            <pc:docMk/>
            <pc:sldMk cId="2864592280" sldId="2057"/>
            <ac:spMk id="138" creationId="{760343E5-A05D-2137-4640-35D61E083F07}"/>
          </ac:spMkLst>
        </pc:spChg>
        <pc:spChg chg="add mod">
          <ac:chgData name="高 培" userId="d27805c1ef9e9338" providerId="LiveId" clId="{571ECFDD-5DC8-4877-A7A8-5251A4699121}" dt="2022-11-17T06:46:15.900" v="13116" actId="1076"/>
          <ac:spMkLst>
            <pc:docMk/>
            <pc:sldMk cId="2864592280" sldId="2057"/>
            <ac:spMk id="139" creationId="{25D79417-0FC2-C48D-C597-F706FF76A67A}"/>
          </ac:spMkLst>
        </pc:spChg>
        <pc:spChg chg="add mod">
          <ac:chgData name="高 培" userId="d27805c1ef9e9338" providerId="LiveId" clId="{571ECFDD-5DC8-4877-A7A8-5251A4699121}" dt="2022-11-17T06:46:15.900" v="13116" actId="1076"/>
          <ac:spMkLst>
            <pc:docMk/>
            <pc:sldMk cId="2864592280" sldId="2057"/>
            <ac:spMk id="140" creationId="{C9464A89-24B3-5BC0-813B-F9CD2610CCF8}"/>
          </ac:spMkLst>
        </pc:spChg>
        <pc:spChg chg="add mod">
          <ac:chgData name="高 培" userId="d27805c1ef9e9338" providerId="LiveId" clId="{571ECFDD-5DC8-4877-A7A8-5251A4699121}" dt="2022-11-17T06:46:15.900" v="13116" actId="1076"/>
          <ac:spMkLst>
            <pc:docMk/>
            <pc:sldMk cId="2864592280" sldId="2057"/>
            <ac:spMk id="141" creationId="{B9826BDF-6E24-89A8-9890-B5B6FD11B877}"/>
          </ac:spMkLst>
        </pc:spChg>
        <pc:spChg chg="add mod">
          <ac:chgData name="高 培" userId="d27805c1ef9e9338" providerId="LiveId" clId="{571ECFDD-5DC8-4877-A7A8-5251A4699121}" dt="2022-11-17T06:46:15.900" v="13116" actId="1076"/>
          <ac:spMkLst>
            <pc:docMk/>
            <pc:sldMk cId="2864592280" sldId="2057"/>
            <ac:spMk id="142" creationId="{92D32F7F-2640-F2AB-3D71-904C957595D6}"/>
          </ac:spMkLst>
        </pc:spChg>
        <pc:spChg chg="add mod">
          <ac:chgData name="高 培" userId="d27805c1ef9e9338" providerId="LiveId" clId="{571ECFDD-5DC8-4877-A7A8-5251A4699121}" dt="2022-11-17T06:46:15.900" v="13116" actId="1076"/>
          <ac:spMkLst>
            <pc:docMk/>
            <pc:sldMk cId="2864592280" sldId="2057"/>
            <ac:spMk id="143" creationId="{99869EE1-C58F-E895-B8FE-7018E6BB2CBA}"/>
          </ac:spMkLst>
        </pc:spChg>
        <pc:spChg chg="add mod">
          <ac:chgData name="高 培" userId="d27805c1ef9e9338" providerId="LiveId" clId="{571ECFDD-5DC8-4877-A7A8-5251A4699121}" dt="2022-11-17T06:46:15.900" v="13116" actId="1076"/>
          <ac:spMkLst>
            <pc:docMk/>
            <pc:sldMk cId="2864592280" sldId="2057"/>
            <ac:spMk id="144" creationId="{38CD9837-D61F-CD8C-37BD-985B66B68816}"/>
          </ac:spMkLst>
        </pc:spChg>
        <pc:grpChg chg="del">
          <ac:chgData name="高 培" userId="d27805c1ef9e9338" providerId="LiveId" clId="{571ECFDD-5DC8-4877-A7A8-5251A4699121}" dt="2022-11-17T06:45:13.680" v="13107" actId="478"/>
          <ac:grpSpMkLst>
            <pc:docMk/>
            <pc:sldMk cId="2864592280" sldId="2057"/>
            <ac:grpSpMk id="5" creationId="{BD8DA2AD-FC05-B66E-24C9-3A1F6DDFC772}"/>
          </ac:grpSpMkLst>
        </pc:grpChg>
        <pc:picChg chg="add mod">
          <ac:chgData name="高 培" userId="d27805c1ef9e9338" providerId="LiveId" clId="{571ECFDD-5DC8-4877-A7A8-5251A4699121}" dt="2022-11-17T06:45:38.347" v="13110" actId="1076"/>
          <ac:picMkLst>
            <pc:docMk/>
            <pc:sldMk cId="2864592280" sldId="2057"/>
            <ac:picMk id="14" creationId="{2597E287-FD91-6DA7-8203-957CF316C05A}"/>
          </ac:picMkLst>
        </pc:picChg>
        <pc:picChg chg="add mod">
          <ac:chgData name="高 培" userId="d27805c1ef9e9338" providerId="LiveId" clId="{571ECFDD-5DC8-4877-A7A8-5251A4699121}" dt="2022-11-17T06:45:38.347" v="13110" actId="1076"/>
          <ac:picMkLst>
            <pc:docMk/>
            <pc:sldMk cId="2864592280" sldId="2057"/>
            <ac:picMk id="15" creationId="{1B0B0FED-EF55-8332-D77A-C79CE93F0528}"/>
          </ac:picMkLst>
        </pc:picChg>
        <pc:picChg chg="add mod">
          <ac:chgData name="高 培" userId="d27805c1ef9e9338" providerId="LiveId" clId="{571ECFDD-5DC8-4877-A7A8-5251A4699121}" dt="2022-11-17T06:45:38.347" v="13110" actId="1076"/>
          <ac:picMkLst>
            <pc:docMk/>
            <pc:sldMk cId="2864592280" sldId="2057"/>
            <ac:picMk id="17" creationId="{2E32F6C1-203C-D1C1-5CBB-51964DA4D3FA}"/>
          </ac:picMkLst>
        </pc:picChg>
        <pc:picChg chg="add mod">
          <ac:chgData name="高 培" userId="d27805c1ef9e9338" providerId="LiveId" clId="{571ECFDD-5DC8-4877-A7A8-5251A4699121}" dt="2022-11-17T06:45:38.347" v="13110" actId="1076"/>
          <ac:picMkLst>
            <pc:docMk/>
            <pc:sldMk cId="2864592280" sldId="2057"/>
            <ac:picMk id="18" creationId="{A4ABA33F-00B4-5FF0-9C51-70C60F994F21}"/>
          </ac:picMkLst>
        </pc:picChg>
        <pc:picChg chg="add mod">
          <ac:chgData name="高 培" userId="d27805c1ef9e9338" providerId="LiveId" clId="{571ECFDD-5DC8-4877-A7A8-5251A4699121}" dt="2022-11-17T06:45:38.347" v="13110" actId="1076"/>
          <ac:picMkLst>
            <pc:docMk/>
            <pc:sldMk cId="2864592280" sldId="2057"/>
            <ac:picMk id="19" creationId="{6B50D83B-2D65-69A4-10F3-D2CAD6F89F1A}"/>
          </ac:picMkLst>
        </pc:picChg>
        <pc:picChg chg="add mod">
          <ac:chgData name="高 培" userId="d27805c1ef9e9338" providerId="LiveId" clId="{571ECFDD-5DC8-4877-A7A8-5251A4699121}" dt="2022-11-17T06:45:38.347" v="13110" actId="1076"/>
          <ac:picMkLst>
            <pc:docMk/>
            <pc:sldMk cId="2864592280" sldId="2057"/>
            <ac:picMk id="20" creationId="{5B198C66-3028-22F4-914A-72F2A993528B}"/>
          </ac:picMkLst>
        </pc:picChg>
        <pc:picChg chg="add mod">
          <ac:chgData name="高 培" userId="d27805c1ef9e9338" providerId="LiveId" clId="{571ECFDD-5DC8-4877-A7A8-5251A4699121}" dt="2022-11-17T06:52:30.328" v="13167" actId="1076"/>
          <ac:picMkLst>
            <pc:docMk/>
            <pc:sldMk cId="2864592280" sldId="2057"/>
            <ac:picMk id="21" creationId="{19FC4C8B-57F2-F311-E2B9-90F506AF9FF5}"/>
          </ac:picMkLst>
        </pc:picChg>
        <pc:picChg chg="add mod">
          <ac:chgData name="高 培" userId="d27805c1ef9e9338" providerId="LiveId" clId="{571ECFDD-5DC8-4877-A7A8-5251A4699121}" dt="2022-11-17T06:45:38.347" v="13110" actId="1076"/>
          <ac:picMkLst>
            <pc:docMk/>
            <pc:sldMk cId="2864592280" sldId="2057"/>
            <ac:picMk id="22" creationId="{9516E940-1E2E-51CB-9DA3-01D0701D31FA}"/>
          </ac:picMkLst>
        </pc:picChg>
        <pc:picChg chg="add del mod">
          <ac:chgData name="高 培" userId="d27805c1ef9e9338" providerId="LiveId" clId="{571ECFDD-5DC8-4877-A7A8-5251A4699121}" dt="2022-11-17T06:52:19.675" v="13164" actId="478"/>
          <ac:picMkLst>
            <pc:docMk/>
            <pc:sldMk cId="2864592280" sldId="2057"/>
            <ac:picMk id="23" creationId="{073B3233-25EE-085B-4D9D-C715DECA1D43}"/>
          </ac:picMkLst>
        </pc:picChg>
        <pc:picChg chg="add mod">
          <ac:chgData name="高 培" userId="d27805c1ef9e9338" providerId="LiveId" clId="{571ECFDD-5DC8-4877-A7A8-5251A4699121}" dt="2022-11-17T06:45:38.347" v="13110" actId="1076"/>
          <ac:picMkLst>
            <pc:docMk/>
            <pc:sldMk cId="2864592280" sldId="2057"/>
            <ac:picMk id="24" creationId="{9E5B9BE8-E297-6C1B-69CB-6760FC0C9983}"/>
          </ac:picMkLst>
        </pc:picChg>
        <pc:picChg chg="add mod">
          <ac:chgData name="高 培" userId="d27805c1ef9e9338" providerId="LiveId" clId="{571ECFDD-5DC8-4877-A7A8-5251A4699121}" dt="2022-11-17T06:45:38.347" v="13110" actId="1076"/>
          <ac:picMkLst>
            <pc:docMk/>
            <pc:sldMk cId="2864592280" sldId="2057"/>
            <ac:picMk id="25" creationId="{ECED8305-D329-1823-8226-E0351B370520}"/>
          </ac:picMkLst>
        </pc:picChg>
        <pc:picChg chg="add mod">
          <ac:chgData name="高 培" userId="d27805c1ef9e9338" providerId="LiveId" clId="{571ECFDD-5DC8-4877-A7A8-5251A4699121}" dt="2022-11-17T06:45:38.347" v="13110" actId="1076"/>
          <ac:picMkLst>
            <pc:docMk/>
            <pc:sldMk cId="2864592280" sldId="2057"/>
            <ac:picMk id="119" creationId="{DD0E50C1-F273-A2D7-1AEA-BBE37ECBC177}"/>
          </ac:picMkLst>
        </pc:picChg>
        <pc:picChg chg="add mod">
          <ac:chgData name="高 培" userId="d27805c1ef9e9338" providerId="LiveId" clId="{571ECFDD-5DC8-4877-A7A8-5251A4699121}" dt="2022-11-17T06:45:44.453" v="13111" actId="1076"/>
          <ac:picMkLst>
            <pc:docMk/>
            <pc:sldMk cId="2864592280" sldId="2057"/>
            <ac:picMk id="120" creationId="{59688D92-A161-DBFB-F381-74E680D2EA83}"/>
          </ac:picMkLst>
        </pc:picChg>
        <pc:picChg chg="add mod">
          <ac:chgData name="高 培" userId="d27805c1ef9e9338" providerId="LiveId" clId="{571ECFDD-5DC8-4877-A7A8-5251A4699121}" dt="2022-11-17T06:52:45.313" v="13169" actId="1076"/>
          <ac:picMkLst>
            <pc:docMk/>
            <pc:sldMk cId="2864592280" sldId="2057"/>
            <ac:picMk id="121" creationId="{22B6A138-C47F-9F89-906A-0BB23F63407A}"/>
          </ac:picMkLst>
        </pc:picChg>
        <pc:picChg chg="add mod">
          <ac:chgData name="高 培" userId="d27805c1ef9e9338" providerId="LiveId" clId="{571ECFDD-5DC8-4877-A7A8-5251A4699121}" dt="2022-11-17T06:45:44.453" v="13111" actId="1076"/>
          <ac:picMkLst>
            <pc:docMk/>
            <pc:sldMk cId="2864592280" sldId="2057"/>
            <ac:picMk id="122" creationId="{950AC4C4-2A6F-F54B-CDEA-D9221000167A}"/>
          </ac:picMkLst>
        </pc:picChg>
        <pc:picChg chg="add mod">
          <ac:chgData name="高 培" userId="d27805c1ef9e9338" providerId="LiveId" clId="{571ECFDD-5DC8-4877-A7A8-5251A4699121}" dt="2022-11-17T06:45:44.453" v="13111" actId="1076"/>
          <ac:picMkLst>
            <pc:docMk/>
            <pc:sldMk cId="2864592280" sldId="2057"/>
            <ac:picMk id="123" creationId="{00800ED5-E3EA-C1C8-F8BE-8D1BB812BAA5}"/>
          </ac:picMkLst>
        </pc:picChg>
        <pc:picChg chg="add del mod">
          <ac:chgData name="高 培" userId="d27805c1ef9e9338" providerId="LiveId" clId="{571ECFDD-5DC8-4877-A7A8-5251A4699121}" dt="2022-11-17T06:53:01.661" v="13175" actId="478"/>
          <ac:picMkLst>
            <pc:docMk/>
            <pc:sldMk cId="2864592280" sldId="2057"/>
            <ac:picMk id="124" creationId="{FB609DD1-F254-6E62-C5B7-19550EA44D4C}"/>
          </ac:picMkLst>
        </pc:picChg>
        <pc:picChg chg="add mod">
          <ac:chgData name="高 培" userId="d27805c1ef9e9338" providerId="LiveId" clId="{571ECFDD-5DC8-4877-A7A8-5251A4699121}" dt="2022-11-17T06:53:00.238" v="13174" actId="1076"/>
          <ac:picMkLst>
            <pc:docMk/>
            <pc:sldMk cId="2864592280" sldId="2057"/>
            <ac:picMk id="125" creationId="{6292BB0B-2119-CC9F-39DE-9F687514019F}"/>
          </ac:picMkLst>
        </pc:picChg>
        <pc:picChg chg="add mod">
          <ac:chgData name="高 培" userId="d27805c1ef9e9338" providerId="LiveId" clId="{571ECFDD-5DC8-4877-A7A8-5251A4699121}" dt="2022-11-17T06:52:55.371" v="13172" actId="1076"/>
          <ac:picMkLst>
            <pc:docMk/>
            <pc:sldMk cId="2864592280" sldId="2057"/>
            <ac:picMk id="126" creationId="{228CF765-AC40-C268-A4ED-CB852FE550DE}"/>
          </ac:picMkLst>
        </pc:picChg>
        <pc:picChg chg="add mod">
          <ac:chgData name="高 培" userId="d27805c1ef9e9338" providerId="LiveId" clId="{571ECFDD-5DC8-4877-A7A8-5251A4699121}" dt="2022-11-17T06:52:57.813" v="13173" actId="1076"/>
          <ac:picMkLst>
            <pc:docMk/>
            <pc:sldMk cId="2864592280" sldId="2057"/>
            <ac:picMk id="127" creationId="{BDF75E17-6E3A-13C0-6373-92E04DBE102F}"/>
          </ac:picMkLst>
        </pc:picChg>
        <pc:picChg chg="add mod">
          <ac:chgData name="高 培" userId="d27805c1ef9e9338" providerId="LiveId" clId="{571ECFDD-5DC8-4877-A7A8-5251A4699121}" dt="2022-11-17T06:45:44.453" v="13111" actId="1076"/>
          <ac:picMkLst>
            <pc:docMk/>
            <pc:sldMk cId="2864592280" sldId="2057"/>
            <ac:picMk id="128" creationId="{AEECA966-EBA1-FE0A-1515-6CB77D41F108}"/>
          </ac:picMkLst>
        </pc:picChg>
        <pc:picChg chg="add mod">
          <ac:chgData name="高 培" userId="d27805c1ef9e9338" providerId="LiveId" clId="{571ECFDD-5DC8-4877-A7A8-5251A4699121}" dt="2022-11-17T06:45:44.453" v="13111" actId="1076"/>
          <ac:picMkLst>
            <pc:docMk/>
            <pc:sldMk cId="2864592280" sldId="2057"/>
            <ac:picMk id="129" creationId="{20E394BA-C5C9-9B79-CC95-B52198DDBBFA}"/>
          </ac:picMkLst>
        </pc:picChg>
        <pc:picChg chg="add mod">
          <ac:chgData name="高 培" userId="d27805c1ef9e9338" providerId="LiveId" clId="{571ECFDD-5DC8-4877-A7A8-5251A4699121}" dt="2022-11-17T06:52:49.297" v="13170" actId="1076"/>
          <ac:picMkLst>
            <pc:docMk/>
            <pc:sldMk cId="2864592280" sldId="2057"/>
            <ac:picMk id="130" creationId="{66F7B2CB-6E17-24B8-61D2-D7E730DA04C4}"/>
          </ac:picMkLst>
        </pc:picChg>
        <pc:picChg chg="add mod">
          <ac:chgData name="高 培" userId="d27805c1ef9e9338" providerId="LiveId" clId="{571ECFDD-5DC8-4877-A7A8-5251A4699121}" dt="2022-11-17T06:45:44.453" v="13111" actId="1076"/>
          <ac:picMkLst>
            <pc:docMk/>
            <pc:sldMk cId="2864592280" sldId="2057"/>
            <ac:picMk id="131" creationId="{64537BD3-B889-B399-6372-BC86CD7B8C99}"/>
          </ac:picMkLst>
        </pc:picChg>
        <pc:picChg chg="add mod">
          <ac:chgData name="高 培" userId="d27805c1ef9e9338" providerId="LiveId" clId="{571ECFDD-5DC8-4877-A7A8-5251A4699121}" dt="2022-11-17T06:53:18.074" v="13178" actId="14100"/>
          <ac:picMkLst>
            <pc:docMk/>
            <pc:sldMk cId="2864592280" sldId="2057"/>
            <ac:picMk id="137" creationId="{2ECFBCD4-623E-8A21-8760-F7A450F6D365}"/>
          </ac:picMkLst>
        </pc:picChg>
        <pc:picChg chg="add mod">
          <ac:chgData name="高 培" userId="d27805c1ef9e9338" providerId="LiveId" clId="{571ECFDD-5DC8-4877-A7A8-5251A4699121}" dt="2022-11-17T06:52:25.618" v="13166" actId="1076"/>
          <ac:picMkLst>
            <pc:docMk/>
            <pc:sldMk cId="2864592280" sldId="2057"/>
            <ac:picMk id="145" creationId="{D4D6A27E-9F17-579D-50F5-17458631B599}"/>
          </ac:picMkLst>
        </pc:picChg>
        <pc:picChg chg="add mod">
          <ac:chgData name="高 培" userId="d27805c1ef9e9338" providerId="LiveId" clId="{571ECFDD-5DC8-4877-A7A8-5251A4699121}" dt="2022-11-17T06:53:07.364" v="13177" actId="1076"/>
          <ac:picMkLst>
            <pc:docMk/>
            <pc:sldMk cId="2864592280" sldId="2057"/>
            <ac:picMk id="146" creationId="{FC52195C-58F2-B4EE-EDDC-610E89F35024}"/>
          </ac:picMkLst>
        </pc:picChg>
      </pc:sldChg>
      <pc:sldChg chg="addSp modSp add del mod">
        <pc:chgData name="高 培" userId="d27805c1ef9e9338" providerId="LiveId" clId="{571ECFDD-5DC8-4877-A7A8-5251A4699121}" dt="2022-11-17T06:51:56.059" v="13163" actId="47"/>
        <pc:sldMkLst>
          <pc:docMk/>
          <pc:sldMk cId="330135787" sldId="2058"/>
        </pc:sldMkLst>
        <pc:spChg chg="add mod">
          <ac:chgData name="高 培" userId="d27805c1ef9e9338" providerId="LiveId" clId="{571ECFDD-5DC8-4877-A7A8-5251A4699121}" dt="2022-11-17T06:47:49.889" v="13132" actId="1076"/>
          <ac:spMkLst>
            <pc:docMk/>
            <pc:sldMk cId="330135787" sldId="2058"/>
            <ac:spMk id="14" creationId="{167BD1CA-AAA3-1C9A-4682-C10706E2035C}"/>
          </ac:spMkLst>
        </pc:spChg>
        <pc:spChg chg="add mod">
          <ac:chgData name="高 培" userId="d27805c1ef9e9338" providerId="LiveId" clId="{571ECFDD-5DC8-4877-A7A8-5251A4699121}" dt="2022-11-17T06:48:52.874" v="13137" actId="1076"/>
          <ac:spMkLst>
            <pc:docMk/>
            <pc:sldMk cId="330135787" sldId="2058"/>
            <ac:spMk id="15" creationId="{9BF85EC1-DC26-1339-6D5C-B821EF72033B}"/>
          </ac:spMkLst>
        </pc:spChg>
        <pc:spChg chg="mod">
          <ac:chgData name="高 培" userId="d27805c1ef9e9338" providerId="LiveId" clId="{571ECFDD-5DC8-4877-A7A8-5251A4699121}" dt="2022-11-17T06:48:47.506" v="13136" actId="1076"/>
          <ac:spMkLst>
            <pc:docMk/>
            <pc:sldMk cId="330135787" sldId="2058"/>
            <ac:spMk id="115" creationId="{92ECFB63-9A1C-ECEC-0AC7-E257F0287AE6}"/>
          </ac:spMkLst>
        </pc:spChg>
        <pc:spChg chg="mod">
          <ac:chgData name="高 培" userId="d27805c1ef9e9338" providerId="LiveId" clId="{571ECFDD-5DC8-4877-A7A8-5251A4699121}" dt="2022-11-17T06:48:47.506" v="13136" actId="1076"/>
          <ac:spMkLst>
            <pc:docMk/>
            <pc:sldMk cId="330135787" sldId="2058"/>
            <ac:spMk id="116" creationId="{FF259009-38A2-1C56-09BA-895EAADE21BA}"/>
          </ac:spMkLst>
        </pc:spChg>
        <pc:spChg chg="mod">
          <ac:chgData name="高 培" userId="d27805c1ef9e9338" providerId="LiveId" clId="{571ECFDD-5DC8-4877-A7A8-5251A4699121}" dt="2022-11-17T06:48:47.506" v="13136" actId="1076"/>
          <ac:spMkLst>
            <pc:docMk/>
            <pc:sldMk cId="330135787" sldId="2058"/>
            <ac:spMk id="117" creationId="{84DD1DE9-4632-6E37-A8FD-D533C8BF70FA}"/>
          </ac:spMkLst>
        </pc:spChg>
        <pc:spChg chg="mod">
          <ac:chgData name="高 培" userId="d27805c1ef9e9338" providerId="LiveId" clId="{571ECFDD-5DC8-4877-A7A8-5251A4699121}" dt="2022-11-17T06:48:47.506" v="13136" actId="1076"/>
          <ac:spMkLst>
            <pc:docMk/>
            <pc:sldMk cId="330135787" sldId="2058"/>
            <ac:spMk id="118" creationId="{1BD96EA0-A073-C627-B1CE-E0AE78704ED6}"/>
          </ac:spMkLst>
        </pc:spChg>
        <pc:grpChg chg="mod">
          <ac:chgData name="高 培" userId="d27805c1ef9e9338" providerId="LiveId" clId="{571ECFDD-5DC8-4877-A7A8-5251A4699121}" dt="2022-11-17T06:48:47.506" v="13136" actId="1076"/>
          <ac:grpSpMkLst>
            <pc:docMk/>
            <pc:sldMk cId="330135787" sldId="2058"/>
            <ac:grpSpMk id="5" creationId="{BD8DA2AD-FC05-B66E-24C9-3A1F6DDFC772}"/>
          </ac:grpSpMkLst>
        </pc:grpChg>
        <pc:picChg chg="mod">
          <ac:chgData name="高 培" userId="d27805c1ef9e9338" providerId="LiveId" clId="{571ECFDD-5DC8-4877-A7A8-5251A4699121}" dt="2022-11-17T06:48:47.506" v="13136" actId="1076"/>
          <ac:picMkLst>
            <pc:docMk/>
            <pc:sldMk cId="330135787" sldId="2058"/>
            <ac:picMk id="6" creationId="{88168937-EEF2-AFD9-4012-17637780428A}"/>
          </ac:picMkLst>
        </pc:picChg>
        <pc:picChg chg="mod">
          <ac:chgData name="高 培" userId="d27805c1ef9e9338" providerId="LiveId" clId="{571ECFDD-5DC8-4877-A7A8-5251A4699121}" dt="2022-11-17T06:48:47.506" v="13136" actId="1076"/>
          <ac:picMkLst>
            <pc:docMk/>
            <pc:sldMk cId="330135787" sldId="2058"/>
            <ac:picMk id="7" creationId="{53320AB5-FB1C-AB89-F2EA-92B447D0D07B}"/>
          </ac:picMkLst>
        </pc:picChg>
        <pc:picChg chg="mod">
          <ac:chgData name="高 培" userId="d27805c1ef9e9338" providerId="LiveId" clId="{571ECFDD-5DC8-4877-A7A8-5251A4699121}" dt="2022-11-17T06:48:47.506" v="13136" actId="1076"/>
          <ac:picMkLst>
            <pc:docMk/>
            <pc:sldMk cId="330135787" sldId="2058"/>
            <ac:picMk id="8" creationId="{C179F9E8-FAAC-3044-1A80-645F7EF941C7}"/>
          </ac:picMkLst>
        </pc:picChg>
        <pc:picChg chg="mod">
          <ac:chgData name="高 培" userId="d27805c1ef9e9338" providerId="LiveId" clId="{571ECFDD-5DC8-4877-A7A8-5251A4699121}" dt="2022-11-17T06:48:47.506" v="13136" actId="1076"/>
          <ac:picMkLst>
            <pc:docMk/>
            <pc:sldMk cId="330135787" sldId="2058"/>
            <ac:picMk id="9" creationId="{5BD40891-3C22-6E06-0CD2-3B982C868DBE}"/>
          </ac:picMkLst>
        </pc:picChg>
        <pc:picChg chg="mod">
          <ac:chgData name="高 培" userId="d27805c1ef9e9338" providerId="LiveId" clId="{571ECFDD-5DC8-4877-A7A8-5251A4699121}" dt="2022-11-17T06:48:47.506" v="13136" actId="1076"/>
          <ac:picMkLst>
            <pc:docMk/>
            <pc:sldMk cId="330135787" sldId="2058"/>
            <ac:picMk id="11" creationId="{7D3750E9-720B-DA66-569C-205A355EA0FD}"/>
          </ac:picMkLst>
        </pc:picChg>
        <pc:picChg chg="mod">
          <ac:chgData name="高 培" userId="d27805c1ef9e9338" providerId="LiveId" clId="{571ECFDD-5DC8-4877-A7A8-5251A4699121}" dt="2022-11-17T06:48:47.506" v="13136" actId="1076"/>
          <ac:picMkLst>
            <pc:docMk/>
            <pc:sldMk cId="330135787" sldId="2058"/>
            <ac:picMk id="12" creationId="{DFD3A7A3-F3EA-028F-29C5-2A25A9ABF42C}"/>
          </ac:picMkLst>
        </pc:picChg>
        <pc:picChg chg="mod">
          <ac:chgData name="高 培" userId="d27805c1ef9e9338" providerId="LiveId" clId="{571ECFDD-5DC8-4877-A7A8-5251A4699121}" dt="2022-11-17T06:48:47.506" v="13136" actId="1076"/>
          <ac:picMkLst>
            <pc:docMk/>
            <pc:sldMk cId="330135787" sldId="2058"/>
            <ac:picMk id="13" creationId="{5D21AFD0-CFBE-9892-FD93-C39A22325345}"/>
          </ac:picMkLst>
        </pc:picChg>
        <pc:picChg chg="mod">
          <ac:chgData name="高 培" userId="d27805c1ef9e9338" providerId="LiveId" clId="{571ECFDD-5DC8-4877-A7A8-5251A4699121}" dt="2022-11-17T06:48:47.506" v="13136" actId="1076"/>
          <ac:picMkLst>
            <pc:docMk/>
            <pc:sldMk cId="330135787" sldId="2058"/>
            <ac:picMk id="26" creationId="{16F34AB7-332B-B199-6314-85AF35826782}"/>
          </ac:picMkLst>
        </pc:picChg>
        <pc:picChg chg="mod">
          <ac:chgData name="高 培" userId="d27805c1ef9e9338" providerId="LiveId" clId="{571ECFDD-5DC8-4877-A7A8-5251A4699121}" dt="2022-11-17T06:48:47.506" v="13136" actId="1076"/>
          <ac:picMkLst>
            <pc:docMk/>
            <pc:sldMk cId="330135787" sldId="2058"/>
            <ac:picMk id="27" creationId="{4ECEB5CE-D39D-861C-91AD-BD1002F3D5CF}"/>
          </ac:picMkLst>
        </pc:picChg>
        <pc:picChg chg="mod">
          <ac:chgData name="高 培" userId="d27805c1ef9e9338" providerId="LiveId" clId="{571ECFDD-5DC8-4877-A7A8-5251A4699121}" dt="2022-11-17T06:48:47.506" v="13136" actId="1076"/>
          <ac:picMkLst>
            <pc:docMk/>
            <pc:sldMk cId="330135787" sldId="2058"/>
            <ac:picMk id="28" creationId="{29C6AC6D-C8E3-D5AE-994C-2C9B7DFAE762}"/>
          </ac:picMkLst>
        </pc:picChg>
        <pc:picChg chg="mod">
          <ac:chgData name="高 培" userId="d27805c1ef9e9338" providerId="LiveId" clId="{571ECFDD-5DC8-4877-A7A8-5251A4699121}" dt="2022-11-17T06:48:47.506" v="13136" actId="1076"/>
          <ac:picMkLst>
            <pc:docMk/>
            <pc:sldMk cId="330135787" sldId="2058"/>
            <ac:picMk id="29" creationId="{23D8AA52-17DB-E55C-35AE-4BF9D4F4BC87}"/>
          </ac:picMkLst>
        </pc:picChg>
        <pc:picChg chg="mod">
          <ac:chgData name="高 培" userId="d27805c1ef9e9338" providerId="LiveId" clId="{571ECFDD-5DC8-4877-A7A8-5251A4699121}" dt="2022-11-17T06:48:47.506" v="13136" actId="1076"/>
          <ac:picMkLst>
            <pc:docMk/>
            <pc:sldMk cId="330135787" sldId="2058"/>
            <ac:picMk id="30" creationId="{F6260F33-5FB8-A62F-5F04-BAC7384527FC}"/>
          </ac:picMkLst>
        </pc:picChg>
        <pc:picChg chg="mod">
          <ac:chgData name="高 培" userId="d27805c1ef9e9338" providerId="LiveId" clId="{571ECFDD-5DC8-4877-A7A8-5251A4699121}" dt="2022-11-17T06:48:47.506" v="13136" actId="1076"/>
          <ac:picMkLst>
            <pc:docMk/>
            <pc:sldMk cId="330135787" sldId="2058"/>
            <ac:picMk id="31" creationId="{7CE03F5B-245B-3F02-A13C-C68DAC3F516A}"/>
          </ac:picMkLst>
        </pc:picChg>
        <pc:picChg chg="mod">
          <ac:chgData name="高 培" userId="d27805c1ef9e9338" providerId="LiveId" clId="{571ECFDD-5DC8-4877-A7A8-5251A4699121}" dt="2022-11-17T06:48:47.506" v="13136" actId="1076"/>
          <ac:picMkLst>
            <pc:docMk/>
            <pc:sldMk cId="330135787" sldId="2058"/>
            <ac:picMk id="32" creationId="{6F0DDF68-0851-CC64-EED0-F927FB11D1AC}"/>
          </ac:picMkLst>
        </pc:picChg>
        <pc:picChg chg="mod">
          <ac:chgData name="高 培" userId="d27805c1ef9e9338" providerId="LiveId" clId="{571ECFDD-5DC8-4877-A7A8-5251A4699121}" dt="2022-11-17T06:48:47.506" v="13136" actId="1076"/>
          <ac:picMkLst>
            <pc:docMk/>
            <pc:sldMk cId="330135787" sldId="2058"/>
            <ac:picMk id="33" creationId="{26BDAFB2-C102-7135-C91D-734712EA0739}"/>
          </ac:picMkLst>
        </pc:picChg>
        <pc:picChg chg="mod">
          <ac:chgData name="高 培" userId="d27805c1ef9e9338" providerId="LiveId" clId="{571ECFDD-5DC8-4877-A7A8-5251A4699121}" dt="2022-11-17T06:48:47.506" v="13136" actId="1076"/>
          <ac:picMkLst>
            <pc:docMk/>
            <pc:sldMk cId="330135787" sldId="2058"/>
            <ac:picMk id="34" creationId="{E71D1ED1-62C9-9B4C-CBD2-E032F369CB23}"/>
          </ac:picMkLst>
        </pc:picChg>
        <pc:picChg chg="mod">
          <ac:chgData name="高 培" userId="d27805c1ef9e9338" providerId="LiveId" clId="{571ECFDD-5DC8-4877-A7A8-5251A4699121}" dt="2022-11-17T06:48:47.506" v="13136" actId="1076"/>
          <ac:picMkLst>
            <pc:docMk/>
            <pc:sldMk cId="330135787" sldId="2058"/>
            <ac:picMk id="35" creationId="{23E90FEF-57D4-72FB-F001-EC9782B1C50F}"/>
          </ac:picMkLst>
        </pc:picChg>
        <pc:picChg chg="mod">
          <ac:chgData name="高 培" userId="d27805c1ef9e9338" providerId="LiveId" clId="{571ECFDD-5DC8-4877-A7A8-5251A4699121}" dt="2022-11-17T06:48:47.506" v="13136" actId="1076"/>
          <ac:picMkLst>
            <pc:docMk/>
            <pc:sldMk cId="330135787" sldId="2058"/>
            <ac:picMk id="36" creationId="{33CE9008-93E1-1365-9B1E-C98414489E08}"/>
          </ac:picMkLst>
        </pc:picChg>
        <pc:picChg chg="mod">
          <ac:chgData name="高 培" userId="d27805c1ef9e9338" providerId="LiveId" clId="{571ECFDD-5DC8-4877-A7A8-5251A4699121}" dt="2022-11-17T06:48:47.506" v="13136" actId="1076"/>
          <ac:picMkLst>
            <pc:docMk/>
            <pc:sldMk cId="330135787" sldId="2058"/>
            <ac:picMk id="37" creationId="{1CC26108-BD71-15C6-43DD-FE7E53C047BC}"/>
          </ac:picMkLst>
        </pc:picChg>
        <pc:picChg chg="mod">
          <ac:chgData name="高 培" userId="d27805c1ef9e9338" providerId="LiveId" clId="{571ECFDD-5DC8-4877-A7A8-5251A4699121}" dt="2022-11-17T06:48:47.506" v="13136" actId="1076"/>
          <ac:picMkLst>
            <pc:docMk/>
            <pc:sldMk cId="330135787" sldId="2058"/>
            <ac:picMk id="38" creationId="{712C7DF3-7277-3052-2376-9C81047BB9F4}"/>
          </ac:picMkLst>
        </pc:picChg>
        <pc:picChg chg="mod">
          <ac:chgData name="高 培" userId="d27805c1ef9e9338" providerId="LiveId" clId="{571ECFDD-5DC8-4877-A7A8-5251A4699121}" dt="2022-11-17T06:48:47.506" v="13136" actId="1076"/>
          <ac:picMkLst>
            <pc:docMk/>
            <pc:sldMk cId="330135787" sldId="2058"/>
            <ac:picMk id="39" creationId="{BCF203EC-3DBD-0548-A5B6-6CE243F5929E}"/>
          </ac:picMkLst>
        </pc:picChg>
        <pc:picChg chg="mod">
          <ac:chgData name="高 培" userId="d27805c1ef9e9338" providerId="LiveId" clId="{571ECFDD-5DC8-4877-A7A8-5251A4699121}" dt="2022-11-17T06:48:47.506" v="13136" actId="1076"/>
          <ac:picMkLst>
            <pc:docMk/>
            <pc:sldMk cId="330135787" sldId="2058"/>
            <ac:picMk id="40" creationId="{76614A1F-6141-B311-9470-02559973C5A7}"/>
          </ac:picMkLst>
        </pc:picChg>
        <pc:picChg chg="mod">
          <ac:chgData name="高 培" userId="d27805c1ef9e9338" providerId="LiveId" clId="{571ECFDD-5DC8-4877-A7A8-5251A4699121}" dt="2022-11-17T06:48:47.506" v="13136" actId="1076"/>
          <ac:picMkLst>
            <pc:docMk/>
            <pc:sldMk cId="330135787" sldId="2058"/>
            <ac:picMk id="41" creationId="{BAB7E175-1682-9291-8942-CD86237F2120}"/>
          </ac:picMkLst>
        </pc:picChg>
        <pc:picChg chg="mod">
          <ac:chgData name="高 培" userId="d27805c1ef9e9338" providerId="LiveId" clId="{571ECFDD-5DC8-4877-A7A8-5251A4699121}" dt="2022-11-17T06:48:47.506" v="13136" actId="1076"/>
          <ac:picMkLst>
            <pc:docMk/>
            <pc:sldMk cId="330135787" sldId="2058"/>
            <ac:picMk id="42" creationId="{BC4B7C75-2665-D979-5A76-9D7DB651B5B6}"/>
          </ac:picMkLst>
        </pc:picChg>
        <pc:picChg chg="mod">
          <ac:chgData name="高 培" userId="d27805c1ef9e9338" providerId="LiveId" clId="{571ECFDD-5DC8-4877-A7A8-5251A4699121}" dt="2022-11-17T06:48:47.506" v="13136" actId="1076"/>
          <ac:picMkLst>
            <pc:docMk/>
            <pc:sldMk cId="330135787" sldId="2058"/>
            <ac:picMk id="43" creationId="{10F39267-1AA4-B89A-F21D-C43321E2FBFF}"/>
          </ac:picMkLst>
        </pc:picChg>
        <pc:picChg chg="mod">
          <ac:chgData name="高 培" userId="d27805c1ef9e9338" providerId="LiveId" clId="{571ECFDD-5DC8-4877-A7A8-5251A4699121}" dt="2022-11-17T06:48:47.506" v="13136" actId="1076"/>
          <ac:picMkLst>
            <pc:docMk/>
            <pc:sldMk cId="330135787" sldId="2058"/>
            <ac:picMk id="44" creationId="{14BC7BA2-1149-0E02-323E-0E302AFBAEB1}"/>
          </ac:picMkLst>
        </pc:picChg>
        <pc:picChg chg="mod">
          <ac:chgData name="高 培" userId="d27805c1ef9e9338" providerId="LiveId" clId="{571ECFDD-5DC8-4877-A7A8-5251A4699121}" dt="2022-11-17T06:48:47.506" v="13136" actId="1076"/>
          <ac:picMkLst>
            <pc:docMk/>
            <pc:sldMk cId="330135787" sldId="2058"/>
            <ac:picMk id="45" creationId="{FA2D3DCE-F3AB-58A3-ED58-08CB2BACFAA5}"/>
          </ac:picMkLst>
        </pc:picChg>
        <pc:picChg chg="mod">
          <ac:chgData name="高 培" userId="d27805c1ef9e9338" providerId="LiveId" clId="{571ECFDD-5DC8-4877-A7A8-5251A4699121}" dt="2022-11-17T06:48:47.506" v="13136" actId="1076"/>
          <ac:picMkLst>
            <pc:docMk/>
            <pc:sldMk cId="330135787" sldId="2058"/>
            <ac:picMk id="46" creationId="{356C8003-E5FB-6285-9153-6E6DDE5819F8}"/>
          </ac:picMkLst>
        </pc:picChg>
        <pc:picChg chg="mod">
          <ac:chgData name="高 培" userId="d27805c1ef9e9338" providerId="LiveId" clId="{571ECFDD-5DC8-4877-A7A8-5251A4699121}" dt="2022-11-17T06:48:47.506" v="13136" actId="1076"/>
          <ac:picMkLst>
            <pc:docMk/>
            <pc:sldMk cId="330135787" sldId="2058"/>
            <ac:picMk id="47" creationId="{7E67FBBD-D517-BF81-850A-A2D2EFB434D3}"/>
          </ac:picMkLst>
        </pc:picChg>
        <pc:picChg chg="mod">
          <ac:chgData name="高 培" userId="d27805c1ef9e9338" providerId="LiveId" clId="{571ECFDD-5DC8-4877-A7A8-5251A4699121}" dt="2022-11-17T06:48:47.506" v="13136" actId="1076"/>
          <ac:picMkLst>
            <pc:docMk/>
            <pc:sldMk cId="330135787" sldId="2058"/>
            <ac:picMk id="48" creationId="{F9931536-96D3-B54D-E079-3A52BADA44CB}"/>
          </ac:picMkLst>
        </pc:picChg>
        <pc:picChg chg="mod">
          <ac:chgData name="高 培" userId="d27805c1ef9e9338" providerId="LiveId" clId="{571ECFDD-5DC8-4877-A7A8-5251A4699121}" dt="2022-11-17T06:48:47.506" v="13136" actId="1076"/>
          <ac:picMkLst>
            <pc:docMk/>
            <pc:sldMk cId="330135787" sldId="2058"/>
            <ac:picMk id="49" creationId="{15321AAC-B460-6574-0591-8F753D7E5434}"/>
          </ac:picMkLst>
        </pc:picChg>
        <pc:picChg chg="mod">
          <ac:chgData name="高 培" userId="d27805c1ef9e9338" providerId="LiveId" clId="{571ECFDD-5DC8-4877-A7A8-5251A4699121}" dt="2022-11-17T06:48:47.506" v="13136" actId="1076"/>
          <ac:picMkLst>
            <pc:docMk/>
            <pc:sldMk cId="330135787" sldId="2058"/>
            <ac:picMk id="50" creationId="{BE1F5865-2D65-C63B-342F-E0DB38E2FBBD}"/>
          </ac:picMkLst>
        </pc:picChg>
        <pc:picChg chg="mod">
          <ac:chgData name="高 培" userId="d27805c1ef9e9338" providerId="LiveId" clId="{571ECFDD-5DC8-4877-A7A8-5251A4699121}" dt="2022-11-17T06:48:47.506" v="13136" actId="1076"/>
          <ac:picMkLst>
            <pc:docMk/>
            <pc:sldMk cId="330135787" sldId="2058"/>
            <ac:picMk id="51" creationId="{EEC9A1A7-62BD-3425-E387-CD16F8B0DB73}"/>
          </ac:picMkLst>
        </pc:picChg>
        <pc:picChg chg="mod">
          <ac:chgData name="高 培" userId="d27805c1ef9e9338" providerId="LiveId" clId="{571ECFDD-5DC8-4877-A7A8-5251A4699121}" dt="2022-11-17T06:48:47.506" v="13136" actId="1076"/>
          <ac:picMkLst>
            <pc:docMk/>
            <pc:sldMk cId="330135787" sldId="2058"/>
            <ac:picMk id="52" creationId="{BCE0571A-8ACA-04FB-CCB0-916D1187CFD4}"/>
          </ac:picMkLst>
        </pc:picChg>
        <pc:picChg chg="mod">
          <ac:chgData name="高 培" userId="d27805c1ef9e9338" providerId="LiveId" clId="{571ECFDD-5DC8-4877-A7A8-5251A4699121}" dt="2022-11-17T06:48:47.506" v="13136" actId="1076"/>
          <ac:picMkLst>
            <pc:docMk/>
            <pc:sldMk cId="330135787" sldId="2058"/>
            <ac:picMk id="53" creationId="{5775F029-B77D-BAF6-EB93-7C0AD790CE53}"/>
          </ac:picMkLst>
        </pc:picChg>
        <pc:picChg chg="mod">
          <ac:chgData name="高 培" userId="d27805c1ef9e9338" providerId="LiveId" clId="{571ECFDD-5DC8-4877-A7A8-5251A4699121}" dt="2022-11-17T06:48:47.506" v="13136" actId="1076"/>
          <ac:picMkLst>
            <pc:docMk/>
            <pc:sldMk cId="330135787" sldId="2058"/>
            <ac:picMk id="54" creationId="{B487C657-737B-578D-F97F-455824CA90AC}"/>
          </ac:picMkLst>
        </pc:picChg>
        <pc:picChg chg="mod">
          <ac:chgData name="高 培" userId="d27805c1ef9e9338" providerId="LiveId" clId="{571ECFDD-5DC8-4877-A7A8-5251A4699121}" dt="2022-11-17T06:48:47.506" v="13136" actId="1076"/>
          <ac:picMkLst>
            <pc:docMk/>
            <pc:sldMk cId="330135787" sldId="2058"/>
            <ac:picMk id="55" creationId="{30A58B4B-C039-E2FB-0687-3F5A5FA86F8A}"/>
          </ac:picMkLst>
        </pc:picChg>
        <pc:picChg chg="mod">
          <ac:chgData name="高 培" userId="d27805c1ef9e9338" providerId="LiveId" clId="{571ECFDD-5DC8-4877-A7A8-5251A4699121}" dt="2022-11-17T06:48:47.506" v="13136" actId="1076"/>
          <ac:picMkLst>
            <pc:docMk/>
            <pc:sldMk cId="330135787" sldId="2058"/>
            <ac:picMk id="56" creationId="{F548FB0F-C294-5DF5-BE6A-2942B13AEC86}"/>
          </ac:picMkLst>
        </pc:picChg>
        <pc:picChg chg="mod">
          <ac:chgData name="高 培" userId="d27805c1ef9e9338" providerId="LiveId" clId="{571ECFDD-5DC8-4877-A7A8-5251A4699121}" dt="2022-11-17T06:48:47.506" v="13136" actId="1076"/>
          <ac:picMkLst>
            <pc:docMk/>
            <pc:sldMk cId="330135787" sldId="2058"/>
            <ac:picMk id="57" creationId="{B107E39F-8176-96B6-C661-4BFCCC4AFA43}"/>
          </ac:picMkLst>
        </pc:picChg>
        <pc:picChg chg="mod">
          <ac:chgData name="高 培" userId="d27805c1ef9e9338" providerId="LiveId" clId="{571ECFDD-5DC8-4877-A7A8-5251A4699121}" dt="2022-11-17T06:48:47.506" v="13136" actId="1076"/>
          <ac:picMkLst>
            <pc:docMk/>
            <pc:sldMk cId="330135787" sldId="2058"/>
            <ac:picMk id="58" creationId="{71B86136-C081-8099-C6E1-E4F171789E41}"/>
          </ac:picMkLst>
        </pc:picChg>
        <pc:picChg chg="mod">
          <ac:chgData name="高 培" userId="d27805c1ef9e9338" providerId="LiveId" clId="{571ECFDD-5DC8-4877-A7A8-5251A4699121}" dt="2022-11-17T06:48:47.506" v="13136" actId="1076"/>
          <ac:picMkLst>
            <pc:docMk/>
            <pc:sldMk cId="330135787" sldId="2058"/>
            <ac:picMk id="59" creationId="{3C562151-B8C8-C6D5-A87F-B6CF2F0EF3EC}"/>
          </ac:picMkLst>
        </pc:picChg>
        <pc:picChg chg="mod">
          <ac:chgData name="高 培" userId="d27805c1ef9e9338" providerId="LiveId" clId="{571ECFDD-5DC8-4877-A7A8-5251A4699121}" dt="2022-11-17T06:48:47.506" v="13136" actId="1076"/>
          <ac:picMkLst>
            <pc:docMk/>
            <pc:sldMk cId="330135787" sldId="2058"/>
            <ac:picMk id="60" creationId="{24D337AE-E831-517D-9A41-7D23ACEAAC01}"/>
          </ac:picMkLst>
        </pc:picChg>
        <pc:picChg chg="mod">
          <ac:chgData name="高 培" userId="d27805c1ef9e9338" providerId="LiveId" clId="{571ECFDD-5DC8-4877-A7A8-5251A4699121}" dt="2022-11-17T06:48:47.506" v="13136" actId="1076"/>
          <ac:picMkLst>
            <pc:docMk/>
            <pc:sldMk cId="330135787" sldId="2058"/>
            <ac:picMk id="61" creationId="{F2819693-8821-80C1-7D1B-AE63F0F88870}"/>
          </ac:picMkLst>
        </pc:picChg>
        <pc:picChg chg="mod">
          <ac:chgData name="高 培" userId="d27805c1ef9e9338" providerId="LiveId" clId="{571ECFDD-5DC8-4877-A7A8-5251A4699121}" dt="2022-11-17T06:48:47.506" v="13136" actId="1076"/>
          <ac:picMkLst>
            <pc:docMk/>
            <pc:sldMk cId="330135787" sldId="2058"/>
            <ac:picMk id="62" creationId="{BB95918F-E74B-C849-EFFA-1179BD5BEDA8}"/>
          </ac:picMkLst>
        </pc:picChg>
        <pc:picChg chg="mod">
          <ac:chgData name="高 培" userId="d27805c1ef9e9338" providerId="LiveId" clId="{571ECFDD-5DC8-4877-A7A8-5251A4699121}" dt="2022-11-17T06:48:47.506" v="13136" actId="1076"/>
          <ac:picMkLst>
            <pc:docMk/>
            <pc:sldMk cId="330135787" sldId="2058"/>
            <ac:picMk id="63" creationId="{9FC742C8-F5F9-CCB7-A55C-BEE5D9AD9AAF}"/>
          </ac:picMkLst>
        </pc:picChg>
        <pc:picChg chg="mod">
          <ac:chgData name="高 培" userId="d27805c1ef9e9338" providerId="LiveId" clId="{571ECFDD-5DC8-4877-A7A8-5251A4699121}" dt="2022-11-17T06:48:47.506" v="13136" actId="1076"/>
          <ac:picMkLst>
            <pc:docMk/>
            <pc:sldMk cId="330135787" sldId="2058"/>
            <ac:picMk id="64" creationId="{13DA3AAD-AE02-BDB5-52DB-0499D1656365}"/>
          </ac:picMkLst>
        </pc:picChg>
        <pc:picChg chg="mod">
          <ac:chgData name="高 培" userId="d27805c1ef9e9338" providerId="LiveId" clId="{571ECFDD-5DC8-4877-A7A8-5251A4699121}" dt="2022-11-17T06:48:47.506" v="13136" actId="1076"/>
          <ac:picMkLst>
            <pc:docMk/>
            <pc:sldMk cId="330135787" sldId="2058"/>
            <ac:picMk id="65" creationId="{8429C03B-49F1-43BF-CEDB-F1BB80578D40}"/>
          </ac:picMkLst>
        </pc:picChg>
        <pc:picChg chg="mod">
          <ac:chgData name="高 培" userId="d27805c1ef9e9338" providerId="LiveId" clId="{571ECFDD-5DC8-4877-A7A8-5251A4699121}" dt="2022-11-17T06:48:47.506" v="13136" actId="1076"/>
          <ac:picMkLst>
            <pc:docMk/>
            <pc:sldMk cId="330135787" sldId="2058"/>
            <ac:picMk id="66" creationId="{0A2F8D2D-7DC7-998C-4B2E-2186A7D4AA28}"/>
          </ac:picMkLst>
        </pc:picChg>
        <pc:picChg chg="mod">
          <ac:chgData name="高 培" userId="d27805c1ef9e9338" providerId="LiveId" clId="{571ECFDD-5DC8-4877-A7A8-5251A4699121}" dt="2022-11-17T06:48:47.506" v="13136" actId="1076"/>
          <ac:picMkLst>
            <pc:docMk/>
            <pc:sldMk cId="330135787" sldId="2058"/>
            <ac:picMk id="67" creationId="{C48DEE9E-5E0E-644D-F2FB-48543C6D4877}"/>
          </ac:picMkLst>
        </pc:picChg>
        <pc:picChg chg="mod">
          <ac:chgData name="高 培" userId="d27805c1ef9e9338" providerId="LiveId" clId="{571ECFDD-5DC8-4877-A7A8-5251A4699121}" dt="2022-11-17T06:48:47.506" v="13136" actId="1076"/>
          <ac:picMkLst>
            <pc:docMk/>
            <pc:sldMk cId="330135787" sldId="2058"/>
            <ac:picMk id="68" creationId="{973748DB-3F90-22E9-DDF8-416188882B98}"/>
          </ac:picMkLst>
        </pc:picChg>
        <pc:picChg chg="mod">
          <ac:chgData name="高 培" userId="d27805c1ef9e9338" providerId="LiveId" clId="{571ECFDD-5DC8-4877-A7A8-5251A4699121}" dt="2022-11-17T06:48:47.506" v="13136" actId="1076"/>
          <ac:picMkLst>
            <pc:docMk/>
            <pc:sldMk cId="330135787" sldId="2058"/>
            <ac:picMk id="69" creationId="{82CFE925-9115-9580-9ECD-2AF0D5D1132B}"/>
          </ac:picMkLst>
        </pc:picChg>
        <pc:picChg chg="mod">
          <ac:chgData name="高 培" userId="d27805c1ef9e9338" providerId="LiveId" clId="{571ECFDD-5DC8-4877-A7A8-5251A4699121}" dt="2022-11-17T06:48:47.506" v="13136" actId="1076"/>
          <ac:picMkLst>
            <pc:docMk/>
            <pc:sldMk cId="330135787" sldId="2058"/>
            <ac:picMk id="70" creationId="{5D5EA2F4-86E4-BA4B-A389-0FE27C5F8EF1}"/>
          </ac:picMkLst>
        </pc:picChg>
        <pc:picChg chg="mod">
          <ac:chgData name="高 培" userId="d27805c1ef9e9338" providerId="LiveId" clId="{571ECFDD-5DC8-4877-A7A8-5251A4699121}" dt="2022-11-17T06:48:47.506" v="13136" actId="1076"/>
          <ac:picMkLst>
            <pc:docMk/>
            <pc:sldMk cId="330135787" sldId="2058"/>
            <ac:picMk id="71" creationId="{BE166B21-0792-19B2-FF8E-73E9BA54AA54}"/>
          </ac:picMkLst>
        </pc:picChg>
        <pc:picChg chg="mod">
          <ac:chgData name="高 培" userId="d27805c1ef9e9338" providerId="LiveId" clId="{571ECFDD-5DC8-4877-A7A8-5251A4699121}" dt="2022-11-17T06:48:47.506" v="13136" actId="1076"/>
          <ac:picMkLst>
            <pc:docMk/>
            <pc:sldMk cId="330135787" sldId="2058"/>
            <ac:picMk id="72" creationId="{5BCBFAE8-1B3A-A475-79A6-42119E652747}"/>
          </ac:picMkLst>
        </pc:picChg>
        <pc:picChg chg="mod">
          <ac:chgData name="高 培" userId="d27805c1ef9e9338" providerId="LiveId" clId="{571ECFDD-5DC8-4877-A7A8-5251A4699121}" dt="2022-11-17T06:48:47.506" v="13136" actId="1076"/>
          <ac:picMkLst>
            <pc:docMk/>
            <pc:sldMk cId="330135787" sldId="2058"/>
            <ac:picMk id="73" creationId="{09CB374F-DC78-9CA9-F325-1DF5B1F351F8}"/>
          </ac:picMkLst>
        </pc:picChg>
        <pc:picChg chg="mod">
          <ac:chgData name="高 培" userId="d27805c1ef9e9338" providerId="LiveId" clId="{571ECFDD-5DC8-4877-A7A8-5251A4699121}" dt="2022-11-17T06:48:47.506" v="13136" actId="1076"/>
          <ac:picMkLst>
            <pc:docMk/>
            <pc:sldMk cId="330135787" sldId="2058"/>
            <ac:picMk id="74" creationId="{B24F9B15-95D0-4B4D-B55C-0546C66B538C}"/>
          </ac:picMkLst>
        </pc:picChg>
        <pc:picChg chg="mod">
          <ac:chgData name="高 培" userId="d27805c1ef9e9338" providerId="LiveId" clId="{571ECFDD-5DC8-4877-A7A8-5251A4699121}" dt="2022-11-17T06:48:47.506" v="13136" actId="1076"/>
          <ac:picMkLst>
            <pc:docMk/>
            <pc:sldMk cId="330135787" sldId="2058"/>
            <ac:picMk id="75" creationId="{39DED3D4-A34F-DD1C-B275-46DAD72F43ED}"/>
          </ac:picMkLst>
        </pc:picChg>
        <pc:picChg chg="mod">
          <ac:chgData name="高 培" userId="d27805c1ef9e9338" providerId="LiveId" clId="{571ECFDD-5DC8-4877-A7A8-5251A4699121}" dt="2022-11-17T06:48:47.506" v="13136" actId="1076"/>
          <ac:picMkLst>
            <pc:docMk/>
            <pc:sldMk cId="330135787" sldId="2058"/>
            <ac:picMk id="76" creationId="{372269C7-85DB-DC9F-B17A-AD95B757F6C0}"/>
          </ac:picMkLst>
        </pc:picChg>
        <pc:picChg chg="mod">
          <ac:chgData name="高 培" userId="d27805c1ef9e9338" providerId="LiveId" clId="{571ECFDD-5DC8-4877-A7A8-5251A4699121}" dt="2022-11-17T06:48:47.506" v="13136" actId="1076"/>
          <ac:picMkLst>
            <pc:docMk/>
            <pc:sldMk cId="330135787" sldId="2058"/>
            <ac:picMk id="77" creationId="{17D3F2F5-32D1-9F42-5619-E100168844CB}"/>
          </ac:picMkLst>
        </pc:picChg>
        <pc:picChg chg="mod">
          <ac:chgData name="高 培" userId="d27805c1ef9e9338" providerId="LiveId" clId="{571ECFDD-5DC8-4877-A7A8-5251A4699121}" dt="2022-11-17T06:48:47.506" v="13136" actId="1076"/>
          <ac:picMkLst>
            <pc:docMk/>
            <pc:sldMk cId="330135787" sldId="2058"/>
            <ac:picMk id="78" creationId="{9401E8C6-AE01-6473-83FF-8A5D729B26AE}"/>
          </ac:picMkLst>
        </pc:picChg>
        <pc:picChg chg="mod">
          <ac:chgData name="高 培" userId="d27805c1ef9e9338" providerId="LiveId" clId="{571ECFDD-5DC8-4877-A7A8-5251A4699121}" dt="2022-11-17T06:48:47.506" v="13136" actId="1076"/>
          <ac:picMkLst>
            <pc:docMk/>
            <pc:sldMk cId="330135787" sldId="2058"/>
            <ac:picMk id="79" creationId="{63DDCAD1-2662-EA67-7EBB-A6A643D46981}"/>
          </ac:picMkLst>
        </pc:picChg>
        <pc:picChg chg="mod">
          <ac:chgData name="高 培" userId="d27805c1ef9e9338" providerId="LiveId" clId="{571ECFDD-5DC8-4877-A7A8-5251A4699121}" dt="2022-11-17T06:48:47.506" v="13136" actId="1076"/>
          <ac:picMkLst>
            <pc:docMk/>
            <pc:sldMk cId="330135787" sldId="2058"/>
            <ac:picMk id="80" creationId="{D119A236-4963-0EDC-B378-F54F4E60D3F7}"/>
          </ac:picMkLst>
        </pc:picChg>
        <pc:picChg chg="mod">
          <ac:chgData name="高 培" userId="d27805c1ef9e9338" providerId="LiveId" clId="{571ECFDD-5DC8-4877-A7A8-5251A4699121}" dt="2022-11-17T06:48:47.506" v="13136" actId="1076"/>
          <ac:picMkLst>
            <pc:docMk/>
            <pc:sldMk cId="330135787" sldId="2058"/>
            <ac:picMk id="81" creationId="{FB0D2D94-E933-01CA-5B8C-FAF479345F70}"/>
          </ac:picMkLst>
        </pc:picChg>
        <pc:picChg chg="mod">
          <ac:chgData name="高 培" userId="d27805c1ef9e9338" providerId="LiveId" clId="{571ECFDD-5DC8-4877-A7A8-5251A4699121}" dt="2022-11-17T06:48:47.506" v="13136" actId="1076"/>
          <ac:picMkLst>
            <pc:docMk/>
            <pc:sldMk cId="330135787" sldId="2058"/>
            <ac:picMk id="82" creationId="{536337E6-6557-67A6-271B-0826710258F7}"/>
          </ac:picMkLst>
        </pc:picChg>
        <pc:picChg chg="mod">
          <ac:chgData name="高 培" userId="d27805c1ef9e9338" providerId="LiveId" clId="{571ECFDD-5DC8-4877-A7A8-5251A4699121}" dt="2022-11-17T06:48:47.506" v="13136" actId="1076"/>
          <ac:picMkLst>
            <pc:docMk/>
            <pc:sldMk cId="330135787" sldId="2058"/>
            <ac:picMk id="83" creationId="{0FDB977D-B3CF-A4A4-AE36-097E6F558F8D}"/>
          </ac:picMkLst>
        </pc:picChg>
        <pc:picChg chg="mod">
          <ac:chgData name="高 培" userId="d27805c1ef9e9338" providerId="LiveId" clId="{571ECFDD-5DC8-4877-A7A8-5251A4699121}" dt="2022-11-17T06:48:47.506" v="13136" actId="1076"/>
          <ac:picMkLst>
            <pc:docMk/>
            <pc:sldMk cId="330135787" sldId="2058"/>
            <ac:picMk id="84" creationId="{64574510-9903-AE7D-56EB-C9670A8FE1E2}"/>
          </ac:picMkLst>
        </pc:picChg>
        <pc:picChg chg="mod">
          <ac:chgData name="高 培" userId="d27805c1ef9e9338" providerId="LiveId" clId="{571ECFDD-5DC8-4877-A7A8-5251A4699121}" dt="2022-11-17T06:48:47.506" v="13136" actId="1076"/>
          <ac:picMkLst>
            <pc:docMk/>
            <pc:sldMk cId="330135787" sldId="2058"/>
            <ac:picMk id="85" creationId="{93FC3264-F2E0-48E7-7E13-FDFB81E76F56}"/>
          </ac:picMkLst>
        </pc:picChg>
        <pc:picChg chg="mod">
          <ac:chgData name="高 培" userId="d27805c1ef9e9338" providerId="LiveId" clId="{571ECFDD-5DC8-4877-A7A8-5251A4699121}" dt="2022-11-17T06:48:47.506" v="13136" actId="1076"/>
          <ac:picMkLst>
            <pc:docMk/>
            <pc:sldMk cId="330135787" sldId="2058"/>
            <ac:picMk id="86" creationId="{8C935951-D0C1-6C16-543C-FFF104C03B0C}"/>
          </ac:picMkLst>
        </pc:picChg>
        <pc:picChg chg="mod">
          <ac:chgData name="高 培" userId="d27805c1ef9e9338" providerId="LiveId" clId="{571ECFDD-5DC8-4877-A7A8-5251A4699121}" dt="2022-11-17T06:48:47.506" v="13136" actId="1076"/>
          <ac:picMkLst>
            <pc:docMk/>
            <pc:sldMk cId="330135787" sldId="2058"/>
            <ac:picMk id="87" creationId="{00C705E9-DB59-D679-3F3B-F0919D0429B7}"/>
          </ac:picMkLst>
        </pc:picChg>
        <pc:picChg chg="mod">
          <ac:chgData name="高 培" userId="d27805c1ef9e9338" providerId="LiveId" clId="{571ECFDD-5DC8-4877-A7A8-5251A4699121}" dt="2022-11-17T06:48:47.506" v="13136" actId="1076"/>
          <ac:picMkLst>
            <pc:docMk/>
            <pc:sldMk cId="330135787" sldId="2058"/>
            <ac:picMk id="88" creationId="{A99C808E-9542-430C-1534-8FA5F92DABED}"/>
          </ac:picMkLst>
        </pc:picChg>
        <pc:picChg chg="mod">
          <ac:chgData name="高 培" userId="d27805c1ef9e9338" providerId="LiveId" clId="{571ECFDD-5DC8-4877-A7A8-5251A4699121}" dt="2022-11-17T06:48:47.506" v="13136" actId="1076"/>
          <ac:picMkLst>
            <pc:docMk/>
            <pc:sldMk cId="330135787" sldId="2058"/>
            <ac:picMk id="89" creationId="{DBC1D496-349A-3E11-2E11-B8EEA31F77F2}"/>
          </ac:picMkLst>
        </pc:picChg>
        <pc:picChg chg="mod">
          <ac:chgData name="高 培" userId="d27805c1ef9e9338" providerId="LiveId" clId="{571ECFDD-5DC8-4877-A7A8-5251A4699121}" dt="2022-11-17T06:48:47.506" v="13136" actId="1076"/>
          <ac:picMkLst>
            <pc:docMk/>
            <pc:sldMk cId="330135787" sldId="2058"/>
            <ac:picMk id="90" creationId="{2FE3E7E1-544B-14DA-B999-9D8E493C606C}"/>
          </ac:picMkLst>
        </pc:picChg>
        <pc:picChg chg="mod">
          <ac:chgData name="高 培" userId="d27805c1ef9e9338" providerId="LiveId" clId="{571ECFDD-5DC8-4877-A7A8-5251A4699121}" dt="2022-11-17T06:48:47.506" v="13136" actId="1076"/>
          <ac:picMkLst>
            <pc:docMk/>
            <pc:sldMk cId="330135787" sldId="2058"/>
            <ac:picMk id="91" creationId="{AD238AF6-7C2D-39BD-57FD-FDBA5A310C43}"/>
          </ac:picMkLst>
        </pc:picChg>
        <pc:picChg chg="mod">
          <ac:chgData name="高 培" userId="d27805c1ef9e9338" providerId="LiveId" clId="{571ECFDD-5DC8-4877-A7A8-5251A4699121}" dt="2022-11-17T06:48:47.506" v="13136" actId="1076"/>
          <ac:picMkLst>
            <pc:docMk/>
            <pc:sldMk cId="330135787" sldId="2058"/>
            <ac:picMk id="92" creationId="{A7F3DE05-1329-C918-AE07-DE413336B92A}"/>
          </ac:picMkLst>
        </pc:picChg>
        <pc:picChg chg="mod">
          <ac:chgData name="高 培" userId="d27805c1ef9e9338" providerId="LiveId" clId="{571ECFDD-5DC8-4877-A7A8-5251A4699121}" dt="2022-11-17T06:48:47.506" v="13136" actId="1076"/>
          <ac:picMkLst>
            <pc:docMk/>
            <pc:sldMk cId="330135787" sldId="2058"/>
            <ac:picMk id="93" creationId="{3FF8A71B-70CF-51FA-125C-4C5E5C970384}"/>
          </ac:picMkLst>
        </pc:picChg>
        <pc:picChg chg="mod">
          <ac:chgData name="高 培" userId="d27805c1ef9e9338" providerId="LiveId" clId="{571ECFDD-5DC8-4877-A7A8-5251A4699121}" dt="2022-11-17T06:48:47.506" v="13136" actId="1076"/>
          <ac:picMkLst>
            <pc:docMk/>
            <pc:sldMk cId="330135787" sldId="2058"/>
            <ac:picMk id="94" creationId="{27078725-189A-5D5E-DDD6-0EEB98CEB3C6}"/>
          </ac:picMkLst>
        </pc:picChg>
        <pc:picChg chg="mod">
          <ac:chgData name="高 培" userId="d27805c1ef9e9338" providerId="LiveId" clId="{571ECFDD-5DC8-4877-A7A8-5251A4699121}" dt="2022-11-17T06:48:47.506" v="13136" actId="1076"/>
          <ac:picMkLst>
            <pc:docMk/>
            <pc:sldMk cId="330135787" sldId="2058"/>
            <ac:picMk id="95" creationId="{5A5276F9-B33A-2BD6-54AA-BC318F26E53B}"/>
          </ac:picMkLst>
        </pc:picChg>
        <pc:picChg chg="mod">
          <ac:chgData name="高 培" userId="d27805c1ef9e9338" providerId="LiveId" clId="{571ECFDD-5DC8-4877-A7A8-5251A4699121}" dt="2022-11-17T06:48:47.506" v="13136" actId="1076"/>
          <ac:picMkLst>
            <pc:docMk/>
            <pc:sldMk cId="330135787" sldId="2058"/>
            <ac:picMk id="96" creationId="{79172E2C-CAE1-C0FE-A020-4BEF19877D60}"/>
          </ac:picMkLst>
        </pc:picChg>
        <pc:picChg chg="mod">
          <ac:chgData name="高 培" userId="d27805c1ef9e9338" providerId="LiveId" clId="{571ECFDD-5DC8-4877-A7A8-5251A4699121}" dt="2022-11-17T06:48:47.506" v="13136" actId="1076"/>
          <ac:picMkLst>
            <pc:docMk/>
            <pc:sldMk cId="330135787" sldId="2058"/>
            <ac:picMk id="97" creationId="{0A059491-37EB-DEF4-94CF-B6DFDB55BCA7}"/>
          </ac:picMkLst>
        </pc:picChg>
        <pc:picChg chg="mod">
          <ac:chgData name="高 培" userId="d27805c1ef9e9338" providerId="LiveId" clId="{571ECFDD-5DC8-4877-A7A8-5251A4699121}" dt="2022-11-17T06:48:47.506" v="13136" actId="1076"/>
          <ac:picMkLst>
            <pc:docMk/>
            <pc:sldMk cId="330135787" sldId="2058"/>
            <ac:picMk id="98" creationId="{3CAB28B8-73AF-CB17-AE17-089A5C4D36F6}"/>
          </ac:picMkLst>
        </pc:picChg>
        <pc:picChg chg="mod">
          <ac:chgData name="高 培" userId="d27805c1ef9e9338" providerId="LiveId" clId="{571ECFDD-5DC8-4877-A7A8-5251A4699121}" dt="2022-11-17T06:48:47.506" v="13136" actId="1076"/>
          <ac:picMkLst>
            <pc:docMk/>
            <pc:sldMk cId="330135787" sldId="2058"/>
            <ac:picMk id="99" creationId="{7EF10849-6E7E-4BF3-4D62-47C778365025}"/>
          </ac:picMkLst>
        </pc:picChg>
        <pc:picChg chg="mod">
          <ac:chgData name="高 培" userId="d27805c1ef9e9338" providerId="LiveId" clId="{571ECFDD-5DC8-4877-A7A8-5251A4699121}" dt="2022-11-17T06:48:47.506" v="13136" actId="1076"/>
          <ac:picMkLst>
            <pc:docMk/>
            <pc:sldMk cId="330135787" sldId="2058"/>
            <ac:picMk id="100" creationId="{8C5AD7E7-97E9-6BEA-49E1-0F25DEDACCC4}"/>
          </ac:picMkLst>
        </pc:picChg>
        <pc:picChg chg="mod">
          <ac:chgData name="高 培" userId="d27805c1ef9e9338" providerId="LiveId" clId="{571ECFDD-5DC8-4877-A7A8-5251A4699121}" dt="2022-11-17T06:48:47.506" v="13136" actId="1076"/>
          <ac:picMkLst>
            <pc:docMk/>
            <pc:sldMk cId="330135787" sldId="2058"/>
            <ac:picMk id="101" creationId="{3765A16D-65E9-11FD-6D5A-8287757B4CE6}"/>
          </ac:picMkLst>
        </pc:picChg>
        <pc:picChg chg="mod">
          <ac:chgData name="高 培" userId="d27805c1ef9e9338" providerId="LiveId" clId="{571ECFDD-5DC8-4877-A7A8-5251A4699121}" dt="2022-11-17T06:48:47.506" v="13136" actId="1076"/>
          <ac:picMkLst>
            <pc:docMk/>
            <pc:sldMk cId="330135787" sldId="2058"/>
            <ac:picMk id="102" creationId="{D535AEC8-CE3C-05A6-2B33-4BD359B19D2A}"/>
          </ac:picMkLst>
        </pc:picChg>
        <pc:picChg chg="mod">
          <ac:chgData name="高 培" userId="d27805c1ef9e9338" providerId="LiveId" clId="{571ECFDD-5DC8-4877-A7A8-5251A4699121}" dt="2022-11-17T06:48:47.506" v="13136" actId="1076"/>
          <ac:picMkLst>
            <pc:docMk/>
            <pc:sldMk cId="330135787" sldId="2058"/>
            <ac:picMk id="103" creationId="{27915938-8D9F-A689-5A17-06FBA50AAC6D}"/>
          </ac:picMkLst>
        </pc:picChg>
        <pc:picChg chg="mod">
          <ac:chgData name="高 培" userId="d27805c1ef9e9338" providerId="LiveId" clId="{571ECFDD-5DC8-4877-A7A8-5251A4699121}" dt="2022-11-17T06:48:47.506" v="13136" actId="1076"/>
          <ac:picMkLst>
            <pc:docMk/>
            <pc:sldMk cId="330135787" sldId="2058"/>
            <ac:picMk id="104" creationId="{6B2DB72B-EA80-12CE-7C24-A1603E9B2D88}"/>
          </ac:picMkLst>
        </pc:picChg>
        <pc:picChg chg="mod">
          <ac:chgData name="高 培" userId="d27805c1ef9e9338" providerId="LiveId" clId="{571ECFDD-5DC8-4877-A7A8-5251A4699121}" dt="2022-11-17T06:48:47.506" v="13136" actId="1076"/>
          <ac:picMkLst>
            <pc:docMk/>
            <pc:sldMk cId="330135787" sldId="2058"/>
            <ac:picMk id="105" creationId="{599A2DD5-994D-2F32-0627-BF0DEEC29FF4}"/>
          </ac:picMkLst>
        </pc:picChg>
        <pc:picChg chg="mod">
          <ac:chgData name="高 培" userId="d27805c1ef9e9338" providerId="LiveId" clId="{571ECFDD-5DC8-4877-A7A8-5251A4699121}" dt="2022-11-17T06:48:47.506" v="13136" actId="1076"/>
          <ac:picMkLst>
            <pc:docMk/>
            <pc:sldMk cId="330135787" sldId="2058"/>
            <ac:picMk id="106" creationId="{CD147EC8-9AAB-560C-C9D6-D6FB4ECA5295}"/>
          </ac:picMkLst>
        </pc:picChg>
        <pc:picChg chg="mod">
          <ac:chgData name="高 培" userId="d27805c1ef9e9338" providerId="LiveId" clId="{571ECFDD-5DC8-4877-A7A8-5251A4699121}" dt="2022-11-17T06:48:47.506" v="13136" actId="1076"/>
          <ac:picMkLst>
            <pc:docMk/>
            <pc:sldMk cId="330135787" sldId="2058"/>
            <ac:picMk id="107" creationId="{E957660B-C6B8-E4A6-AD73-FD50166F2445}"/>
          </ac:picMkLst>
        </pc:picChg>
        <pc:picChg chg="mod">
          <ac:chgData name="高 培" userId="d27805c1ef9e9338" providerId="LiveId" clId="{571ECFDD-5DC8-4877-A7A8-5251A4699121}" dt="2022-11-17T06:48:47.506" v="13136" actId="1076"/>
          <ac:picMkLst>
            <pc:docMk/>
            <pc:sldMk cId="330135787" sldId="2058"/>
            <ac:picMk id="108" creationId="{3A708041-9D80-CA3F-7A9E-EA70FBBD4352}"/>
          </ac:picMkLst>
        </pc:picChg>
        <pc:picChg chg="mod">
          <ac:chgData name="高 培" userId="d27805c1ef9e9338" providerId="LiveId" clId="{571ECFDD-5DC8-4877-A7A8-5251A4699121}" dt="2022-11-17T06:48:47.506" v="13136" actId="1076"/>
          <ac:picMkLst>
            <pc:docMk/>
            <pc:sldMk cId="330135787" sldId="2058"/>
            <ac:picMk id="109" creationId="{0F6D093E-4ABB-12C6-0097-6CD52C5A264A}"/>
          </ac:picMkLst>
        </pc:picChg>
        <pc:picChg chg="mod">
          <ac:chgData name="高 培" userId="d27805c1ef9e9338" providerId="LiveId" clId="{571ECFDD-5DC8-4877-A7A8-5251A4699121}" dt="2022-11-17T06:48:47.506" v="13136" actId="1076"/>
          <ac:picMkLst>
            <pc:docMk/>
            <pc:sldMk cId="330135787" sldId="2058"/>
            <ac:picMk id="110" creationId="{AD67C2A1-4EAC-B1D2-9187-413EA52DC1F9}"/>
          </ac:picMkLst>
        </pc:picChg>
        <pc:picChg chg="mod">
          <ac:chgData name="高 培" userId="d27805c1ef9e9338" providerId="LiveId" clId="{571ECFDD-5DC8-4877-A7A8-5251A4699121}" dt="2022-11-17T06:48:47.506" v="13136" actId="1076"/>
          <ac:picMkLst>
            <pc:docMk/>
            <pc:sldMk cId="330135787" sldId="2058"/>
            <ac:picMk id="111" creationId="{9332A59A-1230-8297-44D0-97FE2FC2445A}"/>
          </ac:picMkLst>
        </pc:picChg>
        <pc:picChg chg="mod">
          <ac:chgData name="高 培" userId="d27805c1ef9e9338" providerId="LiveId" clId="{571ECFDD-5DC8-4877-A7A8-5251A4699121}" dt="2022-11-17T06:48:47.506" v="13136" actId="1076"/>
          <ac:picMkLst>
            <pc:docMk/>
            <pc:sldMk cId="330135787" sldId="2058"/>
            <ac:picMk id="112" creationId="{48F90E36-AEA2-170D-C337-B560945BAA7F}"/>
          </ac:picMkLst>
        </pc:picChg>
        <pc:picChg chg="mod">
          <ac:chgData name="高 培" userId="d27805c1ef9e9338" providerId="LiveId" clId="{571ECFDD-5DC8-4877-A7A8-5251A4699121}" dt="2022-11-17T06:48:47.506" v="13136" actId="1076"/>
          <ac:picMkLst>
            <pc:docMk/>
            <pc:sldMk cId="330135787" sldId="2058"/>
            <ac:picMk id="113" creationId="{2890B0F6-0B19-4056-D697-F916698152B9}"/>
          </ac:picMkLst>
        </pc:picChg>
        <pc:picChg chg="mod">
          <ac:chgData name="高 培" userId="d27805c1ef9e9338" providerId="LiveId" clId="{571ECFDD-5DC8-4877-A7A8-5251A4699121}" dt="2022-11-17T06:48:47.506" v="13136" actId="1076"/>
          <ac:picMkLst>
            <pc:docMk/>
            <pc:sldMk cId="330135787" sldId="2058"/>
            <ac:picMk id="114" creationId="{7B8A53F7-D075-9A82-C39D-516E27D5319A}"/>
          </ac:picMkLst>
        </pc:picChg>
      </pc:sldChg>
      <pc:sldChg chg="addSp delSp modSp add mod">
        <pc:chgData name="高 培" userId="d27805c1ef9e9338" providerId="LiveId" clId="{571ECFDD-5DC8-4877-A7A8-5251A4699121}" dt="2022-11-17T06:51:47.371" v="13162" actId="14100"/>
        <pc:sldMkLst>
          <pc:docMk/>
          <pc:sldMk cId="732924626" sldId="2059"/>
        </pc:sldMkLst>
        <pc:spChg chg="add mod">
          <ac:chgData name="高 培" userId="d27805c1ef9e9338" providerId="LiveId" clId="{571ECFDD-5DC8-4877-A7A8-5251A4699121}" dt="2022-11-17T06:51:47.371" v="13162" actId="14100"/>
          <ac:spMkLst>
            <pc:docMk/>
            <pc:sldMk cId="732924626" sldId="2059"/>
            <ac:spMk id="14" creationId="{6F9D0B76-030F-C919-B627-07068B9135D2}"/>
          </ac:spMkLst>
        </pc:spChg>
        <pc:spChg chg="add mod">
          <ac:chgData name="高 培" userId="d27805c1ef9e9338" providerId="LiveId" clId="{571ECFDD-5DC8-4877-A7A8-5251A4699121}" dt="2022-11-17T06:51:42.735" v="13161" actId="14100"/>
          <ac:spMkLst>
            <pc:docMk/>
            <pc:sldMk cId="732924626" sldId="2059"/>
            <ac:spMk id="15" creationId="{630482F5-E614-943B-64B6-6D4E70FF2E7C}"/>
          </ac:spMkLst>
        </pc:spChg>
        <pc:spChg chg="mod">
          <ac:chgData name="高 培" userId="d27805c1ef9e9338" providerId="LiveId" clId="{571ECFDD-5DC8-4877-A7A8-5251A4699121}" dt="2022-11-17T06:51:19.547" v="13157" actId="478"/>
          <ac:spMkLst>
            <pc:docMk/>
            <pc:sldMk cId="732924626" sldId="2059"/>
            <ac:spMk id="115" creationId="{92ECFB63-9A1C-ECEC-0AC7-E257F0287AE6}"/>
          </ac:spMkLst>
        </pc:spChg>
        <pc:spChg chg="mod">
          <ac:chgData name="高 培" userId="d27805c1ef9e9338" providerId="LiveId" clId="{571ECFDD-5DC8-4877-A7A8-5251A4699121}" dt="2022-11-17T06:51:19.547" v="13157" actId="478"/>
          <ac:spMkLst>
            <pc:docMk/>
            <pc:sldMk cId="732924626" sldId="2059"/>
            <ac:spMk id="116" creationId="{FF259009-38A2-1C56-09BA-895EAADE21BA}"/>
          </ac:spMkLst>
        </pc:spChg>
        <pc:spChg chg="mod">
          <ac:chgData name="高 培" userId="d27805c1ef9e9338" providerId="LiveId" clId="{571ECFDD-5DC8-4877-A7A8-5251A4699121}" dt="2022-11-17T06:51:19.547" v="13157" actId="478"/>
          <ac:spMkLst>
            <pc:docMk/>
            <pc:sldMk cId="732924626" sldId="2059"/>
            <ac:spMk id="117" creationId="{84DD1DE9-4632-6E37-A8FD-D533C8BF70FA}"/>
          </ac:spMkLst>
        </pc:spChg>
        <pc:spChg chg="mod">
          <ac:chgData name="高 培" userId="d27805c1ef9e9338" providerId="LiveId" clId="{571ECFDD-5DC8-4877-A7A8-5251A4699121}" dt="2022-11-17T06:51:19.547" v="13157" actId="478"/>
          <ac:spMkLst>
            <pc:docMk/>
            <pc:sldMk cId="732924626" sldId="2059"/>
            <ac:spMk id="118" creationId="{1BD96EA0-A073-C627-B1CE-E0AE78704ED6}"/>
          </ac:spMkLst>
        </pc:spChg>
        <pc:grpChg chg="mod">
          <ac:chgData name="高 培" userId="d27805c1ef9e9338" providerId="LiveId" clId="{571ECFDD-5DC8-4877-A7A8-5251A4699121}" dt="2022-11-17T06:51:19.547" v="13157" actId="478"/>
          <ac:grpSpMkLst>
            <pc:docMk/>
            <pc:sldMk cId="732924626" sldId="2059"/>
            <ac:grpSpMk id="5" creationId="{BD8DA2AD-FC05-B66E-24C9-3A1F6DDFC772}"/>
          </ac:grpSpMkLst>
        </pc:grpChg>
        <pc:picChg chg="mod">
          <ac:chgData name="高 培" userId="d27805c1ef9e9338" providerId="LiveId" clId="{571ECFDD-5DC8-4877-A7A8-5251A4699121}" dt="2022-11-17T06:51:19.547" v="13157" actId="478"/>
          <ac:picMkLst>
            <pc:docMk/>
            <pc:sldMk cId="732924626" sldId="2059"/>
            <ac:picMk id="6" creationId="{88168937-EEF2-AFD9-4012-17637780428A}"/>
          </ac:picMkLst>
        </pc:picChg>
        <pc:picChg chg="mod">
          <ac:chgData name="高 培" userId="d27805c1ef9e9338" providerId="LiveId" clId="{571ECFDD-5DC8-4877-A7A8-5251A4699121}" dt="2022-11-17T06:51:19.547" v="13157" actId="478"/>
          <ac:picMkLst>
            <pc:docMk/>
            <pc:sldMk cId="732924626" sldId="2059"/>
            <ac:picMk id="7" creationId="{53320AB5-FB1C-AB89-F2EA-92B447D0D07B}"/>
          </ac:picMkLst>
        </pc:picChg>
        <pc:picChg chg="mod">
          <ac:chgData name="高 培" userId="d27805c1ef9e9338" providerId="LiveId" clId="{571ECFDD-5DC8-4877-A7A8-5251A4699121}" dt="2022-11-17T06:51:19.547" v="13157" actId="478"/>
          <ac:picMkLst>
            <pc:docMk/>
            <pc:sldMk cId="732924626" sldId="2059"/>
            <ac:picMk id="8" creationId="{C179F9E8-FAAC-3044-1A80-645F7EF941C7}"/>
          </ac:picMkLst>
        </pc:picChg>
        <pc:picChg chg="mod">
          <ac:chgData name="高 培" userId="d27805c1ef9e9338" providerId="LiveId" clId="{571ECFDD-5DC8-4877-A7A8-5251A4699121}" dt="2022-11-17T06:51:19.547" v="13157" actId="478"/>
          <ac:picMkLst>
            <pc:docMk/>
            <pc:sldMk cId="732924626" sldId="2059"/>
            <ac:picMk id="9" creationId="{5BD40891-3C22-6E06-0CD2-3B982C868DBE}"/>
          </ac:picMkLst>
        </pc:picChg>
        <pc:picChg chg="mod">
          <ac:chgData name="高 培" userId="d27805c1ef9e9338" providerId="LiveId" clId="{571ECFDD-5DC8-4877-A7A8-5251A4699121}" dt="2022-11-17T06:51:19.547" v="13157" actId="478"/>
          <ac:picMkLst>
            <pc:docMk/>
            <pc:sldMk cId="732924626" sldId="2059"/>
            <ac:picMk id="11" creationId="{7D3750E9-720B-DA66-569C-205A355EA0FD}"/>
          </ac:picMkLst>
        </pc:picChg>
        <pc:picChg chg="mod">
          <ac:chgData name="高 培" userId="d27805c1ef9e9338" providerId="LiveId" clId="{571ECFDD-5DC8-4877-A7A8-5251A4699121}" dt="2022-11-17T06:51:19.547" v="13157" actId="478"/>
          <ac:picMkLst>
            <pc:docMk/>
            <pc:sldMk cId="732924626" sldId="2059"/>
            <ac:picMk id="12" creationId="{DFD3A7A3-F3EA-028F-29C5-2A25A9ABF42C}"/>
          </ac:picMkLst>
        </pc:picChg>
        <pc:picChg chg="mod">
          <ac:chgData name="高 培" userId="d27805c1ef9e9338" providerId="LiveId" clId="{571ECFDD-5DC8-4877-A7A8-5251A4699121}" dt="2022-11-17T06:51:19.547" v="13157" actId="478"/>
          <ac:picMkLst>
            <pc:docMk/>
            <pc:sldMk cId="732924626" sldId="2059"/>
            <ac:picMk id="13" creationId="{5D21AFD0-CFBE-9892-FD93-C39A22325345}"/>
          </ac:picMkLst>
        </pc:picChg>
        <pc:picChg chg="mod">
          <ac:chgData name="高 培" userId="d27805c1ef9e9338" providerId="LiveId" clId="{571ECFDD-5DC8-4877-A7A8-5251A4699121}" dt="2022-11-17T06:51:19.547" v="13157" actId="478"/>
          <ac:picMkLst>
            <pc:docMk/>
            <pc:sldMk cId="732924626" sldId="2059"/>
            <ac:picMk id="26" creationId="{16F34AB7-332B-B199-6314-85AF35826782}"/>
          </ac:picMkLst>
        </pc:picChg>
        <pc:picChg chg="mod">
          <ac:chgData name="高 培" userId="d27805c1ef9e9338" providerId="LiveId" clId="{571ECFDD-5DC8-4877-A7A8-5251A4699121}" dt="2022-11-17T06:51:19.547" v="13157" actId="478"/>
          <ac:picMkLst>
            <pc:docMk/>
            <pc:sldMk cId="732924626" sldId="2059"/>
            <ac:picMk id="27" creationId="{4ECEB5CE-D39D-861C-91AD-BD1002F3D5CF}"/>
          </ac:picMkLst>
        </pc:picChg>
        <pc:picChg chg="mod">
          <ac:chgData name="高 培" userId="d27805c1ef9e9338" providerId="LiveId" clId="{571ECFDD-5DC8-4877-A7A8-5251A4699121}" dt="2022-11-17T06:51:19.547" v="13157" actId="478"/>
          <ac:picMkLst>
            <pc:docMk/>
            <pc:sldMk cId="732924626" sldId="2059"/>
            <ac:picMk id="28" creationId="{29C6AC6D-C8E3-D5AE-994C-2C9B7DFAE762}"/>
          </ac:picMkLst>
        </pc:picChg>
        <pc:picChg chg="mod">
          <ac:chgData name="高 培" userId="d27805c1ef9e9338" providerId="LiveId" clId="{571ECFDD-5DC8-4877-A7A8-5251A4699121}" dt="2022-11-17T06:51:19.547" v="13157" actId="478"/>
          <ac:picMkLst>
            <pc:docMk/>
            <pc:sldMk cId="732924626" sldId="2059"/>
            <ac:picMk id="29" creationId="{23D8AA52-17DB-E55C-35AE-4BF9D4F4BC87}"/>
          </ac:picMkLst>
        </pc:picChg>
        <pc:picChg chg="mod">
          <ac:chgData name="高 培" userId="d27805c1ef9e9338" providerId="LiveId" clId="{571ECFDD-5DC8-4877-A7A8-5251A4699121}" dt="2022-11-17T06:51:19.547" v="13157" actId="478"/>
          <ac:picMkLst>
            <pc:docMk/>
            <pc:sldMk cId="732924626" sldId="2059"/>
            <ac:picMk id="30" creationId="{F6260F33-5FB8-A62F-5F04-BAC7384527FC}"/>
          </ac:picMkLst>
        </pc:picChg>
        <pc:picChg chg="mod">
          <ac:chgData name="高 培" userId="d27805c1ef9e9338" providerId="LiveId" clId="{571ECFDD-5DC8-4877-A7A8-5251A4699121}" dt="2022-11-17T06:51:19.547" v="13157" actId="478"/>
          <ac:picMkLst>
            <pc:docMk/>
            <pc:sldMk cId="732924626" sldId="2059"/>
            <ac:picMk id="31" creationId="{7CE03F5B-245B-3F02-A13C-C68DAC3F516A}"/>
          </ac:picMkLst>
        </pc:picChg>
        <pc:picChg chg="mod">
          <ac:chgData name="高 培" userId="d27805c1ef9e9338" providerId="LiveId" clId="{571ECFDD-5DC8-4877-A7A8-5251A4699121}" dt="2022-11-17T06:51:19.547" v="13157" actId="478"/>
          <ac:picMkLst>
            <pc:docMk/>
            <pc:sldMk cId="732924626" sldId="2059"/>
            <ac:picMk id="32" creationId="{6F0DDF68-0851-CC64-EED0-F927FB11D1AC}"/>
          </ac:picMkLst>
        </pc:picChg>
        <pc:picChg chg="mod">
          <ac:chgData name="高 培" userId="d27805c1ef9e9338" providerId="LiveId" clId="{571ECFDD-5DC8-4877-A7A8-5251A4699121}" dt="2022-11-17T06:51:19.547" v="13157" actId="478"/>
          <ac:picMkLst>
            <pc:docMk/>
            <pc:sldMk cId="732924626" sldId="2059"/>
            <ac:picMk id="33" creationId="{26BDAFB2-C102-7135-C91D-734712EA0739}"/>
          </ac:picMkLst>
        </pc:picChg>
        <pc:picChg chg="mod">
          <ac:chgData name="高 培" userId="d27805c1ef9e9338" providerId="LiveId" clId="{571ECFDD-5DC8-4877-A7A8-5251A4699121}" dt="2022-11-17T06:51:19.547" v="13157" actId="478"/>
          <ac:picMkLst>
            <pc:docMk/>
            <pc:sldMk cId="732924626" sldId="2059"/>
            <ac:picMk id="34" creationId="{E71D1ED1-62C9-9B4C-CBD2-E032F369CB23}"/>
          </ac:picMkLst>
        </pc:picChg>
        <pc:picChg chg="mod">
          <ac:chgData name="高 培" userId="d27805c1ef9e9338" providerId="LiveId" clId="{571ECFDD-5DC8-4877-A7A8-5251A4699121}" dt="2022-11-17T06:51:19.547" v="13157" actId="478"/>
          <ac:picMkLst>
            <pc:docMk/>
            <pc:sldMk cId="732924626" sldId="2059"/>
            <ac:picMk id="35" creationId="{23E90FEF-57D4-72FB-F001-EC9782B1C50F}"/>
          </ac:picMkLst>
        </pc:picChg>
        <pc:picChg chg="mod">
          <ac:chgData name="高 培" userId="d27805c1ef9e9338" providerId="LiveId" clId="{571ECFDD-5DC8-4877-A7A8-5251A4699121}" dt="2022-11-17T06:51:19.547" v="13157" actId="478"/>
          <ac:picMkLst>
            <pc:docMk/>
            <pc:sldMk cId="732924626" sldId="2059"/>
            <ac:picMk id="36" creationId="{33CE9008-93E1-1365-9B1E-C98414489E08}"/>
          </ac:picMkLst>
        </pc:picChg>
        <pc:picChg chg="mod">
          <ac:chgData name="高 培" userId="d27805c1ef9e9338" providerId="LiveId" clId="{571ECFDD-5DC8-4877-A7A8-5251A4699121}" dt="2022-11-17T06:51:19.547" v="13157" actId="478"/>
          <ac:picMkLst>
            <pc:docMk/>
            <pc:sldMk cId="732924626" sldId="2059"/>
            <ac:picMk id="37" creationId="{1CC26108-BD71-15C6-43DD-FE7E53C047BC}"/>
          </ac:picMkLst>
        </pc:picChg>
        <pc:picChg chg="mod">
          <ac:chgData name="高 培" userId="d27805c1ef9e9338" providerId="LiveId" clId="{571ECFDD-5DC8-4877-A7A8-5251A4699121}" dt="2022-11-17T06:51:19.547" v="13157" actId="478"/>
          <ac:picMkLst>
            <pc:docMk/>
            <pc:sldMk cId="732924626" sldId="2059"/>
            <ac:picMk id="38" creationId="{712C7DF3-7277-3052-2376-9C81047BB9F4}"/>
          </ac:picMkLst>
        </pc:picChg>
        <pc:picChg chg="mod">
          <ac:chgData name="高 培" userId="d27805c1ef9e9338" providerId="LiveId" clId="{571ECFDD-5DC8-4877-A7A8-5251A4699121}" dt="2022-11-17T06:51:19.547" v="13157" actId="478"/>
          <ac:picMkLst>
            <pc:docMk/>
            <pc:sldMk cId="732924626" sldId="2059"/>
            <ac:picMk id="39" creationId="{BCF203EC-3DBD-0548-A5B6-6CE243F5929E}"/>
          </ac:picMkLst>
        </pc:picChg>
        <pc:picChg chg="mod">
          <ac:chgData name="高 培" userId="d27805c1ef9e9338" providerId="LiveId" clId="{571ECFDD-5DC8-4877-A7A8-5251A4699121}" dt="2022-11-17T06:51:19.547" v="13157" actId="478"/>
          <ac:picMkLst>
            <pc:docMk/>
            <pc:sldMk cId="732924626" sldId="2059"/>
            <ac:picMk id="40" creationId="{76614A1F-6141-B311-9470-02559973C5A7}"/>
          </ac:picMkLst>
        </pc:picChg>
        <pc:picChg chg="mod">
          <ac:chgData name="高 培" userId="d27805c1ef9e9338" providerId="LiveId" clId="{571ECFDD-5DC8-4877-A7A8-5251A4699121}" dt="2022-11-17T06:51:19.547" v="13157" actId="478"/>
          <ac:picMkLst>
            <pc:docMk/>
            <pc:sldMk cId="732924626" sldId="2059"/>
            <ac:picMk id="41" creationId="{BAB7E175-1682-9291-8942-CD86237F2120}"/>
          </ac:picMkLst>
        </pc:picChg>
        <pc:picChg chg="mod">
          <ac:chgData name="高 培" userId="d27805c1ef9e9338" providerId="LiveId" clId="{571ECFDD-5DC8-4877-A7A8-5251A4699121}" dt="2022-11-17T06:51:19.547" v="13157" actId="478"/>
          <ac:picMkLst>
            <pc:docMk/>
            <pc:sldMk cId="732924626" sldId="2059"/>
            <ac:picMk id="42" creationId="{BC4B7C75-2665-D979-5A76-9D7DB651B5B6}"/>
          </ac:picMkLst>
        </pc:picChg>
        <pc:picChg chg="mod">
          <ac:chgData name="高 培" userId="d27805c1ef9e9338" providerId="LiveId" clId="{571ECFDD-5DC8-4877-A7A8-5251A4699121}" dt="2022-11-17T06:51:19.547" v="13157" actId="478"/>
          <ac:picMkLst>
            <pc:docMk/>
            <pc:sldMk cId="732924626" sldId="2059"/>
            <ac:picMk id="43" creationId="{10F39267-1AA4-B89A-F21D-C43321E2FBFF}"/>
          </ac:picMkLst>
        </pc:picChg>
        <pc:picChg chg="mod">
          <ac:chgData name="高 培" userId="d27805c1ef9e9338" providerId="LiveId" clId="{571ECFDD-5DC8-4877-A7A8-5251A4699121}" dt="2022-11-17T06:51:19.547" v="13157" actId="478"/>
          <ac:picMkLst>
            <pc:docMk/>
            <pc:sldMk cId="732924626" sldId="2059"/>
            <ac:picMk id="44" creationId="{14BC7BA2-1149-0E02-323E-0E302AFBAEB1}"/>
          </ac:picMkLst>
        </pc:picChg>
        <pc:picChg chg="mod">
          <ac:chgData name="高 培" userId="d27805c1ef9e9338" providerId="LiveId" clId="{571ECFDD-5DC8-4877-A7A8-5251A4699121}" dt="2022-11-17T06:51:19.547" v="13157" actId="478"/>
          <ac:picMkLst>
            <pc:docMk/>
            <pc:sldMk cId="732924626" sldId="2059"/>
            <ac:picMk id="45" creationId="{FA2D3DCE-F3AB-58A3-ED58-08CB2BACFAA5}"/>
          </ac:picMkLst>
        </pc:picChg>
        <pc:picChg chg="mod">
          <ac:chgData name="高 培" userId="d27805c1ef9e9338" providerId="LiveId" clId="{571ECFDD-5DC8-4877-A7A8-5251A4699121}" dt="2022-11-17T06:51:19.547" v="13157" actId="478"/>
          <ac:picMkLst>
            <pc:docMk/>
            <pc:sldMk cId="732924626" sldId="2059"/>
            <ac:picMk id="46" creationId="{356C8003-E5FB-6285-9153-6E6DDE5819F8}"/>
          </ac:picMkLst>
        </pc:picChg>
        <pc:picChg chg="mod">
          <ac:chgData name="高 培" userId="d27805c1ef9e9338" providerId="LiveId" clId="{571ECFDD-5DC8-4877-A7A8-5251A4699121}" dt="2022-11-17T06:51:19.547" v="13157" actId="478"/>
          <ac:picMkLst>
            <pc:docMk/>
            <pc:sldMk cId="732924626" sldId="2059"/>
            <ac:picMk id="47" creationId="{7E67FBBD-D517-BF81-850A-A2D2EFB434D3}"/>
          </ac:picMkLst>
        </pc:picChg>
        <pc:picChg chg="mod">
          <ac:chgData name="高 培" userId="d27805c1ef9e9338" providerId="LiveId" clId="{571ECFDD-5DC8-4877-A7A8-5251A4699121}" dt="2022-11-17T06:51:19.547" v="13157" actId="478"/>
          <ac:picMkLst>
            <pc:docMk/>
            <pc:sldMk cId="732924626" sldId="2059"/>
            <ac:picMk id="48" creationId="{F9931536-96D3-B54D-E079-3A52BADA44CB}"/>
          </ac:picMkLst>
        </pc:picChg>
        <pc:picChg chg="mod">
          <ac:chgData name="高 培" userId="d27805c1ef9e9338" providerId="LiveId" clId="{571ECFDD-5DC8-4877-A7A8-5251A4699121}" dt="2022-11-17T06:51:19.547" v="13157" actId="478"/>
          <ac:picMkLst>
            <pc:docMk/>
            <pc:sldMk cId="732924626" sldId="2059"/>
            <ac:picMk id="49" creationId="{15321AAC-B460-6574-0591-8F753D7E5434}"/>
          </ac:picMkLst>
        </pc:picChg>
        <pc:picChg chg="mod">
          <ac:chgData name="高 培" userId="d27805c1ef9e9338" providerId="LiveId" clId="{571ECFDD-5DC8-4877-A7A8-5251A4699121}" dt="2022-11-17T06:51:19.547" v="13157" actId="478"/>
          <ac:picMkLst>
            <pc:docMk/>
            <pc:sldMk cId="732924626" sldId="2059"/>
            <ac:picMk id="50" creationId="{BE1F5865-2D65-C63B-342F-E0DB38E2FBBD}"/>
          </ac:picMkLst>
        </pc:picChg>
        <pc:picChg chg="mod">
          <ac:chgData name="高 培" userId="d27805c1ef9e9338" providerId="LiveId" clId="{571ECFDD-5DC8-4877-A7A8-5251A4699121}" dt="2022-11-17T06:51:19.547" v="13157" actId="478"/>
          <ac:picMkLst>
            <pc:docMk/>
            <pc:sldMk cId="732924626" sldId="2059"/>
            <ac:picMk id="51" creationId="{EEC9A1A7-62BD-3425-E387-CD16F8B0DB73}"/>
          </ac:picMkLst>
        </pc:picChg>
        <pc:picChg chg="mod">
          <ac:chgData name="高 培" userId="d27805c1ef9e9338" providerId="LiveId" clId="{571ECFDD-5DC8-4877-A7A8-5251A4699121}" dt="2022-11-17T06:51:19.547" v="13157" actId="478"/>
          <ac:picMkLst>
            <pc:docMk/>
            <pc:sldMk cId="732924626" sldId="2059"/>
            <ac:picMk id="52" creationId="{BCE0571A-8ACA-04FB-CCB0-916D1187CFD4}"/>
          </ac:picMkLst>
        </pc:picChg>
        <pc:picChg chg="mod">
          <ac:chgData name="高 培" userId="d27805c1ef9e9338" providerId="LiveId" clId="{571ECFDD-5DC8-4877-A7A8-5251A4699121}" dt="2022-11-17T06:51:19.547" v="13157" actId="478"/>
          <ac:picMkLst>
            <pc:docMk/>
            <pc:sldMk cId="732924626" sldId="2059"/>
            <ac:picMk id="53" creationId="{5775F029-B77D-BAF6-EB93-7C0AD790CE53}"/>
          </ac:picMkLst>
        </pc:picChg>
        <pc:picChg chg="mod">
          <ac:chgData name="高 培" userId="d27805c1ef9e9338" providerId="LiveId" clId="{571ECFDD-5DC8-4877-A7A8-5251A4699121}" dt="2022-11-17T06:51:19.547" v="13157" actId="478"/>
          <ac:picMkLst>
            <pc:docMk/>
            <pc:sldMk cId="732924626" sldId="2059"/>
            <ac:picMk id="54" creationId="{B487C657-737B-578D-F97F-455824CA90AC}"/>
          </ac:picMkLst>
        </pc:picChg>
        <pc:picChg chg="mod">
          <ac:chgData name="高 培" userId="d27805c1ef9e9338" providerId="LiveId" clId="{571ECFDD-5DC8-4877-A7A8-5251A4699121}" dt="2022-11-17T06:51:19.547" v="13157" actId="478"/>
          <ac:picMkLst>
            <pc:docMk/>
            <pc:sldMk cId="732924626" sldId="2059"/>
            <ac:picMk id="55" creationId="{30A58B4B-C039-E2FB-0687-3F5A5FA86F8A}"/>
          </ac:picMkLst>
        </pc:picChg>
        <pc:picChg chg="mod">
          <ac:chgData name="高 培" userId="d27805c1ef9e9338" providerId="LiveId" clId="{571ECFDD-5DC8-4877-A7A8-5251A4699121}" dt="2022-11-17T06:51:19.547" v="13157" actId="478"/>
          <ac:picMkLst>
            <pc:docMk/>
            <pc:sldMk cId="732924626" sldId="2059"/>
            <ac:picMk id="56" creationId="{F548FB0F-C294-5DF5-BE6A-2942B13AEC86}"/>
          </ac:picMkLst>
        </pc:picChg>
        <pc:picChg chg="mod">
          <ac:chgData name="高 培" userId="d27805c1ef9e9338" providerId="LiveId" clId="{571ECFDD-5DC8-4877-A7A8-5251A4699121}" dt="2022-11-17T06:51:19.547" v="13157" actId="478"/>
          <ac:picMkLst>
            <pc:docMk/>
            <pc:sldMk cId="732924626" sldId="2059"/>
            <ac:picMk id="57" creationId="{B107E39F-8176-96B6-C661-4BFCCC4AFA43}"/>
          </ac:picMkLst>
        </pc:picChg>
        <pc:picChg chg="mod">
          <ac:chgData name="高 培" userId="d27805c1ef9e9338" providerId="LiveId" clId="{571ECFDD-5DC8-4877-A7A8-5251A4699121}" dt="2022-11-17T06:51:19.547" v="13157" actId="478"/>
          <ac:picMkLst>
            <pc:docMk/>
            <pc:sldMk cId="732924626" sldId="2059"/>
            <ac:picMk id="58" creationId="{71B86136-C081-8099-C6E1-E4F171789E41}"/>
          </ac:picMkLst>
        </pc:picChg>
        <pc:picChg chg="mod">
          <ac:chgData name="高 培" userId="d27805c1ef9e9338" providerId="LiveId" clId="{571ECFDD-5DC8-4877-A7A8-5251A4699121}" dt="2022-11-17T06:51:19.547" v="13157" actId="478"/>
          <ac:picMkLst>
            <pc:docMk/>
            <pc:sldMk cId="732924626" sldId="2059"/>
            <ac:picMk id="59" creationId="{3C562151-B8C8-C6D5-A87F-B6CF2F0EF3EC}"/>
          </ac:picMkLst>
        </pc:picChg>
        <pc:picChg chg="mod">
          <ac:chgData name="高 培" userId="d27805c1ef9e9338" providerId="LiveId" clId="{571ECFDD-5DC8-4877-A7A8-5251A4699121}" dt="2022-11-17T06:51:19.547" v="13157" actId="478"/>
          <ac:picMkLst>
            <pc:docMk/>
            <pc:sldMk cId="732924626" sldId="2059"/>
            <ac:picMk id="60" creationId="{24D337AE-E831-517D-9A41-7D23ACEAAC01}"/>
          </ac:picMkLst>
        </pc:picChg>
        <pc:picChg chg="mod">
          <ac:chgData name="高 培" userId="d27805c1ef9e9338" providerId="LiveId" clId="{571ECFDD-5DC8-4877-A7A8-5251A4699121}" dt="2022-11-17T06:51:19.547" v="13157" actId="478"/>
          <ac:picMkLst>
            <pc:docMk/>
            <pc:sldMk cId="732924626" sldId="2059"/>
            <ac:picMk id="61" creationId="{F2819693-8821-80C1-7D1B-AE63F0F88870}"/>
          </ac:picMkLst>
        </pc:picChg>
        <pc:picChg chg="mod">
          <ac:chgData name="高 培" userId="d27805c1ef9e9338" providerId="LiveId" clId="{571ECFDD-5DC8-4877-A7A8-5251A4699121}" dt="2022-11-17T06:51:19.547" v="13157" actId="478"/>
          <ac:picMkLst>
            <pc:docMk/>
            <pc:sldMk cId="732924626" sldId="2059"/>
            <ac:picMk id="62" creationId="{BB95918F-E74B-C849-EFFA-1179BD5BEDA8}"/>
          </ac:picMkLst>
        </pc:picChg>
        <pc:picChg chg="mod">
          <ac:chgData name="高 培" userId="d27805c1ef9e9338" providerId="LiveId" clId="{571ECFDD-5DC8-4877-A7A8-5251A4699121}" dt="2022-11-17T06:51:19.547" v="13157" actId="478"/>
          <ac:picMkLst>
            <pc:docMk/>
            <pc:sldMk cId="732924626" sldId="2059"/>
            <ac:picMk id="63" creationId="{9FC742C8-F5F9-CCB7-A55C-BEE5D9AD9AAF}"/>
          </ac:picMkLst>
        </pc:picChg>
        <pc:picChg chg="mod">
          <ac:chgData name="高 培" userId="d27805c1ef9e9338" providerId="LiveId" clId="{571ECFDD-5DC8-4877-A7A8-5251A4699121}" dt="2022-11-17T06:51:19.547" v="13157" actId="478"/>
          <ac:picMkLst>
            <pc:docMk/>
            <pc:sldMk cId="732924626" sldId="2059"/>
            <ac:picMk id="64" creationId="{13DA3AAD-AE02-BDB5-52DB-0499D1656365}"/>
          </ac:picMkLst>
        </pc:picChg>
        <pc:picChg chg="mod">
          <ac:chgData name="高 培" userId="d27805c1ef9e9338" providerId="LiveId" clId="{571ECFDD-5DC8-4877-A7A8-5251A4699121}" dt="2022-11-17T06:51:19.547" v="13157" actId="478"/>
          <ac:picMkLst>
            <pc:docMk/>
            <pc:sldMk cId="732924626" sldId="2059"/>
            <ac:picMk id="65" creationId="{8429C03B-49F1-43BF-CEDB-F1BB80578D40}"/>
          </ac:picMkLst>
        </pc:picChg>
        <pc:picChg chg="mod">
          <ac:chgData name="高 培" userId="d27805c1ef9e9338" providerId="LiveId" clId="{571ECFDD-5DC8-4877-A7A8-5251A4699121}" dt="2022-11-17T06:51:19.547" v="13157" actId="478"/>
          <ac:picMkLst>
            <pc:docMk/>
            <pc:sldMk cId="732924626" sldId="2059"/>
            <ac:picMk id="66" creationId="{0A2F8D2D-7DC7-998C-4B2E-2186A7D4AA28}"/>
          </ac:picMkLst>
        </pc:picChg>
        <pc:picChg chg="mod">
          <ac:chgData name="高 培" userId="d27805c1ef9e9338" providerId="LiveId" clId="{571ECFDD-5DC8-4877-A7A8-5251A4699121}" dt="2022-11-17T06:51:19.547" v="13157" actId="478"/>
          <ac:picMkLst>
            <pc:docMk/>
            <pc:sldMk cId="732924626" sldId="2059"/>
            <ac:picMk id="67" creationId="{C48DEE9E-5E0E-644D-F2FB-48543C6D4877}"/>
          </ac:picMkLst>
        </pc:picChg>
        <pc:picChg chg="mod">
          <ac:chgData name="高 培" userId="d27805c1ef9e9338" providerId="LiveId" clId="{571ECFDD-5DC8-4877-A7A8-5251A4699121}" dt="2022-11-17T06:51:19.547" v="13157" actId="478"/>
          <ac:picMkLst>
            <pc:docMk/>
            <pc:sldMk cId="732924626" sldId="2059"/>
            <ac:picMk id="68" creationId="{973748DB-3F90-22E9-DDF8-416188882B98}"/>
          </ac:picMkLst>
        </pc:picChg>
        <pc:picChg chg="mod">
          <ac:chgData name="高 培" userId="d27805c1ef9e9338" providerId="LiveId" clId="{571ECFDD-5DC8-4877-A7A8-5251A4699121}" dt="2022-11-17T06:51:19.547" v="13157" actId="478"/>
          <ac:picMkLst>
            <pc:docMk/>
            <pc:sldMk cId="732924626" sldId="2059"/>
            <ac:picMk id="69" creationId="{82CFE925-9115-9580-9ECD-2AF0D5D1132B}"/>
          </ac:picMkLst>
        </pc:picChg>
        <pc:picChg chg="mod">
          <ac:chgData name="高 培" userId="d27805c1ef9e9338" providerId="LiveId" clId="{571ECFDD-5DC8-4877-A7A8-5251A4699121}" dt="2022-11-17T06:51:19.547" v="13157" actId="478"/>
          <ac:picMkLst>
            <pc:docMk/>
            <pc:sldMk cId="732924626" sldId="2059"/>
            <ac:picMk id="70" creationId="{5D5EA2F4-86E4-BA4B-A389-0FE27C5F8EF1}"/>
          </ac:picMkLst>
        </pc:picChg>
        <pc:picChg chg="mod">
          <ac:chgData name="高 培" userId="d27805c1ef9e9338" providerId="LiveId" clId="{571ECFDD-5DC8-4877-A7A8-5251A4699121}" dt="2022-11-17T06:51:19.547" v="13157" actId="478"/>
          <ac:picMkLst>
            <pc:docMk/>
            <pc:sldMk cId="732924626" sldId="2059"/>
            <ac:picMk id="71" creationId="{BE166B21-0792-19B2-FF8E-73E9BA54AA54}"/>
          </ac:picMkLst>
        </pc:picChg>
        <pc:picChg chg="mod">
          <ac:chgData name="高 培" userId="d27805c1ef9e9338" providerId="LiveId" clId="{571ECFDD-5DC8-4877-A7A8-5251A4699121}" dt="2022-11-17T06:51:19.547" v="13157" actId="478"/>
          <ac:picMkLst>
            <pc:docMk/>
            <pc:sldMk cId="732924626" sldId="2059"/>
            <ac:picMk id="72" creationId="{5BCBFAE8-1B3A-A475-79A6-42119E652747}"/>
          </ac:picMkLst>
        </pc:picChg>
        <pc:picChg chg="mod">
          <ac:chgData name="高 培" userId="d27805c1ef9e9338" providerId="LiveId" clId="{571ECFDD-5DC8-4877-A7A8-5251A4699121}" dt="2022-11-17T06:51:19.547" v="13157" actId="478"/>
          <ac:picMkLst>
            <pc:docMk/>
            <pc:sldMk cId="732924626" sldId="2059"/>
            <ac:picMk id="73" creationId="{09CB374F-DC78-9CA9-F325-1DF5B1F351F8}"/>
          </ac:picMkLst>
        </pc:picChg>
        <pc:picChg chg="mod">
          <ac:chgData name="高 培" userId="d27805c1ef9e9338" providerId="LiveId" clId="{571ECFDD-5DC8-4877-A7A8-5251A4699121}" dt="2022-11-17T06:51:19.547" v="13157" actId="478"/>
          <ac:picMkLst>
            <pc:docMk/>
            <pc:sldMk cId="732924626" sldId="2059"/>
            <ac:picMk id="74" creationId="{B24F9B15-95D0-4B4D-B55C-0546C66B538C}"/>
          </ac:picMkLst>
        </pc:picChg>
        <pc:picChg chg="mod">
          <ac:chgData name="高 培" userId="d27805c1ef9e9338" providerId="LiveId" clId="{571ECFDD-5DC8-4877-A7A8-5251A4699121}" dt="2022-11-17T06:51:19.547" v="13157" actId="478"/>
          <ac:picMkLst>
            <pc:docMk/>
            <pc:sldMk cId="732924626" sldId="2059"/>
            <ac:picMk id="75" creationId="{39DED3D4-A34F-DD1C-B275-46DAD72F43ED}"/>
          </ac:picMkLst>
        </pc:picChg>
        <pc:picChg chg="mod">
          <ac:chgData name="高 培" userId="d27805c1ef9e9338" providerId="LiveId" clId="{571ECFDD-5DC8-4877-A7A8-5251A4699121}" dt="2022-11-17T06:51:19.547" v="13157" actId="478"/>
          <ac:picMkLst>
            <pc:docMk/>
            <pc:sldMk cId="732924626" sldId="2059"/>
            <ac:picMk id="76" creationId="{372269C7-85DB-DC9F-B17A-AD95B757F6C0}"/>
          </ac:picMkLst>
        </pc:picChg>
        <pc:picChg chg="mod">
          <ac:chgData name="高 培" userId="d27805c1ef9e9338" providerId="LiveId" clId="{571ECFDD-5DC8-4877-A7A8-5251A4699121}" dt="2022-11-17T06:51:19.547" v="13157" actId="478"/>
          <ac:picMkLst>
            <pc:docMk/>
            <pc:sldMk cId="732924626" sldId="2059"/>
            <ac:picMk id="77" creationId="{17D3F2F5-32D1-9F42-5619-E100168844CB}"/>
          </ac:picMkLst>
        </pc:picChg>
        <pc:picChg chg="mod">
          <ac:chgData name="高 培" userId="d27805c1ef9e9338" providerId="LiveId" clId="{571ECFDD-5DC8-4877-A7A8-5251A4699121}" dt="2022-11-17T06:51:19.547" v="13157" actId="478"/>
          <ac:picMkLst>
            <pc:docMk/>
            <pc:sldMk cId="732924626" sldId="2059"/>
            <ac:picMk id="78" creationId="{9401E8C6-AE01-6473-83FF-8A5D729B26AE}"/>
          </ac:picMkLst>
        </pc:picChg>
        <pc:picChg chg="mod">
          <ac:chgData name="高 培" userId="d27805c1ef9e9338" providerId="LiveId" clId="{571ECFDD-5DC8-4877-A7A8-5251A4699121}" dt="2022-11-17T06:51:19.547" v="13157" actId="478"/>
          <ac:picMkLst>
            <pc:docMk/>
            <pc:sldMk cId="732924626" sldId="2059"/>
            <ac:picMk id="79" creationId="{63DDCAD1-2662-EA67-7EBB-A6A643D46981}"/>
          </ac:picMkLst>
        </pc:picChg>
        <pc:picChg chg="mod">
          <ac:chgData name="高 培" userId="d27805c1ef9e9338" providerId="LiveId" clId="{571ECFDD-5DC8-4877-A7A8-5251A4699121}" dt="2022-11-17T06:51:19.547" v="13157" actId="478"/>
          <ac:picMkLst>
            <pc:docMk/>
            <pc:sldMk cId="732924626" sldId="2059"/>
            <ac:picMk id="80" creationId="{D119A236-4963-0EDC-B378-F54F4E60D3F7}"/>
          </ac:picMkLst>
        </pc:picChg>
        <pc:picChg chg="mod">
          <ac:chgData name="高 培" userId="d27805c1ef9e9338" providerId="LiveId" clId="{571ECFDD-5DC8-4877-A7A8-5251A4699121}" dt="2022-11-17T06:51:19.547" v="13157" actId="478"/>
          <ac:picMkLst>
            <pc:docMk/>
            <pc:sldMk cId="732924626" sldId="2059"/>
            <ac:picMk id="81" creationId="{FB0D2D94-E933-01CA-5B8C-FAF479345F70}"/>
          </ac:picMkLst>
        </pc:picChg>
        <pc:picChg chg="mod">
          <ac:chgData name="高 培" userId="d27805c1ef9e9338" providerId="LiveId" clId="{571ECFDD-5DC8-4877-A7A8-5251A4699121}" dt="2022-11-17T06:51:19.547" v="13157" actId="478"/>
          <ac:picMkLst>
            <pc:docMk/>
            <pc:sldMk cId="732924626" sldId="2059"/>
            <ac:picMk id="82" creationId="{536337E6-6557-67A6-271B-0826710258F7}"/>
          </ac:picMkLst>
        </pc:picChg>
        <pc:picChg chg="mod">
          <ac:chgData name="高 培" userId="d27805c1ef9e9338" providerId="LiveId" clId="{571ECFDD-5DC8-4877-A7A8-5251A4699121}" dt="2022-11-17T06:51:19.547" v="13157" actId="478"/>
          <ac:picMkLst>
            <pc:docMk/>
            <pc:sldMk cId="732924626" sldId="2059"/>
            <ac:picMk id="83" creationId="{0FDB977D-B3CF-A4A4-AE36-097E6F558F8D}"/>
          </ac:picMkLst>
        </pc:picChg>
        <pc:picChg chg="mod">
          <ac:chgData name="高 培" userId="d27805c1ef9e9338" providerId="LiveId" clId="{571ECFDD-5DC8-4877-A7A8-5251A4699121}" dt="2022-11-17T06:51:19.547" v="13157" actId="478"/>
          <ac:picMkLst>
            <pc:docMk/>
            <pc:sldMk cId="732924626" sldId="2059"/>
            <ac:picMk id="84" creationId="{64574510-9903-AE7D-56EB-C9670A8FE1E2}"/>
          </ac:picMkLst>
        </pc:picChg>
        <pc:picChg chg="mod">
          <ac:chgData name="高 培" userId="d27805c1ef9e9338" providerId="LiveId" clId="{571ECFDD-5DC8-4877-A7A8-5251A4699121}" dt="2022-11-17T06:51:19.547" v="13157" actId="478"/>
          <ac:picMkLst>
            <pc:docMk/>
            <pc:sldMk cId="732924626" sldId="2059"/>
            <ac:picMk id="85" creationId="{93FC3264-F2E0-48E7-7E13-FDFB81E76F56}"/>
          </ac:picMkLst>
        </pc:picChg>
        <pc:picChg chg="mod">
          <ac:chgData name="高 培" userId="d27805c1ef9e9338" providerId="LiveId" clId="{571ECFDD-5DC8-4877-A7A8-5251A4699121}" dt="2022-11-17T06:51:19.547" v="13157" actId="478"/>
          <ac:picMkLst>
            <pc:docMk/>
            <pc:sldMk cId="732924626" sldId="2059"/>
            <ac:picMk id="86" creationId="{8C935951-D0C1-6C16-543C-FFF104C03B0C}"/>
          </ac:picMkLst>
        </pc:picChg>
        <pc:picChg chg="mod">
          <ac:chgData name="高 培" userId="d27805c1ef9e9338" providerId="LiveId" clId="{571ECFDD-5DC8-4877-A7A8-5251A4699121}" dt="2022-11-17T06:51:19.547" v="13157" actId="478"/>
          <ac:picMkLst>
            <pc:docMk/>
            <pc:sldMk cId="732924626" sldId="2059"/>
            <ac:picMk id="87" creationId="{00C705E9-DB59-D679-3F3B-F0919D0429B7}"/>
          </ac:picMkLst>
        </pc:picChg>
        <pc:picChg chg="mod">
          <ac:chgData name="高 培" userId="d27805c1ef9e9338" providerId="LiveId" clId="{571ECFDD-5DC8-4877-A7A8-5251A4699121}" dt="2022-11-17T06:51:19.547" v="13157" actId="478"/>
          <ac:picMkLst>
            <pc:docMk/>
            <pc:sldMk cId="732924626" sldId="2059"/>
            <ac:picMk id="88" creationId="{A99C808E-9542-430C-1534-8FA5F92DABED}"/>
          </ac:picMkLst>
        </pc:picChg>
        <pc:picChg chg="mod">
          <ac:chgData name="高 培" userId="d27805c1ef9e9338" providerId="LiveId" clId="{571ECFDD-5DC8-4877-A7A8-5251A4699121}" dt="2022-11-17T06:51:19.547" v="13157" actId="478"/>
          <ac:picMkLst>
            <pc:docMk/>
            <pc:sldMk cId="732924626" sldId="2059"/>
            <ac:picMk id="89" creationId="{DBC1D496-349A-3E11-2E11-B8EEA31F77F2}"/>
          </ac:picMkLst>
        </pc:picChg>
        <pc:picChg chg="del">
          <ac:chgData name="高 培" userId="d27805c1ef9e9338" providerId="LiveId" clId="{571ECFDD-5DC8-4877-A7A8-5251A4699121}" dt="2022-11-17T06:51:19.547" v="13157" actId="478"/>
          <ac:picMkLst>
            <pc:docMk/>
            <pc:sldMk cId="732924626" sldId="2059"/>
            <ac:picMk id="90" creationId="{2FE3E7E1-544B-14DA-B999-9D8E493C606C}"/>
          </ac:picMkLst>
        </pc:picChg>
        <pc:picChg chg="mod">
          <ac:chgData name="高 培" userId="d27805c1ef9e9338" providerId="LiveId" clId="{571ECFDD-5DC8-4877-A7A8-5251A4699121}" dt="2022-11-17T06:51:19.547" v="13157" actId="478"/>
          <ac:picMkLst>
            <pc:docMk/>
            <pc:sldMk cId="732924626" sldId="2059"/>
            <ac:picMk id="91" creationId="{AD238AF6-7C2D-39BD-57FD-FDBA5A310C43}"/>
          </ac:picMkLst>
        </pc:picChg>
        <pc:picChg chg="mod">
          <ac:chgData name="高 培" userId="d27805c1ef9e9338" providerId="LiveId" clId="{571ECFDD-5DC8-4877-A7A8-5251A4699121}" dt="2022-11-17T06:51:19.547" v="13157" actId="478"/>
          <ac:picMkLst>
            <pc:docMk/>
            <pc:sldMk cId="732924626" sldId="2059"/>
            <ac:picMk id="92" creationId="{A7F3DE05-1329-C918-AE07-DE413336B92A}"/>
          </ac:picMkLst>
        </pc:picChg>
        <pc:picChg chg="mod">
          <ac:chgData name="高 培" userId="d27805c1ef9e9338" providerId="LiveId" clId="{571ECFDD-5DC8-4877-A7A8-5251A4699121}" dt="2022-11-17T06:51:19.547" v="13157" actId="478"/>
          <ac:picMkLst>
            <pc:docMk/>
            <pc:sldMk cId="732924626" sldId="2059"/>
            <ac:picMk id="93" creationId="{3FF8A71B-70CF-51FA-125C-4C5E5C970384}"/>
          </ac:picMkLst>
        </pc:picChg>
        <pc:picChg chg="mod">
          <ac:chgData name="高 培" userId="d27805c1ef9e9338" providerId="LiveId" clId="{571ECFDD-5DC8-4877-A7A8-5251A4699121}" dt="2022-11-17T06:51:19.547" v="13157" actId="478"/>
          <ac:picMkLst>
            <pc:docMk/>
            <pc:sldMk cId="732924626" sldId="2059"/>
            <ac:picMk id="94" creationId="{27078725-189A-5D5E-DDD6-0EEB98CEB3C6}"/>
          </ac:picMkLst>
        </pc:picChg>
        <pc:picChg chg="mod">
          <ac:chgData name="高 培" userId="d27805c1ef9e9338" providerId="LiveId" clId="{571ECFDD-5DC8-4877-A7A8-5251A4699121}" dt="2022-11-17T06:51:19.547" v="13157" actId="478"/>
          <ac:picMkLst>
            <pc:docMk/>
            <pc:sldMk cId="732924626" sldId="2059"/>
            <ac:picMk id="95" creationId="{5A5276F9-B33A-2BD6-54AA-BC318F26E53B}"/>
          </ac:picMkLst>
        </pc:picChg>
        <pc:picChg chg="mod">
          <ac:chgData name="高 培" userId="d27805c1ef9e9338" providerId="LiveId" clId="{571ECFDD-5DC8-4877-A7A8-5251A4699121}" dt="2022-11-17T06:51:19.547" v="13157" actId="478"/>
          <ac:picMkLst>
            <pc:docMk/>
            <pc:sldMk cId="732924626" sldId="2059"/>
            <ac:picMk id="96" creationId="{79172E2C-CAE1-C0FE-A020-4BEF19877D60}"/>
          </ac:picMkLst>
        </pc:picChg>
        <pc:picChg chg="mod">
          <ac:chgData name="高 培" userId="d27805c1ef9e9338" providerId="LiveId" clId="{571ECFDD-5DC8-4877-A7A8-5251A4699121}" dt="2022-11-17T06:51:19.547" v="13157" actId="478"/>
          <ac:picMkLst>
            <pc:docMk/>
            <pc:sldMk cId="732924626" sldId="2059"/>
            <ac:picMk id="97" creationId="{0A059491-37EB-DEF4-94CF-B6DFDB55BCA7}"/>
          </ac:picMkLst>
        </pc:picChg>
        <pc:picChg chg="mod">
          <ac:chgData name="高 培" userId="d27805c1ef9e9338" providerId="LiveId" clId="{571ECFDD-5DC8-4877-A7A8-5251A4699121}" dt="2022-11-17T06:51:19.547" v="13157" actId="478"/>
          <ac:picMkLst>
            <pc:docMk/>
            <pc:sldMk cId="732924626" sldId="2059"/>
            <ac:picMk id="98" creationId="{3CAB28B8-73AF-CB17-AE17-089A5C4D36F6}"/>
          </ac:picMkLst>
        </pc:picChg>
        <pc:picChg chg="mod">
          <ac:chgData name="高 培" userId="d27805c1ef9e9338" providerId="LiveId" clId="{571ECFDD-5DC8-4877-A7A8-5251A4699121}" dt="2022-11-17T06:51:19.547" v="13157" actId="478"/>
          <ac:picMkLst>
            <pc:docMk/>
            <pc:sldMk cId="732924626" sldId="2059"/>
            <ac:picMk id="99" creationId="{7EF10849-6E7E-4BF3-4D62-47C778365025}"/>
          </ac:picMkLst>
        </pc:picChg>
        <pc:picChg chg="mod">
          <ac:chgData name="高 培" userId="d27805c1ef9e9338" providerId="LiveId" clId="{571ECFDD-5DC8-4877-A7A8-5251A4699121}" dt="2022-11-17T06:51:19.547" v="13157" actId="478"/>
          <ac:picMkLst>
            <pc:docMk/>
            <pc:sldMk cId="732924626" sldId="2059"/>
            <ac:picMk id="100" creationId="{8C5AD7E7-97E9-6BEA-49E1-0F25DEDACCC4}"/>
          </ac:picMkLst>
        </pc:picChg>
        <pc:picChg chg="mod">
          <ac:chgData name="高 培" userId="d27805c1ef9e9338" providerId="LiveId" clId="{571ECFDD-5DC8-4877-A7A8-5251A4699121}" dt="2022-11-17T06:51:19.547" v="13157" actId="478"/>
          <ac:picMkLst>
            <pc:docMk/>
            <pc:sldMk cId="732924626" sldId="2059"/>
            <ac:picMk id="101" creationId="{3765A16D-65E9-11FD-6D5A-8287757B4CE6}"/>
          </ac:picMkLst>
        </pc:picChg>
        <pc:picChg chg="mod">
          <ac:chgData name="高 培" userId="d27805c1ef9e9338" providerId="LiveId" clId="{571ECFDD-5DC8-4877-A7A8-5251A4699121}" dt="2022-11-17T06:51:19.547" v="13157" actId="478"/>
          <ac:picMkLst>
            <pc:docMk/>
            <pc:sldMk cId="732924626" sldId="2059"/>
            <ac:picMk id="102" creationId="{D535AEC8-CE3C-05A6-2B33-4BD359B19D2A}"/>
          </ac:picMkLst>
        </pc:picChg>
        <pc:picChg chg="mod">
          <ac:chgData name="高 培" userId="d27805c1ef9e9338" providerId="LiveId" clId="{571ECFDD-5DC8-4877-A7A8-5251A4699121}" dt="2022-11-17T06:51:19.547" v="13157" actId="478"/>
          <ac:picMkLst>
            <pc:docMk/>
            <pc:sldMk cId="732924626" sldId="2059"/>
            <ac:picMk id="103" creationId="{27915938-8D9F-A689-5A17-06FBA50AAC6D}"/>
          </ac:picMkLst>
        </pc:picChg>
        <pc:picChg chg="mod">
          <ac:chgData name="高 培" userId="d27805c1ef9e9338" providerId="LiveId" clId="{571ECFDD-5DC8-4877-A7A8-5251A4699121}" dt="2022-11-17T06:51:19.547" v="13157" actId="478"/>
          <ac:picMkLst>
            <pc:docMk/>
            <pc:sldMk cId="732924626" sldId="2059"/>
            <ac:picMk id="104" creationId="{6B2DB72B-EA80-12CE-7C24-A1603E9B2D88}"/>
          </ac:picMkLst>
        </pc:picChg>
        <pc:picChg chg="mod">
          <ac:chgData name="高 培" userId="d27805c1ef9e9338" providerId="LiveId" clId="{571ECFDD-5DC8-4877-A7A8-5251A4699121}" dt="2022-11-17T06:51:19.547" v="13157" actId="478"/>
          <ac:picMkLst>
            <pc:docMk/>
            <pc:sldMk cId="732924626" sldId="2059"/>
            <ac:picMk id="105" creationId="{599A2DD5-994D-2F32-0627-BF0DEEC29FF4}"/>
          </ac:picMkLst>
        </pc:picChg>
        <pc:picChg chg="mod">
          <ac:chgData name="高 培" userId="d27805c1ef9e9338" providerId="LiveId" clId="{571ECFDD-5DC8-4877-A7A8-5251A4699121}" dt="2022-11-17T06:51:19.547" v="13157" actId="478"/>
          <ac:picMkLst>
            <pc:docMk/>
            <pc:sldMk cId="732924626" sldId="2059"/>
            <ac:picMk id="106" creationId="{CD147EC8-9AAB-560C-C9D6-D6FB4ECA5295}"/>
          </ac:picMkLst>
        </pc:picChg>
        <pc:picChg chg="mod">
          <ac:chgData name="高 培" userId="d27805c1ef9e9338" providerId="LiveId" clId="{571ECFDD-5DC8-4877-A7A8-5251A4699121}" dt="2022-11-17T06:51:19.547" v="13157" actId="478"/>
          <ac:picMkLst>
            <pc:docMk/>
            <pc:sldMk cId="732924626" sldId="2059"/>
            <ac:picMk id="107" creationId="{E957660B-C6B8-E4A6-AD73-FD50166F2445}"/>
          </ac:picMkLst>
        </pc:picChg>
        <pc:picChg chg="mod">
          <ac:chgData name="高 培" userId="d27805c1ef9e9338" providerId="LiveId" clId="{571ECFDD-5DC8-4877-A7A8-5251A4699121}" dt="2022-11-17T06:51:19.547" v="13157" actId="478"/>
          <ac:picMkLst>
            <pc:docMk/>
            <pc:sldMk cId="732924626" sldId="2059"/>
            <ac:picMk id="108" creationId="{3A708041-9D80-CA3F-7A9E-EA70FBBD4352}"/>
          </ac:picMkLst>
        </pc:picChg>
        <pc:picChg chg="mod">
          <ac:chgData name="高 培" userId="d27805c1ef9e9338" providerId="LiveId" clId="{571ECFDD-5DC8-4877-A7A8-5251A4699121}" dt="2022-11-17T06:51:19.547" v="13157" actId="478"/>
          <ac:picMkLst>
            <pc:docMk/>
            <pc:sldMk cId="732924626" sldId="2059"/>
            <ac:picMk id="109" creationId="{0F6D093E-4ABB-12C6-0097-6CD52C5A264A}"/>
          </ac:picMkLst>
        </pc:picChg>
        <pc:picChg chg="mod">
          <ac:chgData name="高 培" userId="d27805c1ef9e9338" providerId="LiveId" clId="{571ECFDD-5DC8-4877-A7A8-5251A4699121}" dt="2022-11-17T06:51:19.547" v="13157" actId="478"/>
          <ac:picMkLst>
            <pc:docMk/>
            <pc:sldMk cId="732924626" sldId="2059"/>
            <ac:picMk id="110" creationId="{AD67C2A1-4EAC-B1D2-9187-413EA52DC1F9}"/>
          </ac:picMkLst>
        </pc:picChg>
        <pc:picChg chg="mod">
          <ac:chgData name="高 培" userId="d27805c1ef9e9338" providerId="LiveId" clId="{571ECFDD-5DC8-4877-A7A8-5251A4699121}" dt="2022-11-17T06:51:19.547" v="13157" actId="478"/>
          <ac:picMkLst>
            <pc:docMk/>
            <pc:sldMk cId="732924626" sldId="2059"/>
            <ac:picMk id="111" creationId="{9332A59A-1230-8297-44D0-97FE2FC2445A}"/>
          </ac:picMkLst>
        </pc:picChg>
        <pc:picChg chg="mod">
          <ac:chgData name="高 培" userId="d27805c1ef9e9338" providerId="LiveId" clId="{571ECFDD-5DC8-4877-A7A8-5251A4699121}" dt="2022-11-17T06:51:19.547" v="13157" actId="478"/>
          <ac:picMkLst>
            <pc:docMk/>
            <pc:sldMk cId="732924626" sldId="2059"/>
            <ac:picMk id="112" creationId="{48F90E36-AEA2-170D-C337-B560945BAA7F}"/>
          </ac:picMkLst>
        </pc:picChg>
        <pc:picChg chg="mod">
          <ac:chgData name="高 培" userId="d27805c1ef9e9338" providerId="LiveId" clId="{571ECFDD-5DC8-4877-A7A8-5251A4699121}" dt="2022-11-17T06:51:19.547" v="13157" actId="478"/>
          <ac:picMkLst>
            <pc:docMk/>
            <pc:sldMk cId="732924626" sldId="2059"/>
            <ac:picMk id="113" creationId="{2890B0F6-0B19-4056-D697-F916698152B9}"/>
          </ac:picMkLst>
        </pc:picChg>
        <pc:picChg chg="mod">
          <ac:chgData name="高 培" userId="d27805c1ef9e9338" providerId="LiveId" clId="{571ECFDD-5DC8-4877-A7A8-5251A4699121}" dt="2022-11-17T06:51:19.547" v="13157" actId="478"/>
          <ac:picMkLst>
            <pc:docMk/>
            <pc:sldMk cId="732924626" sldId="2059"/>
            <ac:picMk id="114" creationId="{7B8A53F7-D075-9A82-C39D-516E27D5319A}"/>
          </ac:picMkLst>
        </pc:picChg>
      </pc:sldChg>
      <pc:sldChg chg="addSp delSp modSp add mod">
        <pc:chgData name="高 培" userId="d27805c1ef9e9338" providerId="LiveId" clId="{571ECFDD-5DC8-4877-A7A8-5251A4699121}" dt="2022-11-17T06:55:40.340" v="13206" actId="166"/>
        <pc:sldMkLst>
          <pc:docMk/>
          <pc:sldMk cId="3950907387" sldId="2060"/>
        </pc:sldMkLst>
        <pc:spChg chg="del">
          <ac:chgData name="高 培" userId="d27805c1ef9e9338" providerId="LiveId" clId="{571ECFDD-5DC8-4877-A7A8-5251A4699121}" dt="2022-11-17T06:54:02.952" v="13184" actId="478"/>
          <ac:spMkLst>
            <pc:docMk/>
            <pc:sldMk cId="3950907387" sldId="2060"/>
            <ac:spMk id="2" creationId="{8A02EA2D-4C6D-DDF2-02BE-DA9A457C2223}"/>
          </ac:spMkLst>
        </pc:spChg>
        <pc:spChg chg="add mod ord">
          <ac:chgData name="高 培" userId="d27805c1ef9e9338" providerId="LiveId" clId="{571ECFDD-5DC8-4877-A7A8-5251A4699121}" dt="2022-11-17T06:55:40.340" v="13206" actId="166"/>
          <ac:spMkLst>
            <pc:docMk/>
            <pc:sldMk cId="3950907387" sldId="2060"/>
            <ac:spMk id="3" creationId="{B8C5F8CF-8AA1-3114-2870-041CCB16AC4E}"/>
          </ac:spMkLst>
        </pc:spChg>
        <pc:spChg chg="mod">
          <ac:chgData name="高 培" userId="d27805c1ef9e9338" providerId="LiveId" clId="{571ECFDD-5DC8-4877-A7A8-5251A4699121}" dt="2022-11-17T06:54:54.084" v="13195" actId="14100"/>
          <ac:spMkLst>
            <pc:docMk/>
            <pc:sldMk cId="3950907387" sldId="2060"/>
            <ac:spMk id="9" creationId="{3D8BC700-B3B2-E91E-D6A5-79A51B2BBFD6}"/>
          </ac:spMkLst>
        </pc:spChg>
        <pc:spChg chg="mod">
          <ac:chgData name="高 培" userId="d27805c1ef9e9338" providerId="LiveId" clId="{571ECFDD-5DC8-4877-A7A8-5251A4699121}" dt="2022-11-17T06:54:54.084" v="13195" actId="14100"/>
          <ac:spMkLst>
            <pc:docMk/>
            <pc:sldMk cId="3950907387" sldId="2060"/>
            <ac:spMk id="11" creationId="{0FC59666-8398-24AA-D3BA-1142622E692D}"/>
          </ac:spMkLst>
        </pc:spChg>
        <pc:spChg chg="mod">
          <ac:chgData name="高 培" userId="d27805c1ef9e9338" providerId="LiveId" clId="{571ECFDD-5DC8-4877-A7A8-5251A4699121}" dt="2022-11-17T06:54:54.084" v="13195" actId="14100"/>
          <ac:spMkLst>
            <pc:docMk/>
            <pc:sldMk cId="3950907387" sldId="2060"/>
            <ac:spMk id="12" creationId="{F90054B2-877F-D194-264C-17723D468DC4}"/>
          </ac:spMkLst>
        </pc:spChg>
        <pc:spChg chg="mod">
          <ac:chgData name="高 培" userId="d27805c1ef9e9338" providerId="LiveId" clId="{571ECFDD-5DC8-4877-A7A8-5251A4699121}" dt="2022-11-17T06:54:54.084" v="13195" actId="14100"/>
          <ac:spMkLst>
            <pc:docMk/>
            <pc:sldMk cId="3950907387" sldId="2060"/>
            <ac:spMk id="13" creationId="{4712562A-3271-E09A-3D28-B48685CD5B66}"/>
          </ac:spMkLst>
        </pc:spChg>
        <pc:spChg chg="mod">
          <ac:chgData name="高 培" userId="d27805c1ef9e9338" providerId="LiveId" clId="{571ECFDD-5DC8-4877-A7A8-5251A4699121}" dt="2022-11-17T06:54:54.084" v="13195" actId="14100"/>
          <ac:spMkLst>
            <pc:docMk/>
            <pc:sldMk cId="3950907387" sldId="2060"/>
            <ac:spMk id="23" creationId="{1509D7DE-72B5-B9C0-2B49-991A28305C4E}"/>
          </ac:spMkLst>
        </pc:spChg>
        <pc:spChg chg="mod">
          <ac:chgData name="高 培" userId="d27805c1ef9e9338" providerId="LiveId" clId="{571ECFDD-5DC8-4877-A7A8-5251A4699121}" dt="2022-11-17T06:54:54.084" v="13195" actId="14100"/>
          <ac:spMkLst>
            <pc:docMk/>
            <pc:sldMk cId="3950907387" sldId="2060"/>
            <ac:spMk id="26" creationId="{025E3C23-5A63-8B3D-4C12-40F4082B986B}"/>
          </ac:spMkLst>
        </pc:spChg>
        <pc:spChg chg="mod">
          <ac:chgData name="高 培" userId="d27805c1ef9e9338" providerId="LiveId" clId="{571ECFDD-5DC8-4877-A7A8-5251A4699121}" dt="2022-11-17T06:54:54.084" v="13195" actId="14100"/>
          <ac:spMkLst>
            <pc:docMk/>
            <pc:sldMk cId="3950907387" sldId="2060"/>
            <ac:spMk id="27" creationId="{AEA55B84-F735-7F2F-1735-1D05DEE029D0}"/>
          </ac:spMkLst>
        </pc:spChg>
        <pc:spChg chg="mod">
          <ac:chgData name="高 培" userId="d27805c1ef9e9338" providerId="LiveId" clId="{571ECFDD-5DC8-4877-A7A8-5251A4699121}" dt="2022-11-17T06:54:54.084" v="13195" actId="14100"/>
          <ac:spMkLst>
            <pc:docMk/>
            <pc:sldMk cId="3950907387" sldId="2060"/>
            <ac:spMk id="28" creationId="{6C098904-46DE-D215-3FEC-AA0091FA00C5}"/>
          </ac:spMkLst>
        </pc:spChg>
        <pc:spChg chg="mod">
          <ac:chgData name="高 培" userId="d27805c1ef9e9338" providerId="LiveId" clId="{571ECFDD-5DC8-4877-A7A8-5251A4699121}" dt="2022-11-17T06:54:54.084" v="13195" actId="14100"/>
          <ac:spMkLst>
            <pc:docMk/>
            <pc:sldMk cId="3950907387" sldId="2060"/>
            <ac:spMk id="29" creationId="{1F15217E-4A2B-C848-9864-9AE4582D54CF}"/>
          </ac:spMkLst>
        </pc:spChg>
        <pc:spChg chg="mod">
          <ac:chgData name="高 培" userId="d27805c1ef9e9338" providerId="LiveId" clId="{571ECFDD-5DC8-4877-A7A8-5251A4699121}" dt="2022-11-17T06:54:54.084" v="13195" actId="14100"/>
          <ac:spMkLst>
            <pc:docMk/>
            <pc:sldMk cId="3950907387" sldId="2060"/>
            <ac:spMk id="30" creationId="{E99E39FF-B6D2-4DB2-6C99-08A268D349EA}"/>
          </ac:spMkLst>
        </pc:spChg>
        <pc:spChg chg="mod">
          <ac:chgData name="高 培" userId="d27805c1ef9e9338" providerId="LiveId" clId="{571ECFDD-5DC8-4877-A7A8-5251A4699121}" dt="2022-11-17T06:54:54.084" v="13195" actId="14100"/>
          <ac:spMkLst>
            <pc:docMk/>
            <pc:sldMk cId="3950907387" sldId="2060"/>
            <ac:spMk id="31" creationId="{2A4FEEE0-65F1-5A3E-6DA0-29C8F2BF39C1}"/>
          </ac:spMkLst>
        </pc:spChg>
        <pc:spChg chg="mod">
          <ac:chgData name="高 培" userId="d27805c1ef9e9338" providerId="LiveId" clId="{571ECFDD-5DC8-4877-A7A8-5251A4699121}" dt="2022-11-17T06:54:54.084" v="13195" actId="14100"/>
          <ac:spMkLst>
            <pc:docMk/>
            <pc:sldMk cId="3950907387" sldId="2060"/>
            <ac:spMk id="32" creationId="{7E02F6C4-5393-4EBF-CEA2-8D4A681CE7DA}"/>
          </ac:spMkLst>
        </pc:spChg>
        <pc:spChg chg="mod">
          <ac:chgData name="高 培" userId="d27805c1ef9e9338" providerId="LiveId" clId="{571ECFDD-5DC8-4877-A7A8-5251A4699121}" dt="2022-11-17T06:54:54.084" v="13195" actId="14100"/>
          <ac:spMkLst>
            <pc:docMk/>
            <pc:sldMk cId="3950907387" sldId="2060"/>
            <ac:spMk id="33" creationId="{1FD994D2-3DDC-B848-7335-D3DC549F1182}"/>
          </ac:spMkLst>
        </pc:spChg>
        <pc:spChg chg="mod">
          <ac:chgData name="高 培" userId="d27805c1ef9e9338" providerId="LiveId" clId="{571ECFDD-5DC8-4877-A7A8-5251A4699121}" dt="2022-11-17T06:54:54.084" v="13195" actId="14100"/>
          <ac:spMkLst>
            <pc:docMk/>
            <pc:sldMk cId="3950907387" sldId="2060"/>
            <ac:spMk id="34" creationId="{1CE330F2-65E3-8373-366F-F5762C27AFBC}"/>
          </ac:spMkLst>
        </pc:spChg>
        <pc:spChg chg="mod">
          <ac:chgData name="高 培" userId="d27805c1ef9e9338" providerId="LiveId" clId="{571ECFDD-5DC8-4877-A7A8-5251A4699121}" dt="2022-11-17T06:54:54.084" v="13195" actId="14100"/>
          <ac:spMkLst>
            <pc:docMk/>
            <pc:sldMk cId="3950907387" sldId="2060"/>
            <ac:spMk id="35" creationId="{526D39FD-52A6-04AA-BB7E-F23ADD5A781A}"/>
          </ac:spMkLst>
        </pc:spChg>
        <pc:spChg chg="mod">
          <ac:chgData name="高 培" userId="d27805c1ef9e9338" providerId="LiveId" clId="{571ECFDD-5DC8-4877-A7A8-5251A4699121}" dt="2022-11-17T06:54:54.084" v="13195" actId="14100"/>
          <ac:spMkLst>
            <pc:docMk/>
            <pc:sldMk cId="3950907387" sldId="2060"/>
            <ac:spMk id="36" creationId="{E8AC90B2-8D9E-6C02-DA83-BD39BE0CDB9F}"/>
          </ac:spMkLst>
        </pc:spChg>
        <pc:spChg chg="mod">
          <ac:chgData name="高 培" userId="d27805c1ef9e9338" providerId="LiveId" clId="{571ECFDD-5DC8-4877-A7A8-5251A4699121}" dt="2022-11-17T06:54:54.084" v="13195" actId="14100"/>
          <ac:spMkLst>
            <pc:docMk/>
            <pc:sldMk cId="3950907387" sldId="2060"/>
            <ac:spMk id="37" creationId="{44724F77-5BAE-F067-8228-269E36053228}"/>
          </ac:spMkLst>
        </pc:spChg>
        <pc:spChg chg="mod">
          <ac:chgData name="高 培" userId="d27805c1ef9e9338" providerId="LiveId" clId="{571ECFDD-5DC8-4877-A7A8-5251A4699121}" dt="2022-11-17T06:54:54.084" v="13195" actId="14100"/>
          <ac:spMkLst>
            <pc:docMk/>
            <pc:sldMk cId="3950907387" sldId="2060"/>
            <ac:spMk id="38" creationId="{57ABF7A8-4935-0FF7-AF76-9D8449032A05}"/>
          </ac:spMkLst>
        </pc:spChg>
        <pc:spChg chg="mod">
          <ac:chgData name="高 培" userId="d27805c1ef9e9338" providerId="LiveId" clId="{571ECFDD-5DC8-4877-A7A8-5251A4699121}" dt="2022-11-17T06:54:54.084" v="13195" actId="14100"/>
          <ac:spMkLst>
            <pc:docMk/>
            <pc:sldMk cId="3950907387" sldId="2060"/>
            <ac:spMk id="39" creationId="{E9CCD54F-92BD-E2C6-BBA8-C06829516CAA}"/>
          </ac:spMkLst>
        </pc:spChg>
        <pc:spChg chg="mod">
          <ac:chgData name="高 培" userId="d27805c1ef9e9338" providerId="LiveId" clId="{571ECFDD-5DC8-4877-A7A8-5251A4699121}" dt="2022-11-17T06:54:54.084" v="13195" actId="14100"/>
          <ac:spMkLst>
            <pc:docMk/>
            <pc:sldMk cId="3950907387" sldId="2060"/>
            <ac:spMk id="40" creationId="{E0E07893-111F-64B7-B2ED-311172880A6E}"/>
          </ac:spMkLst>
        </pc:spChg>
        <pc:spChg chg="mod">
          <ac:chgData name="高 培" userId="d27805c1ef9e9338" providerId="LiveId" clId="{571ECFDD-5DC8-4877-A7A8-5251A4699121}" dt="2022-11-17T06:54:54.084" v="13195" actId="14100"/>
          <ac:spMkLst>
            <pc:docMk/>
            <pc:sldMk cId="3950907387" sldId="2060"/>
            <ac:spMk id="41" creationId="{68AE7FEB-93CD-0643-15EF-3EA4462837D2}"/>
          </ac:spMkLst>
        </pc:spChg>
        <pc:spChg chg="mod">
          <ac:chgData name="高 培" userId="d27805c1ef9e9338" providerId="LiveId" clId="{571ECFDD-5DC8-4877-A7A8-5251A4699121}" dt="2022-11-17T06:54:54.084" v="13195" actId="14100"/>
          <ac:spMkLst>
            <pc:docMk/>
            <pc:sldMk cId="3950907387" sldId="2060"/>
            <ac:spMk id="42" creationId="{455ED856-242E-D10A-81B6-1FDAC67B9449}"/>
          </ac:spMkLst>
        </pc:spChg>
        <pc:spChg chg="mod">
          <ac:chgData name="高 培" userId="d27805c1ef9e9338" providerId="LiveId" clId="{571ECFDD-5DC8-4877-A7A8-5251A4699121}" dt="2022-11-17T06:54:54.084" v="13195" actId="14100"/>
          <ac:spMkLst>
            <pc:docMk/>
            <pc:sldMk cId="3950907387" sldId="2060"/>
            <ac:spMk id="43" creationId="{9F91CCEF-3E5F-9455-88BB-2440EAB13B14}"/>
          </ac:spMkLst>
        </pc:spChg>
        <pc:spChg chg="mod">
          <ac:chgData name="高 培" userId="d27805c1ef9e9338" providerId="LiveId" clId="{571ECFDD-5DC8-4877-A7A8-5251A4699121}" dt="2022-11-17T06:54:54.084" v="13195" actId="14100"/>
          <ac:spMkLst>
            <pc:docMk/>
            <pc:sldMk cId="3950907387" sldId="2060"/>
            <ac:spMk id="44" creationId="{7EE56A78-78C2-3FD5-4EF6-DFAE493EBD69}"/>
          </ac:spMkLst>
        </pc:spChg>
        <pc:spChg chg="mod">
          <ac:chgData name="高 培" userId="d27805c1ef9e9338" providerId="LiveId" clId="{571ECFDD-5DC8-4877-A7A8-5251A4699121}" dt="2022-11-17T06:54:54.084" v="13195" actId="14100"/>
          <ac:spMkLst>
            <pc:docMk/>
            <pc:sldMk cId="3950907387" sldId="2060"/>
            <ac:spMk id="45" creationId="{679EAFFB-0ABC-6C90-DEDD-4B7C038E5C2E}"/>
          </ac:spMkLst>
        </pc:spChg>
        <pc:spChg chg="mod">
          <ac:chgData name="高 培" userId="d27805c1ef9e9338" providerId="LiveId" clId="{571ECFDD-5DC8-4877-A7A8-5251A4699121}" dt="2022-11-17T06:54:54.084" v="13195" actId="14100"/>
          <ac:spMkLst>
            <pc:docMk/>
            <pc:sldMk cId="3950907387" sldId="2060"/>
            <ac:spMk id="46" creationId="{E7810B1B-0C17-EA3C-3684-BA9B61718BEC}"/>
          </ac:spMkLst>
        </pc:spChg>
        <pc:spChg chg="mod">
          <ac:chgData name="高 培" userId="d27805c1ef9e9338" providerId="LiveId" clId="{571ECFDD-5DC8-4877-A7A8-5251A4699121}" dt="2022-11-17T06:55:25.075" v="13202" actId="1076"/>
          <ac:spMkLst>
            <pc:docMk/>
            <pc:sldMk cId="3950907387" sldId="2060"/>
            <ac:spMk id="48" creationId="{56079DB8-FDBB-9335-A833-1576D4D0686E}"/>
          </ac:spMkLst>
        </pc:spChg>
        <pc:spChg chg="mod">
          <ac:chgData name="高 培" userId="d27805c1ef9e9338" providerId="LiveId" clId="{571ECFDD-5DC8-4877-A7A8-5251A4699121}" dt="2022-11-17T06:55:25.075" v="13202" actId="1076"/>
          <ac:spMkLst>
            <pc:docMk/>
            <pc:sldMk cId="3950907387" sldId="2060"/>
            <ac:spMk id="49" creationId="{974F48E8-0E19-E635-4D82-221034815764}"/>
          </ac:spMkLst>
        </pc:spChg>
        <pc:spChg chg="mod">
          <ac:chgData name="高 培" userId="d27805c1ef9e9338" providerId="LiveId" clId="{571ECFDD-5DC8-4877-A7A8-5251A4699121}" dt="2022-11-17T06:55:25.075" v="13202" actId="1076"/>
          <ac:spMkLst>
            <pc:docMk/>
            <pc:sldMk cId="3950907387" sldId="2060"/>
            <ac:spMk id="50" creationId="{8A7C2525-7FE7-7A42-EE3C-AFDE74F025F2}"/>
          </ac:spMkLst>
        </pc:spChg>
        <pc:spChg chg="mod">
          <ac:chgData name="高 培" userId="d27805c1ef9e9338" providerId="LiveId" clId="{571ECFDD-5DC8-4877-A7A8-5251A4699121}" dt="2022-11-17T06:55:25.075" v="13202" actId="1076"/>
          <ac:spMkLst>
            <pc:docMk/>
            <pc:sldMk cId="3950907387" sldId="2060"/>
            <ac:spMk id="51" creationId="{E6AB8692-EB81-05F2-88B4-B13060C6D299}"/>
          </ac:spMkLst>
        </pc:spChg>
        <pc:spChg chg="mod">
          <ac:chgData name="高 培" userId="d27805c1ef9e9338" providerId="LiveId" clId="{571ECFDD-5DC8-4877-A7A8-5251A4699121}" dt="2022-11-17T06:55:25.075" v="13202" actId="1076"/>
          <ac:spMkLst>
            <pc:docMk/>
            <pc:sldMk cId="3950907387" sldId="2060"/>
            <ac:spMk id="52" creationId="{92BFE090-7D9F-ABF9-77B1-9691CFF7EEF9}"/>
          </ac:spMkLst>
        </pc:spChg>
        <pc:spChg chg="mod">
          <ac:chgData name="高 培" userId="d27805c1ef9e9338" providerId="LiveId" clId="{571ECFDD-5DC8-4877-A7A8-5251A4699121}" dt="2022-11-17T06:55:25.075" v="13202" actId="1076"/>
          <ac:spMkLst>
            <pc:docMk/>
            <pc:sldMk cId="3950907387" sldId="2060"/>
            <ac:spMk id="53" creationId="{D446A0C7-4468-7BB5-7772-445A94B7A7C4}"/>
          </ac:spMkLst>
        </pc:spChg>
        <pc:spChg chg="mod">
          <ac:chgData name="高 培" userId="d27805c1ef9e9338" providerId="LiveId" clId="{571ECFDD-5DC8-4877-A7A8-5251A4699121}" dt="2022-11-17T06:55:25.075" v="13202" actId="1076"/>
          <ac:spMkLst>
            <pc:docMk/>
            <pc:sldMk cId="3950907387" sldId="2060"/>
            <ac:spMk id="54" creationId="{44F62ADD-2176-A78E-5BD1-4319BB18272C}"/>
          </ac:spMkLst>
        </pc:spChg>
        <pc:spChg chg="mod">
          <ac:chgData name="高 培" userId="d27805c1ef9e9338" providerId="LiveId" clId="{571ECFDD-5DC8-4877-A7A8-5251A4699121}" dt="2022-11-17T06:55:25.075" v="13202" actId="1076"/>
          <ac:spMkLst>
            <pc:docMk/>
            <pc:sldMk cId="3950907387" sldId="2060"/>
            <ac:spMk id="55" creationId="{E99DF9CB-7425-5F11-11F1-F92362EE9ACA}"/>
          </ac:spMkLst>
        </pc:spChg>
        <pc:spChg chg="mod">
          <ac:chgData name="高 培" userId="d27805c1ef9e9338" providerId="LiveId" clId="{571ECFDD-5DC8-4877-A7A8-5251A4699121}" dt="2022-11-17T06:55:25.075" v="13202" actId="1076"/>
          <ac:spMkLst>
            <pc:docMk/>
            <pc:sldMk cId="3950907387" sldId="2060"/>
            <ac:spMk id="56" creationId="{C4BE08C7-A8C8-1176-B414-0E12A34BE041}"/>
          </ac:spMkLst>
        </pc:spChg>
        <pc:spChg chg="mod">
          <ac:chgData name="高 培" userId="d27805c1ef9e9338" providerId="LiveId" clId="{571ECFDD-5DC8-4877-A7A8-5251A4699121}" dt="2022-11-17T06:55:25.075" v="13202" actId="1076"/>
          <ac:spMkLst>
            <pc:docMk/>
            <pc:sldMk cId="3950907387" sldId="2060"/>
            <ac:spMk id="57" creationId="{0327696C-6E5D-A8FC-5E99-B775DD1D8C46}"/>
          </ac:spMkLst>
        </pc:spChg>
        <pc:spChg chg="mod">
          <ac:chgData name="高 培" userId="d27805c1ef9e9338" providerId="LiveId" clId="{571ECFDD-5DC8-4877-A7A8-5251A4699121}" dt="2022-11-17T06:55:25.075" v="13202" actId="1076"/>
          <ac:spMkLst>
            <pc:docMk/>
            <pc:sldMk cId="3950907387" sldId="2060"/>
            <ac:spMk id="58" creationId="{57C53F2A-C630-4685-394E-902AF835AC6D}"/>
          </ac:spMkLst>
        </pc:spChg>
        <pc:spChg chg="mod">
          <ac:chgData name="高 培" userId="d27805c1ef9e9338" providerId="LiveId" clId="{571ECFDD-5DC8-4877-A7A8-5251A4699121}" dt="2022-11-17T06:55:25.075" v="13202" actId="1076"/>
          <ac:spMkLst>
            <pc:docMk/>
            <pc:sldMk cId="3950907387" sldId="2060"/>
            <ac:spMk id="59" creationId="{ECCD50D2-1EA4-D8CD-955A-13ED1D1E58C0}"/>
          </ac:spMkLst>
        </pc:spChg>
        <pc:spChg chg="mod">
          <ac:chgData name="高 培" userId="d27805c1ef9e9338" providerId="LiveId" clId="{571ECFDD-5DC8-4877-A7A8-5251A4699121}" dt="2022-11-17T06:55:25.075" v="13202" actId="1076"/>
          <ac:spMkLst>
            <pc:docMk/>
            <pc:sldMk cId="3950907387" sldId="2060"/>
            <ac:spMk id="60" creationId="{C194466C-F9EF-45C2-9537-1206A2E130B8}"/>
          </ac:spMkLst>
        </pc:spChg>
        <pc:spChg chg="mod">
          <ac:chgData name="高 培" userId="d27805c1ef9e9338" providerId="LiveId" clId="{571ECFDD-5DC8-4877-A7A8-5251A4699121}" dt="2022-11-17T06:55:25.075" v="13202" actId="1076"/>
          <ac:spMkLst>
            <pc:docMk/>
            <pc:sldMk cId="3950907387" sldId="2060"/>
            <ac:spMk id="61" creationId="{2C4C5A37-95BF-A030-8CB9-9D66D31D373C}"/>
          </ac:spMkLst>
        </pc:spChg>
        <pc:spChg chg="mod">
          <ac:chgData name="高 培" userId="d27805c1ef9e9338" providerId="LiveId" clId="{571ECFDD-5DC8-4877-A7A8-5251A4699121}" dt="2022-11-17T06:55:25.075" v="13202" actId="1076"/>
          <ac:spMkLst>
            <pc:docMk/>
            <pc:sldMk cId="3950907387" sldId="2060"/>
            <ac:spMk id="62" creationId="{6FE0A30A-F87B-32C2-F0C1-2A7D639889C5}"/>
          </ac:spMkLst>
        </pc:spChg>
        <pc:spChg chg="mod">
          <ac:chgData name="高 培" userId="d27805c1ef9e9338" providerId="LiveId" clId="{571ECFDD-5DC8-4877-A7A8-5251A4699121}" dt="2022-11-17T06:55:25.075" v="13202" actId="1076"/>
          <ac:spMkLst>
            <pc:docMk/>
            <pc:sldMk cId="3950907387" sldId="2060"/>
            <ac:spMk id="63" creationId="{06CF9124-FE15-DDD9-DEF7-82F70E3F9182}"/>
          </ac:spMkLst>
        </pc:spChg>
        <pc:spChg chg="mod">
          <ac:chgData name="高 培" userId="d27805c1ef9e9338" providerId="LiveId" clId="{571ECFDD-5DC8-4877-A7A8-5251A4699121}" dt="2022-11-17T06:55:25.075" v="13202" actId="1076"/>
          <ac:spMkLst>
            <pc:docMk/>
            <pc:sldMk cId="3950907387" sldId="2060"/>
            <ac:spMk id="64" creationId="{495DC0E9-5677-F8AB-46DD-15B460D1FA7E}"/>
          </ac:spMkLst>
        </pc:spChg>
        <pc:spChg chg="mod">
          <ac:chgData name="高 培" userId="d27805c1ef9e9338" providerId="LiveId" clId="{571ECFDD-5DC8-4877-A7A8-5251A4699121}" dt="2022-11-17T06:55:25.075" v="13202" actId="1076"/>
          <ac:spMkLst>
            <pc:docMk/>
            <pc:sldMk cId="3950907387" sldId="2060"/>
            <ac:spMk id="65" creationId="{21C2FB08-39C7-D792-9DDD-5BCCF1745580}"/>
          </ac:spMkLst>
        </pc:spChg>
        <pc:spChg chg="mod">
          <ac:chgData name="高 培" userId="d27805c1ef9e9338" providerId="LiveId" clId="{571ECFDD-5DC8-4877-A7A8-5251A4699121}" dt="2022-11-17T06:55:25.075" v="13202" actId="1076"/>
          <ac:spMkLst>
            <pc:docMk/>
            <pc:sldMk cId="3950907387" sldId="2060"/>
            <ac:spMk id="66" creationId="{1D61CCD7-609E-BE99-6B78-A11FC68FCBF8}"/>
          </ac:spMkLst>
        </pc:spChg>
        <pc:spChg chg="mod">
          <ac:chgData name="高 培" userId="d27805c1ef9e9338" providerId="LiveId" clId="{571ECFDD-5DC8-4877-A7A8-5251A4699121}" dt="2022-11-17T06:55:25.075" v="13202" actId="1076"/>
          <ac:spMkLst>
            <pc:docMk/>
            <pc:sldMk cId="3950907387" sldId="2060"/>
            <ac:spMk id="67" creationId="{2F8F8E1B-A606-6AA2-D982-59AEDDDC41F8}"/>
          </ac:spMkLst>
        </pc:spChg>
        <pc:spChg chg="mod">
          <ac:chgData name="高 培" userId="d27805c1ef9e9338" providerId="LiveId" clId="{571ECFDD-5DC8-4877-A7A8-5251A4699121}" dt="2022-11-17T06:55:25.075" v="13202" actId="1076"/>
          <ac:spMkLst>
            <pc:docMk/>
            <pc:sldMk cId="3950907387" sldId="2060"/>
            <ac:spMk id="68" creationId="{642AD638-7B74-203C-2A30-0FAB3D46F50D}"/>
          </ac:spMkLst>
        </pc:spChg>
        <pc:spChg chg="mod">
          <ac:chgData name="高 培" userId="d27805c1ef9e9338" providerId="LiveId" clId="{571ECFDD-5DC8-4877-A7A8-5251A4699121}" dt="2022-11-17T06:55:25.075" v="13202" actId="1076"/>
          <ac:spMkLst>
            <pc:docMk/>
            <pc:sldMk cId="3950907387" sldId="2060"/>
            <ac:spMk id="69" creationId="{BF3F124B-E733-1D1D-B970-B28B3101D217}"/>
          </ac:spMkLst>
        </pc:spChg>
        <pc:spChg chg="mod">
          <ac:chgData name="高 培" userId="d27805c1ef9e9338" providerId="LiveId" clId="{571ECFDD-5DC8-4877-A7A8-5251A4699121}" dt="2022-11-17T06:55:25.075" v="13202" actId="1076"/>
          <ac:spMkLst>
            <pc:docMk/>
            <pc:sldMk cId="3950907387" sldId="2060"/>
            <ac:spMk id="70" creationId="{5193F5A9-D798-9262-DE94-6F19DDB2815F}"/>
          </ac:spMkLst>
        </pc:spChg>
        <pc:spChg chg="mod">
          <ac:chgData name="高 培" userId="d27805c1ef9e9338" providerId="LiveId" clId="{571ECFDD-5DC8-4877-A7A8-5251A4699121}" dt="2022-11-17T06:55:25.075" v="13202" actId="1076"/>
          <ac:spMkLst>
            <pc:docMk/>
            <pc:sldMk cId="3950907387" sldId="2060"/>
            <ac:spMk id="71" creationId="{7122A51B-8F3C-E15F-284E-A287546C1562}"/>
          </ac:spMkLst>
        </pc:spChg>
        <pc:spChg chg="mod">
          <ac:chgData name="高 培" userId="d27805c1ef9e9338" providerId="LiveId" clId="{571ECFDD-5DC8-4877-A7A8-5251A4699121}" dt="2022-11-17T06:55:25.075" v="13202" actId="1076"/>
          <ac:spMkLst>
            <pc:docMk/>
            <pc:sldMk cId="3950907387" sldId="2060"/>
            <ac:spMk id="72" creationId="{83E460B2-3CF7-A86A-C25C-9BBB1707C84A}"/>
          </ac:spMkLst>
        </pc:spChg>
        <pc:spChg chg="mod">
          <ac:chgData name="高 培" userId="d27805c1ef9e9338" providerId="LiveId" clId="{571ECFDD-5DC8-4877-A7A8-5251A4699121}" dt="2022-11-17T06:55:25.075" v="13202" actId="1076"/>
          <ac:spMkLst>
            <pc:docMk/>
            <pc:sldMk cId="3950907387" sldId="2060"/>
            <ac:spMk id="73" creationId="{E75FB6E0-F32D-C707-6119-D5AE17A059BC}"/>
          </ac:spMkLst>
        </pc:spChg>
        <pc:spChg chg="mod">
          <ac:chgData name="高 培" userId="d27805c1ef9e9338" providerId="LiveId" clId="{571ECFDD-5DC8-4877-A7A8-5251A4699121}" dt="2022-11-17T06:54:31.647" v="13191" actId="1076"/>
          <ac:spMkLst>
            <pc:docMk/>
            <pc:sldMk cId="3950907387" sldId="2060"/>
            <ac:spMk id="75" creationId="{601A846A-7242-230F-A083-622C3A745BCE}"/>
          </ac:spMkLst>
        </pc:spChg>
        <pc:spChg chg="mod">
          <ac:chgData name="高 培" userId="d27805c1ef9e9338" providerId="LiveId" clId="{571ECFDD-5DC8-4877-A7A8-5251A4699121}" dt="2022-11-17T06:54:31.647" v="13191" actId="1076"/>
          <ac:spMkLst>
            <pc:docMk/>
            <pc:sldMk cId="3950907387" sldId="2060"/>
            <ac:spMk id="76" creationId="{EA741FAD-77E3-BEF5-3EDD-6D73CFA0CEB0}"/>
          </ac:spMkLst>
        </pc:spChg>
        <pc:spChg chg="mod">
          <ac:chgData name="高 培" userId="d27805c1ef9e9338" providerId="LiveId" clId="{571ECFDD-5DC8-4877-A7A8-5251A4699121}" dt="2022-11-17T06:54:31.647" v="13191" actId="1076"/>
          <ac:spMkLst>
            <pc:docMk/>
            <pc:sldMk cId="3950907387" sldId="2060"/>
            <ac:spMk id="77" creationId="{0CC396DA-2762-1AB5-7317-D66E116B5031}"/>
          </ac:spMkLst>
        </pc:spChg>
        <pc:spChg chg="mod">
          <ac:chgData name="高 培" userId="d27805c1ef9e9338" providerId="LiveId" clId="{571ECFDD-5DC8-4877-A7A8-5251A4699121}" dt="2022-11-17T06:54:31.647" v="13191" actId="1076"/>
          <ac:spMkLst>
            <pc:docMk/>
            <pc:sldMk cId="3950907387" sldId="2060"/>
            <ac:spMk id="78" creationId="{9072A9B0-5312-D726-9A38-DEE5486FDF57}"/>
          </ac:spMkLst>
        </pc:spChg>
        <pc:spChg chg="mod">
          <ac:chgData name="高 培" userId="d27805c1ef9e9338" providerId="LiveId" clId="{571ECFDD-5DC8-4877-A7A8-5251A4699121}" dt="2022-11-17T06:54:31.647" v="13191" actId="1076"/>
          <ac:spMkLst>
            <pc:docMk/>
            <pc:sldMk cId="3950907387" sldId="2060"/>
            <ac:spMk id="79" creationId="{F6959B32-6883-DCA7-2D33-0ADC23C5407D}"/>
          </ac:spMkLst>
        </pc:spChg>
        <pc:spChg chg="mod">
          <ac:chgData name="高 培" userId="d27805c1ef9e9338" providerId="LiveId" clId="{571ECFDD-5DC8-4877-A7A8-5251A4699121}" dt="2022-11-17T06:54:31.647" v="13191" actId="1076"/>
          <ac:spMkLst>
            <pc:docMk/>
            <pc:sldMk cId="3950907387" sldId="2060"/>
            <ac:spMk id="80" creationId="{1FDD37E1-07CA-A126-4C60-A56B8F326369}"/>
          </ac:spMkLst>
        </pc:spChg>
        <pc:spChg chg="del">
          <ac:chgData name="高 培" userId="d27805c1ef9e9338" providerId="LiveId" clId="{571ECFDD-5DC8-4877-A7A8-5251A4699121}" dt="2022-11-17T06:53:59.239" v="13183" actId="478"/>
          <ac:spMkLst>
            <pc:docMk/>
            <pc:sldMk cId="3950907387" sldId="2060"/>
            <ac:spMk id="132" creationId="{94D97085-F11A-7F0D-14DD-9012317F1506}"/>
          </ac:spMkLst>
        </pc:spChg>
        <pc:spChg chg="del">
          <ac:chgData name="高 培" userId="d27805c1ef9e9338" providerId="LiveId" clId="{571ECFDD-5DC8-4877-A7A8-5251A4699121}" dt="2022-11-17T06:53:59.239" v="13183" actId="478"/>
          <ac:spMkLst>
            <pc:docMk/>
            <pc:sldMk cId="3950907387" sldId="2060"/>
            <ac:spMk id="133" creationId="{83F1BCDA-F043-F213-1050-779371F2B819}"/>
          </ac:spMkLst>
        </pc:spChg>
        <pc:spChg chg="del">
          <ac:chgData name="高 培" userId="d27805c1ef9e9338" providerId="LiveId" clId="{571ECFDD-5DC8-4877-A7A8-5251A4699121}" dt="2022-11-17T06:53:59.239" v="13183" actId="478"/>
          <ac:spMkLst>
            <pc:docMk/>
            <pc:sldMk cId="3950907387" sldId="2060"/>
            <ac:spMk id="134" creationId="{5B6F14E0-06DD-9CAA-5811-79DA1C29BF52}"/>
          </ac:spMkLst>
        </pc:spChg>
        <pc:spChg chg="del">
          <ac:chgData name="高 培" userId="d27805c1ef9e9338" providerId="LiveId" clId="{571ECFDD-5DC8-4877-A7A8-5251A4699121}" dt="2022-11-17T06:53:59.239" v="13183" actId="478"/>
          <ac:spMkLst>
            <pc:docMk/>
            <pc:sldMk cId="3950907387" sldId="2060"/>
            <ac:spMk id="135" creationId="{92AD6905-6A3E-6349-F345-E4D27A23294C}"/>
          </ac:spMkLst>
        </pc:spChg>
        <pc:spChg chg="del">
          <ac:chgData name="高 培" userId="d27805c1ef9e9338" providerId="LiveId" clId="{571ECFDD-5DC8-4877-A7A8-5251A4699121}" dt="2022-11-17T06:53:59.239" v="13183" actId="478"/>
          <ac:spMkLst>
            <pc:docMk/>
            <pc:sldMk cId="3950907387" sldId="2060"/>
            <ac:spMk id="136" creationId="{F60D734A-E25C-1323-0A3D-5EF04DE02B9C}"/>
          </ac:spMkLst>
        </pc:spChg>
        <pc:spChg chg="del">
          <ac:chgData name="高 培" userId="d27805c1ef9e9338" providerId="LiveId" clId="{571ECFDD-5DC8-4877-A7A8-5251A4699121}" dt="2022-11-17T06:53:59.239" v="13183" actId="478"/>
          <ac:spMkLst>
            <pc:docMk/>
            <pc:sldMk cId="3950907387" sldId="2060"/>
            <ac:spMk id="138" creationId="{760343E5-A05D-2137-4640-35D61E083F07}"/>
          </ac:spMkLst>
        </pc:spChg>
        <pc:spChg chg="del">
          <ac:chgData name="高 培" userId="d27805c1ef9e9338" providerId="LiveId" clId="{571ECFDD-5DC8-4877-A7A8-5251A4699121}" dt="2022-11-17T06:53:59.239" v="13183" actId="478"/>
          <ac:spMkLst>
            <pc:docMk/>
            <pc:sldMk cId="3950907387" sldId="2060"/>
            <ac:spMk id="139" creationId="{25D79417-0FC2-C48D-C597-F706FF76A67A}"/>
          </ac:spMkLst>
        </pc:spChg>
        <pc:spChg chg="del">
          <ac:chgData name="高 培" userId="d27805c1ef9e9338" providerId="LiveId" clId="{571ECFDD-5DC8-4877-A7A8-5251A4699121}" dt="2022-11-17T06:53:59.239" v="13183" actId="478"/>
          <ac:spMkLst>
            <pc:docMk/>
            <pc:sldMk cId="3950907387" sldId="2060"/>
            <ac:spMk id="140" creationId="{C9464A89-24B3-5BC0-813B-F9CD2610CCF8}"/>
          </ac:spMkLst>
        </pc:spChg>
        <pc:spChg chg="del">
          <ac:chgData name="高 培" userId="d27805c1ef9e9338" providerId="LiveId" clId="{571ECFDD-5DC8-4877-A7A8-5251A4699121}" dt="2022-11-17T06:53:59.239" v="13183" actId="478"/>
          <ac:spMkLst>
            <pc:docMk/>
            <pc:sldMk cId="3950907387" sldId="2060"/>
            <ac:spMk id="141" creationId="{B9826BDF-6E24-89A8-9890-B5B6FD11B877}"/>
          </ac:spMkLst>
        </pc:spChg>
        <pc:spChg chg="del">
          <ac:chgData name="高 培" userId="d27805c1ef9e9338" providerId="LiveId" clId="{571ECFDD-5DC8-4877-A7A8-5251A4699121}" dt="2022-11-17T06:53:59.239" v="13183" actId="478"/>
          <ac:spMkLst>
            <pc:docMk/>
            <pc:sldMk cId="3950907387" sldId="2060"/>
            <ac:spMk id="142" creationId="{92D32F7F-2640-F2AB-3D71-904C957595D6}"/>
          </ac:spMkLst>
        </pc:spChg>
        <pc:spChg chg="del">
          <ac:chgData name="高 培" userId="d27805c1ef9e9338" providerId="LiveId" clId="{571ECFDD-5DC8-4877-A7A8-5251A4699121}" dt="2022-11-17T06:53:59.239" v="13183" actId="478"/>
          <ac:spMkLst>
            <pc:docMk/>
            <pc:sldMk cId="3950907387" sldId="2060"/>
            <ac:spMk id="143" creationId="{99869EE1-C58F-E895-B8FE-7018E6BB2CBA}"/>
          </ac:spMkLst>
        </pc:spChg>
        <pc:spChg chg="del">
          <ac:chgData name="高 培" userId="d27805c1ef9e9338" providerId="LiveId" clId="{571ECFDD-5DC8-4877-A7A8-5251A4699121}" dt="2022-11-17T06:53:59.239" v="13183" actId="478"/>
          <ac:spMkLst>
            <pc:docMk/>
            <pc:sldMk cId="3950907387" sldId="2060"/>
            <ac:spMk id="144" creationId="{38CD9837-D61F-CD8C-37BD-985B66B68816}"/>
          </ac:spMkLst>
        </pc:spChg>
        <pc:grpChg chg="add mod">
          <ac:chgData name="高 培" userId="d27805c1ef9e9338" providerId="LiveId" clId="{571ECFDD-5DC8-4877-A7A8-5251A4699121}" dt="2022-11-17T06:55:06.119" v="13197" actId="1076"/>
          <ac:grpSpMkLst>
            <pc:docMk/>
            <pc:sldMk cId="3950907387" sldId="2060"/>
            <ac:grpSpMk id="5" creationId="{381CF59F-2D30-092D-B7D3-3EADA039E4D4}"/>
          </ac:grpSpMkLst>
        </pc:grpChg>
        <pc:grpChg chg="add mod">
          <ac:chgData name="高 培" userId="d27805c1ef9e9338" providerId="LiveId" clId="{571ECFDD-5DC8-4877-A7A8-5251A4699121}" dt="2022-11-17T06:54:54.084" v="13195" actId="14100"/>
          <ac:grpSpMkLst>
            <pc:docMk/>
            <pc:sldMk cId="3950907387" sldId="2060"/>
            <ac:grpSpMk id="8" creationId="{7E0AE0BB-D3E8-4D65-743D-6AB542CC20D5}"/>
          </ac:grpSpMkLst>
        </pc:grpChg>
        <pc:grpChg chg="add mod">
          <ac:chgData name="高 培" userId="d27805c1ef9e9338" providerId="LiveId" clId="{571ECFDD-5DC8-4877-A7A8-5251A4699121}" dt="2022-11-17T06:55:25.075" v="13202" actId="1076"/>
          <ac:grpSpMkLst>
            <pc:docMk/>
            <pc:sldMk cId="3950907387" sldId="2060"/>
            <ac:grpSpMk id="47" creationId="{22037276-DB4D-BBF3-1326-FB60401D0BAB}"/>
          </ac:grpSpMkLst>
        </pc:grpChg>
        <pc:grpChg chg="add mod">
          <ac:chgData name="高 培" userId="d27805c1ef9e9338" providerId="LiveId" clId="{571ECFDD-5DC8-4877-A7A8-5251A4699121}" dt="2022-11-17T06:55:33.415" v="13204" actId="1076"/>
          <ac:grpSpMkLst>
            <pc:docMk/>
            <pc:sldMk cId="3950907387" sldId="2060"/>
            <ac:grpSpMk id="74" creationId="{3A4C0FB0-98FA-D98C-3F09-30E9CF1D0116}"/>
          </ac:grpSpMkLst>
        </pc:grpChg>
        <pc:picChg chg="add mod">
          <ac:chgData name="高 培" userId="d27805c1ef9e9338" providerId="LiveId" clId="{571ECFDD-5DC8-4877-A7A8-5251A4699121}" dt="2022-11-17T06:55:01.283" v="13196" actId="732"/>
          <ac:picMkLst>
            <pc:docMk/>
            <pc:sldMk cId="3950907387" sldId="2060"/>
            <ac:picMk id="4" creationId="{798AFBE2-28C4-6F3F-1CD8-66BF93651B30}"/>
          </ac:picMkLst>
        </pc:picChg>
        <pc:picChg chg="mod">
          <ac:chgData name="高 培" userId="d27805c1ef9e9338" providerId="LiveId" clId="{571ECFDD-5DC8-4877-A7A8-5251A4699121}" dt="2022-11-17T06:55:06.119" v="13197" actId="1076"/>
          <ac:picMkLst>
            <pc:docMk/>
            <pc:sldMk cId="3950907387" sldId="2060"/>
            <ac:picMk id="6" creationId="{3FD180C5-77A3-1E65-17F0-27D6E0D9684E}"/>
          </ac:picMkLst>
        </pc:picChg>
        <pc:picChg chg="mod">
          <ac:chgData name="高 培" userId="d27805c1ef9e9338" providerId="LiveId" clId="{571ECFDD-5DC8-4877-A7A8-5251A4699121}" dt="2022-11-17T06:55:06.119" v="13197" actId="1076"/>
          <ac:picMkLst>
            <pc:docMk/>
            <pc:sldMk cId="3950907387" sldId="2060"/>
            <ac:picMk id="7" creationId="{7C705915-6593-8BD3-6056-3A837C76185D}"/>
          </ac:picMkLst>
        </pc:picChg>
        <pc:picChg chg="del">
          <ac:chgData name="高 培" userId="d27805c1ef9e9338" providerId="LiveId" clId="{571ECFDD-5DC8-4877-A7A8-5251A4699121}" dt="2022-11-17T06:53:59.239" v="13183" actId="478"/>
          <ac:picMkLst>
            <pc:docMk/>
            <pc:sldMk cId="3950907387" sldId="2060"/>
            <ac:picMk id="14" creationId="{2597E287-FD91-6DA7-8203-957CF316C05A}"/>
          </ac:picMkLst>
        </pc:picChg>
        <pc:picChg chg="del">
          <ac:chgData name="高 培" userId="d27805c1ef9e9338" providerId="LiveId" clId="{571ECFDD-5DC8-4877-A7A8-5251A4699121}" dt="2022-11-17T06:53:59.239" v="13183" actId="478"/>
          <ac:picMkLst>
            <pc:docMk/>
            <pc:sldMk cId="3950907387" sldId="2060"/>
            <ac:picMk id="15" creationId="{1B0B0FED-EF55-8332-D77A-C79CE93F0528}"/>
          </ac:picMkLst>
        </pc:picChg>
        <pc:picChg chg="del">
          <ac:chgData name="高 培" userId="d27805c1ef9e9338" providerId="LiveId" clId="{571ECFDD-5DC8-4877-A7A8-5251A4699121}" dt="2022-11-17T06:53:59.239" v="13183" actId="478"/>
          <ac:picMkLst>
            <pc:docMk/>
            <pc:sldMk cId="3950907387" sldId="2060"/>
            <ac:picMk id="17" creationId="{2E32F6C1-203C-D1C1-5CBB-51964DA4D3FA}"/>
          </ac:picMkLst>
        </pc:picChg>
        <pc:picChg chg="del">
          <ac:chgData name="高 培" userId="d27805c1ef9e9338" providerId="LiveId" clId="{571ECFDD-5DC8-4877-A7A8-5251A4699121}" dt="2022-11-17T06:53:59.239" v="13183" actId="478"/>
          <ac:picMkLst>
            <pc:docMk/>
            <pc:sldMk cId="3950907387" sldId="2060"/>
            <ac:picMk id="18" creationId="{A4ABA33F-00B4-5FF0-9C51-70C60F994F21}"/>
          </ac:picMkLst>
        </pc:picChg>
        <pc:picChg chg="del">
          <ac:chgData name="高 培" userId="d27805c1ef9e9338" providerId="LiveId" clId="{571ECFDD-5DC8-4877-A7A8-5251A4699121}" dt="2022-11-17T06:53:59.239" v="13183" actId="478"/>
          <ac:picMkLst>
            <pc:docMk/>
            <pc:sldMk cId="3950907387" sldId="2060"/>
            <ac:picMk id="19" creationId="{6B50D83B-2D65-69A4-10F3-D2CAD6F89F1A}"/>
          </ac:picMkLst>
        </pc:picChg>
        <pc:picChg chg="del">
          <ac:chgData name="高 培" userId="d27805c1ef9e9338" providerId="LiveId" clId="{571ECFDD-5DC8-4877-A7A8-5251A4699121}" dt="2022-11-17T06:53:59.239" v="13183" actId="478"/>
          <ac:picMkLst>
            <pc:docMk/>
            <pc:sldMk cId="3950907387" sldId="2060"/>
            <ac:picMk id="20" creationId="{5B198C66-3028-22F4-914A-72F2A993528B}"/>
          </ac:picMkLst>
        </pc:picChg>
        <pc:picChg chg="del">
          <ac:chgData name="高 培" userId="d27805c1ef9e9338" providerId="LiveId" clId="{571ECFDD-5DC8-4877-A7A8-5251A4699121}" dt="2022-11-17T06:53:59.239" v="13183" actId="478"/>
          <ac:picMkLst>
            <pc:docMk/>
            <pc:sldMk cId="3950907387" sldId="2060"/>
            <ac:picMk id="21" creationId="{19FC4C8B-57F2-F311-E2B9-90F506AF9FF5}"/>
          </ac:picMkLst>
        </pc:picChg>
        <pc:picChg chg="del">
          <ac:chgData name="高 培" userId="d27805c1ef9e9338" providerId="LiveId" clId="{571ECFDD-5DC8-4877-A7A8-5251A4699121}" dt="2022-11-17T06:53:59.239" v="13183" actId="478"/>
          <ac:picMkLst>
            <pc:docMk/>
            <pc:sldMk cId="3950907387" sldId="2060"/>
            <ac:picMk id="22" creationId="{9516E940-1E2E-51CB-9DA3-01D0701D31FA}"/>
          </ac:picMkLst>
        </pc:picChg>
        <pc:picChg chg="del">
          <ac:chgData name="高 培" userId="d27805c1ef9e9338" providerId="LiveId" clId="{571ECFDD-5DC8-4877-A7A8-5251A4699121}" dt="2022-11-17T06:53:59.239" v="13183" actId="478"/>
          <ac:picMkLst>
            <pc:docMk/>
            <pc:sldMk cId="3950907387" sldId="2060"/>
            <ac:picMk id="24" creationId="{9E5B9BE8-E297-6C1B-69CB-6760FC0C9983}"/>
          </ac:picMkLst>
        </pc:picChg>
        <pc:picChg chg="del">
          <ac:chgData name="高 培" userId="d27805c1ef9e9338" providerId="LiveId" clId="{571ECFDD-5DC8-4877-A7A8-5251A4699121}" dt="2022-11-17T06:53:59.239" v="13183" actId="478"/>
          <ac:picMkLst>
            <pc:docMk/>
            <pc:sldMk cId="3950907387" sldId="2060"/>
            <ac:picMk id="25" creationId="{ECED8305-D329-1823-8226-E0351B370520}"/>
          </ac:picMkLst>
        </pc:picChg>
        <pc:picChg chg="del">
          <ac:chgData name="高 培" userId="d27805c1ef9e9338" providerId="LiveId" clId="{571ECFDD-5DC8-4877-A7A8-5251A4699121}" dt="2022-11-17T06:53:59.239" v="13183" actId="478"/>
          <ac:picMkLst>
            <pc:docMk/>
            <pc:sldMk cId="3950907387" sldId="2060"/>
            <ac:picMk id="119" creationId="{DD0E50C1-F273-A2D7-1AEA-BBE37ECBC177}"/>
          </ac:picMkLst>
        </pc:picChg>
        <pc:picChg chg="del">
          <ac:chgData name="高 培" userId="d27805c1ef9e9338" providerId="LiveId" clId="{571ECFDD-5DC8-4877-A7A8-5251A4699121}" dt="2022-11-17T06:53:59.239" v="13183" actId="478"/>
          <ac:picMkLst>
            <pc:docMk/>
            <pc:sldMk cId="3950907387" sldId="2060"/>
            <ac:picMk id="120" creationId="{59688D92-A161-DBFB-F381-74E680D2EA83}"/>
          </ac:picMkLst>
        </pc:picChg>
        <pc:picChg chg="del">
          <ac:chgData name="高 培" userId="d27805c1ef9e9338" providerId="LiveId" clId="{571ECFDD-5DC8-4877-A7A8-5251A4699121}" dt="2022-11-17T06:53:59.239" v="13183" actId="478"/>
          <ac:picMkLst>
            <pc:docMk/>
            <pc:sldMk cId="3950907387" sldId="2060"/>
            <ac:picMk id="121" creationId="{22B6A138-C47F-9F89-906A-0BB23F63407A}"/>
          </ac:picMkLst>
        </pc:picChg>
        <pc:picChg chg="del">
          <ac:chgData name="高 培" userId="d27805c1ef9e9338" providerId="LiveId" clId="{571ECFDD-5DC8-4877-A7A8-5251A4699121}" dt="2022-11-17T06:53:59.239" v="13183" actId="478"/>
          <ac:picMkLst>
            <pc:docMk/>
            <pc:sldMk cId="3950907387" sldId="2060"/>
            <ac:picMk id="122" creationId="{950AC4C4-2A6F-F54B-CDEA-D9221000167A}"/>
          </ac:picMkLst>
        </pc:picChg>
        <pc:picChg chg="del">
          <ac:chgData name="高 培" userId="d27805c1ef9e9338" providerId="LiveId" clId="{571ECFDD-5DC8-4877-A7A8-5251A4699121}" dt="2022-11-17T06:53:59.239" v="13183" actId="478"/>
          <ac:picMkLst>
            <pc:docMk/>
            <pc:sldMk cId="3950907387" sldId="2060"/>
            <ac:picMk id="123" creationId="{00800ED5-E3EA-C1C8-F8BE-8D1BB812BAA5}"/>
          </ac:picMkLst>
        </pc:picChg>
        <pc:picChg chg="del">
          <ac:chgData name="高 培" userId="d27805c1ef9e9338" providerId="LiveId" clId="{571ECFDD-5DC8-4877-A7A8-5251A4699121}" dt="2022-11-17T06:53:59.239" v="13183" actId="478"/>
          <ac:picMkLst>
            <pc:docMk/>
            <pc:sldMk cId="3950907387" sldId="2060"/>
            <ac:picMk id="125" creationId="{6292BB0B-2119-CC9F-39DE-9F687514019F}"/>
          </ac:picMkLst>
        </pc:picChg>
        <pc:picChg chg="del">
          <ac:chgData name="高 培" userId="d27805c1ef9e9338" providerId="LiveId" clId="{571ECFDD-5DC8-4877-A7A8-5251A4699121}" dt="2022-11-17T06:53:59.239" v="13183" actId="478"/>
          <ac:picMkLst>
            <pc:docMk/>
            <pc:sldMk cId="3950907387" sldId="2060"/>
            <ac:picMk id="126" creationId="{228CF765-AC40-C268-A4ED-CB852FE550DE}"/>
          </ac:picMkLst>
        </pc:picChg>
        <pc:picChg chg="del">
          <ac:chgData name="高 培" userId="d27805c1ef9e9338" providerId="LiveId" clId="{571ECFDD-5DC8-4877-A7A8-5251A4699121}" dt="2022-11-17T06:53:59.239" v="13183" actId="478"/>
          <ac:picMkLst>
            <pc:docMk/>
            <pc:sldMk cId="3950907387" sldId="2060"/>
            <ac:picMk id="127" creationId="{BDF75E17-6E3A-13C0-6373-92E04DBE102F}"/>
          </ac:picMkLst>
        </pc:picChg>
        <pc:picChg chg="del">
          <ac:chgData name="高 培" userId="d27805c1ef9e9338" providerId="LiveId" clId="{571ECFDD-5DC8-4877-A7A8-5251A4699121}" dt="2022-11-17T06:53:59.239" v="13183" actId="478"/>
          <ac:picMkLst>
            <pc:docMk/>
            <pc:sldMk cId="3950907387" sldId="2060"/>
            <ac:picMk id="128" creationId="{AEECA966-EBA1-FE0A-1515-6CB77D41F108}"/>
          </ac:picMkLst>
        </pc:picChg>
        <pc:picChg chg="del">
          <ac:chgData name="高 培" userId="d27805c1ef9e9338" providerId="LiveId" clId="{571ECFDD-5DC8-4877-A7A8-5251A4699121}" dt="2022-11-17T06:53:59.239" v="13183" actId="478"/>
          <ac:picMkLst>
            <pc:docMk/>
            <pc:sldMk cId="3950907387" sldId="2060"/>
            <ac:picMk id="129" creationId="{20E394BA-C5C9-9B79-CC95-B52198DDBBFA}"/>
          </ac:picMkLst>
        </pc:picChg>
        <pc:picChg chg="del">
          <ac:chgData name="高 培" userId="d27805c1ef9e9338" providerId="LiveId" clId="{571ECFDD-5DC8-4877-A7A8-5251A4699121}" dt="2022-11-17T06:53:59.239" v="13183" actId="478"/>
          <ac:picMkLst>
            <pc:docMk/>
            <pc:sldMk cId="3950907387" sldId="2060"/>
            <ac:picMk id="130" creationId="{66F7B2CB-6E17-24B8-61D2-D7E730DA04C4}"/>
          </ac:picMkLst>
        </pc:picChg>
        <pc:picChg chg="del">
          <ac:chgData name="高 培" userId="d27805c1ef9e9338" providerId="LiveId" clId="{571ECFDD-5DC8-4877-A7A8-5251A4699121}" dt="2022-11-17T06:53:59.239" v="13183" actId="478"/>
          <ac:picMkLst>
            <pc:docMk/>
            <pc:sldMk cId="3950907387" sldId="2060"/>
            <ac:picMk id="131" creationId="{64537BD3-B889-B399-6372-BC86CD7B8C99}"/>
          </ac:picMkLst>
        </pc:picChg>
        <pc:picChg chg="del">
          <ac:chgData name="高 培" userId="d27805c1ef9e9338" providerId="LiveId" clId="{571ECFDD-5DC8-4877-A7A8-5251A4699121}" dt="2022-11-17T06:53:59.239" v="13183" actId="478"/>
          <ac:picMkLst>
            <pc:docMk/>
            <pc:sldMk cId="3950907387" sldId="2060"/>
            <ac:picMk id="137" creationId="{2ECFBCD4-623E-8A21-8760-F7A450F6D365}"/>
          </ac:picMkLst>
        </pc:picChg>
        <pc:picChg chg="del">
          <ac:chgData name="高 培" userId="d27805c1ef9e9338" providerId="LiveId" clId="{571ECFDD-5DC8-4877-A7A8-5251A4699121}" dt="2022-11-17T06:53:59.239" v="13183" actId="478"/>
          <ac:picMkLst>
            <pc:docMk/>
            <pc:sldMk cId="3950907387" sldId="2060"/>
            <ac:picMk id="145" creationId="{D4D6A27E-9F17-579D-50F5-17458631B599}"/>
          </ac:picMkLst>
        </pc:picChg>
        <pc:picChg chg="del">
          <ac:chgData name="高 培" userId="d27805c1ef9e9338" providerId="LiveId" clId="{571ECFDD-5DC8-4877-A7A8-5251A4699121}" dt="2022-11-17T06:53:59.239" v="13183" actId="478"/>
          <ac:picMkLst>
            <pc:docMk/>
            <pc:sldMk cId="3950907387" sldId="2060"/>
            <ac:picMk id="146" creationId="{FC52195C-58F2-B4EE-EDDC-610E89F35024}"/>
          </ac:picMkLst>
        </pc:picChg>
      </pc:sldChg>
      <pc:sldChg chg="addSp delSp modSp add mod">
        <pc:chgData name="高 培" userId="d27805c1ef9e9338" providerId="LiveId" clId="{571ECFDD-5DC8-4877-A7A8-5251A4699121}" dt="2022-11-17T07:36:56.981" v="14035"/>
        <pc:sldMkLst>
          <pc:docMk/>
          <pc:sldMk cId="1682324252" sldId="2061"/>
        </pc:sldMkLst>
        <pc:spChg chg="add mod">
          <ac:chgData name="高 培" userId="d27805c1ef9e9338" providerId="LiveId" clId="{571ECFDD-5DC8-4877-A7A8-5251A4699121}" dt="2022-11-17T07:36:39.442" v="14024" actId="20577"/>
          <ac:spMkLst>
            <pc:docMk/>
            <pc:sldMk cId="1682324252" sldId="2061"/>
            <ac:spMk id="2" creationId="{AC495657-F283-56EA-E57D-6BE0DD507D8F}"/>
          </ac:spMkLst>
        </pc:spChg>
        <pc:spChg chg="del">
          <ac:chgData name="高 培" userId="d27805c1ef9e9338" providerId="LiveId" clId="{571ECFDD-5DC8-4877-A7A8-5251A4699121}" dt="2022-11-17T06:56:23.215" v="13210" actId="478"/>
          <ac:spMkLst>
            <pc:docMk/>
            <pc:sldMk cId="1682324252" sldId="2061"/>
            <ac:spMk id="3" creationId="{B8C5F8CF-8AA1-3114-2870-041CCB16AC4E}"/>
          </ac:spMkLst>
        </pc:spChg>
        <pc:spChg chg="mod">
          <ac:chgData name="高 培" userId="d27805c1ef9e9338" providerId="LiveId" clId="{571ECFDD-5DC8-4877-A7A8-5251A4699121}" dt="2022-11-17T06:57:51.287" v="13232" actId="1076"/>
          <ac:spMkLst>
            <pc:docMk/>
            <pc:sldMk cId="1682324252" sldId="2061"/>
            <ac:spMk id="15" creationId="{E560F375-FF2D-90DF-94BE-B7804A29EB19}"/>
          </ac:spMkLst>
        </pc:spChg>
        <pc:spChg chg="mod">
          <ac:chgData name="高 培" userId="d27805c1ef9e9338" providerId="LiveId" clId="{571ECFDD-5DC8-4877-A7A8-5251A4699121}" dt="2022-11-17T06:56:26.656" v="13214" actId="1076"/>
          <ac:spMkLst>
            <pc:docMk/>
            <pc:sldMk cId="1682324252" sldId="2061"/>
            <ac:spMk id="16" creationId="{00000000-0000-0000-0000-000000000000}"/>
          </ac:spMkLst>
        </pc:spChg>
        <pc:spChg chg="mod">
          <ac:chgData name="高 培" userId="d27805c1ef9e9338" providerId="LiveId" clId="{571ECFDD-5DC8-4877-A7A8-5251A4699121}" dt="2022-11-17T06:57:51.287" v="13232" actId="1076"/>
          <ac:spMkLst>
            <pc:docMk/>
            <pc:sldMk cId="1682324252" sldId="2061"/>
            <ac:spMk id="17" creationId="{2BF97831-6381-7750-66DD-E3FF0185DA0A}"/>
          </ac:spMkLst>
        </pc:spChg>
        <pc:spChg chg="mod">
          <ac:chgData name="高 培" userId="d27805c1ef9e9338" providerId="LiveId" clId="{571ECFDD-5DC8-4877-A7A8-5251A4699121}" dt="2022-11-17T06:57:51.287" v="13232" actId="1076"/>
          <ac:spMkLst>
            <pc:docMk/>
            <pc:sldMk cId="1682324252" sldId="2061"/>
            <ac:spMk id="18" creationId="{30C1576C-6397-C7D7-A3C1-CD487CCE5A6C}"/>
          </ac:spMkLst>
        </pc:spChg>
        <pc:spChg chg="mod">
          <ac:chgData name="高 培" userId="d27805c1ef9e9338" providerId="LiveId" clId="{571ECFDD-5DC8-4877-A7A8-5251A4699121}" dt="2022-11-17T06:57:51.287" v="13232" actId="1076"/>
          <ac:spMkLst>
            <pc:docMk/>
            <pc:sldMk cId="1682324252" sldId="2061"/>
            <ac:spMk id="19" creationId="{1B44DC9C-3F88-178F-D0D5-DA372AF4474F}"/>
          </ac:spMkLst>
        </pc:spChg>
        <pc:spChg chg="mod">
          <ac:chgData name="高 培" userId="d27805c1ef9e9338" providerId="LiveId" clId="{571ECFDD-5DC8-4877-A7A8-5251A4699121}" dt="2022-11-17T06:57:51.287" v="13232" actId="1076"/>
          <ac:spMkLst>
            <pc:docMk/>
            <pc:sldMk cId="1682324252" sldId="2061"/>
            <ac:spMk id="20" creationId="{CB6A187D-7CC4-8FB2-1A1C-DDA1037D6E69}"/>
          </ac:spMkLst>
        </pc:spChg>
        <pc:spChg chg="mod">
          <ac:chgData name="高 培" userId="d27805c1ef9e9338" providerId="LiveId" clId="{571ECFDD-5DC8-4877-A7A8-5251A4699121}" dt="2022-11-17T06:57:51.287" v="13232" actId="1076"/>
          <ac:spMkLst>
            <pc:docMk/>
            <pc:sldMk cId="1682324252" sldId="2061"/>
            <ac:spMk id="21" creationId="{9B898E48-FE8D-37FD-55CD-326E905A980F}"/>
          </ac:spMkLst>
        </pc:spChg>
        <pc:spChg chg="mod">
          <ac:chgData name="高 培" userId="d27805c1ef9e9338" providerId="LiveId" clId="{571ECFDD-5DC8-4877-A7A8-5251A4699121}" dt="2022-11-17T06:57:51.287" v="13232" actId="1076"/>
          <ac:spMkLst>
            <pc:docMk/>
            <pc:sldMk cId="1682324252" sldId="2061"/>
            <ac:spMk id="22" creationId="{6B732A5F-1834-92AD-28E3-F93E4428EFA2}"/>
          </ac:spMkLst>
        </pc:spChg>
        <pc:spChg chg="mod">
          <ac:chgData name="高 培" userId="d27805c1ef9e9338" providerId="LiveId" clId="{571ECFDD-5DC8-4877-A7A8-5251A4699121}" dt="2022-11-17T06:57:51.287" v="13232" actId="1076"/>
          <ac:spMkLst>
            <pc:docMk/>
            <pc:sldMk cId="1682324252" sldId="2061"/>
            <ac:spMk id="24" creationId="{BAC1B494-3AF0-ACB6-45D7-2FFEF74370E6}"/>
          </ac:spMkLst>
        </pc:spChg>
        <pc:spChg chg="mod">
          <ac:chgData name="高 培" userId="d27805c1ef9e9338" providerId="LiveId" clId="{571ECFDD-5DC8-4877-A7A8-5251A4699121}" dt="2022-11-17T06:57:51.287" v="13232" actId="1076"/>
          <ac:spMkLst>
            <pc:docMk/>
            <pc:sldMk cId="1682324252" sldId="2061"/>
            <ac:spMk id="25" creationId="{0AFDA6CD-A476-2F60-3DA4-ADF9CEC179F9}"/>
          </ac:spMkLst>
        </pc:spChg>
        <pc:spChg chg="mod">
          <ac:chgData name="高 培" userId="d27805c1ef9e9338" providerId="LiveId" clId="{571ECFDD-5DC8-4877-A7A8-5251A4699121}" dt="2022-11-17T06:57:51.287" v="13232" actId="1076"/>
          <ac:spMkLst>
            <pc:docMk/>
            <pc:sldMk cId="1682324252" sldId="2061"/>
            <ac:spMk id="81" creationId="{2704A86C-CC30-1200-EF28-DF6E029E5CCF}"/>
          </ac:spMkLst>
        </pc:spChg>
        <pc:spChg chg="mod">
          <ac:chgData name="高 培" userId="d27805c1ef9e9338" providerId="LiveId" clId="{571ECFDD-5DC8-4877-A7A8-5251A4699121}" dt="2022-11-17T06:57:51.287" v="13232" actId="1076"/>
          <ac:spMkLst>
            <pc:docMk/>
            <pc:sldMk cId="1682324252" sldId="2061"/>
            <ac:spMk id="82" creationId="{5FAF8E6D-C44A-D5C4-5C96-2438D7531AC8}"/>
          </ac:spMkLst>
        </pc:spChg>
        <pc:spChg chg="mod">
          <ac:chgData name="高 培" userId="d27805c1ef9e9338" providerId="LiveId" clId="{571ECFDD-5DC8-4877-A7A8-5251A4699121}" dt="2022-11-17T06:57:51.287" v="13232" actId="1076"/>
          <ac:spMkLst>
            <pc:docMk/>
            <pc:sldMk cId="1682324252" sldId="2061"/>
            <ac:spMk id="83" creationId="{42D7F158-8A8C-137B-26D2-C486E04DD38F}"/>
          </ac:spMkLst>
        </pc:spChg>
        <pc:spChg chg="mod">
          <ac:chgData name="高 培" userId="d27805c1ef9e9338" providerId="LiveId" clId="{571ECFDD-5DC8-4877-A7A8-5251A4699121}" dt="2022-11-17T06:57:51.287" v="13232" actId="1076"/>
          <ac:spMkLst>
            <pc:docMk/>
            <pc:sldMk cId="1682324252" sldId="2061"/>
            <ac:spMk id="84" creationId="{030B301F-8268-C2D9-D0F1-63E3C8E71D38}"/>
          </ac:spMkLst>
        </pc:spChg>
        <pc:spChg chg="mod">
          <ac:chgData name="高 培" userId="d27805c1ef9e9338" providerId="LiveId" clId="{571ECFDD-5DC8-4877-A7A8-5251A4699121}" dt="2022-11-17T06:57:51.287" v="13232" actId="1076"/>
          <ac:spMkLst>
            <pc:docMk/>
            <pc:sldMk cId="1682324252" sldId="2061"/>
            <ac:spMk id="85" creationId="{FF27C97F-8857-B589-7409-4DD3E128DC31}"/>
          </ac:spMkLst>
        </pc:spChg>
        <pc:spChg chg="mod">
          <ac:chgData name="高 培" userId="d27805c1ef9e9338" providerId="LiveId" clId="{571ECFDD-5DC8-4877-A7A8-5251A4699121}" dt="2022-11-17T06:57:51.287" v="13232" actId="1076"/>
          <ac:spMkLst>
            <pc:docMk/>
            <pc:sldMk cId="1682324252" sldId="2061"/>
            <ac:spMk id="86" creationId="{2534F11F-040F-8256-0319-7087C47C1381}"/>
          </ac:spMkLst>
        </pc:spChg>
        <pc:spChg chg="mod">
          <ac:chgData name="高 培" userId="d27805c1ef9e9338" providerId="LiveId" clId="{571ECFDD-5DC8-4877-A7A8-5251A4699121}" dt="2022-11-17T06:57:51.287" v="13232" actId="1076"/>
          <ac:spMkLst>
            <pc:docMk/>
            <pc:sldMk cId="1682324252" sldId="2061"/>
            <ac:spMk id="87" creationId="{81CA1175-3D30-1A96-4207-6638255DFA38}"/>
          </ac:spMkLst>
        </pc:spChg>
        <pc:spChg chg="mod">
          <ac:chgData name="高 培" userId="d27805c1ef9e9338" providerId="LiveId" clId="{571ECFDD-5DC8-4877-A7A8-5251A4699121}" dt="2022-11-17T06:57:51.287" v="13232" actId="1076"/>
          <ac:spMkLst>
            <pc:docMk/>
            <pc:sldMk cId="1682324252" sldId="2061"/>
            <ac:spMk id="88" creationId="{765224F9-5DCC-3D88-68EC-D061A295655F}"/>
          </ac:spMkLst>
        </pc:spChg>
        <pc:spChg chg="mod">
          <ac:chgData name="高 培" userId="d27805c1ef9e9338" providerId="LiveId" clId="{571ECFDD-5DC8-4877-A7A8-5251A4699121}" dt="2022-11-17T06:57:51.287" v="13232" actId="1076"/>
          <ac:spMkLst>
            <pc:docMk/>
            <pc:sldMk cId="1682324252" sldId="2061"/>
            <ac:spMk id="89" creationId="{C35729A9-2035-E507-2FD2-833E366EFC1A}"/>
          </ac:spMkLst>
        </pc:spChg>
        <pc:spChg chg="mod">
          <ac:chgData name="高 培" userId="d27805c1ef9e9338" providerId="LiveId" clId="{571ECFDD-5DC8-4877-A7A8-5251A4699121}" dt="2022-11-17T06:57:51.287" v="13232" actId="1076"/>
          <ac:spMkLst>
            <pc:docMk/>
            <pc:sldMk cId="1682324252" sldId="2061"/>
            <ac:spMk id="90" creationId="{5462C92B-AEEF-A715-A642-891CA9C4C5E4}"/>
          </ac:spMkLst>
        </pc:spChg>
        <pc:spChg chg="mod">
          <ac:chgData name="高 培" userId="d27805c1ef9e9338" providerId="LiveId" clId="{571ECFDD-5DC8-4877-A7A8-5251A4699121}" dt="2022-11-17T06:57:51.287" v="13232" actId="1076"/>
          <ac:spMkLst>
            <pc:docMk/>
            <pc:sldMk cId="1682324252" sldId="2061"/>
            <ac:spMk id="91" creationId="{33206292-60B6-F870-89BE-7EA3FE021B79}"/>
          </ac:spMkLst>
        </pc:spChg>
        <pc:spChg chg="mod">
          <ac:chgData name="高 培" userId="d27805c1ef9e9338" providerId="LiveId" clId="{571ECFDD-5DC8-4877-A7A8-5251A4699121}" dt="2022-11-17T06:57:51.287" v="13232" actId="1076"/>
          <ac:spMkLst>
            <pc:docMk/>
            <pc:sldMk cId="1682324252" sldId="2061"/>
            <ac:spMk id="92" creationId="{A57F0F76-D04C-885F-BD55-0AFBD1DE320C}"/>
          </ac:spMkLst>
        </pc:spChg>
        <pc:spChg chg="mod">
          <ac:chgData name="高 培" userId="d27805c1ef9e9338" providerId="LiveId" clId="{571ECFDD-5DC8-4877-A7A8-5251A4699121}" dt="2022-11-17T06:57:51.287" v="13232" actId="1076"/>
          <ac:spMkLst>
            <pc:docMk/>
            <pc:sldMk cId="1682324252" sldId="2061"/>
            <ac:spMk id="93" creationId="{A2A2EE4E-0135-7063-C0EA-3A846F8C2A81}"/>
          </ac:spMkLst>
        </pc:spChg>
        <pc:spChg chg="mod">
          <ac:chgData name="高 培" userId="d27805c1ef9e9338" providerId="LiveId" clId="{571ECFDD-5DC8-4877-A7A8-5251A4699121}" dt="2022-11-17T06:57:51.287" v="13232" actId="1076"/>
          <ac:spMkLst>
            <pc:docMk/>
            <pc:sldMk cId="1682324252" sldId="2061"/>
            <ac:spMk id="94" creationId="{ADFFE9CC-FAD8-FFD5-EF68-62629AB47864}"/>
          </ac:spMkLst>
        </pc:spChg>
        <pc:spChg chg="mod">
          <ac:chgData name="高 培" userId="d27805c1ef9e9338" providerId="LiveId" clId="{571ECFDD-5DC8-4877-A7A8-5251A4699121}" dt="2022-11-17T06:57:51.287" v="13232" actId="1076"/>
          <ac:spMkLst>
            <pc:docMk/>
            <pc:sldMk cId="1682324252" sldId="2061"/>
            <ac:spMk id="95" creationId="{BC453C06-8B58-1C06-64E0-B45DA3452CA2}"/>
          </ac:spMkLst>
        </pc:spChg>
        <pc:spChg chg="mod">
          <ac:chgData name="高 培" userId="d27805c1ef9e9338" providerId="LiveId" clId="{571ECFDD-5DC8-4877-A7A8-5251A4699121}" dt="2022-11-17T06:57:51.287" v="13232" actId="1076"/>
          <ac:spMkLst>
            <pc:docMk/>
            <pc:sldMk cId="1682324252" sldId="2061"/>
            <ac:spMk id="96" creationId="{333FABD7-B35D-6245-EE27-7D5EDDD4D579}"/>
          </ac:spMkLst>
        </pc:spChg>
        <pc:spChg chg="mod">
          <ac:chgData name="高 培" userId="d27805c1ef9e9338" providerId="LiveId" clId="{571ECFDD-5DC8-4877-A7A8-5251A4699121}" dt="2022-11-17T06:57:51.287" v="13232" actId="1076"/>
          <ac:spMkLst>
            <pc:docMk/>
            <pc:sldMk cId="1682324252" sldId="2061"/>
            <ac:spMk id="97" creationId="{C6743B6A-8808-A000-D9D5-F686EF64FAA5}"/>
          </ac:spMkLst>
        </pc:spChg>
        <pc:spChg chg="mod">
          <ac:chgData name="高 培" userId="d27805c1ef9e9338" providerId="LiveId" clId="{571ECFDD-5DC8-4877-A7A8-5251A4699121}" dt="2022-11-17T06:57:55.630" v="13233" actId="1076"/>
          <ac:spMkLst>
            <pc:docMk/>
            <pc:sldMk cId="1682324252" sldId="2061"/>
            <ac:spMk id="99" creationId="{384A2358-B7CF-6387-AAAA-DC9DE442A3EC}"/>
          </ac:spMkLst>
        </pc:spChg>
        <pc:spChg chg="mod">
          <ac:chgData name="高 培" userId="d27805c1ef9e9338" providerId="LiveId" clId="{571ECFDD-5DC8-4877-A7A8-5251A4699121}" dt="2022-11-17T06:57:55.630" v="13233" actId="1076"/>
          <ac:spMkLst>
            <pc:docMk/>
            <pc:sldMk cId="1682324252" sldId="2061"/>
            <ac:spMk id="100" creationId="{1193091A-347E-9C77-AB1B-82E7550C5043}"/>
          </ac:spMkLst>
        </pc:spChg>
        <pc:spChg chg="mod">
          <ac:chgData name="高 培" userId="d27805c1ef9e9338" providerId="LiveId" clId="{571ECFDD-5DC8-4877-A7A8-5251A4699121}" dt="2022-11-17T06:57:55.630" v="13233" actId="1076"/>
          <ac:spMkLst>
            <pc:docMk/>
            <pc:sldMk cId="1682324252" sldId="2061"/>
            <ac:spMk id="101" creationId="{4276ECA3-6B1B-BCA2-C52D-47B52A3BFD5E}"/>
          </ac:spMkLst>
        </pc:spChg>
        <pc:spChg chg="mod">
          <ac:chgData name="高 培" userId="d27805c1ef9e9338" providerId="LiveId" clId="{571ECFDD-5DC8-4877-A7A8-5251A4699121}" dt="2022-11-17T06:57:55.630" v="13233" actId="1076"/>
          <ac:spMkLst>
            <pc:docMk/>
            <pc:sldMk cId="1682324252" sldId="2061"/>
            <ac:spMk id="102" creationId="{0A73EFAA-0FFA-8542-EF66-36D038EED197}"/>
          </ac:spMkLst>
        </pc:spChg>
        <pc:spChg chg="mod">
          <ac:chgData name="高 培" userId="d27805c1ef9e9338" providerId="LiveId" clId="{571ECFDD-5DC8-4877-A7A8-5251A4699121}" dt="2022-11-17T06:57:55.630" v="13233" actId="1076"/>
          <ac:spMkLst>
            <pc:docMk/>
            <pc:sldMk cId="1682324252" sldId="2061"/>
            <ac:spMk id="103" creationId="{577BD264-F2F4-292B-AD9E-C54D660993B2}"/>
          </ac:spMkLst>
        </pc:spChg>
        <pc:spChg chg="mod">
          <ac:chgData name="高 培" userId="d27805c1ef9e9338" providerId="LiveId" clId="{571ECFDD-5DC8-4877-A7A8-5251A4699121}" dt="2022-11-17T06:57:55.630" v="13233" actId="1076"/>
          <ac:spMkLst>
            <pc:docMk/>
            <pc:sldMk cId="1682324252" sldId="2061"/>
            <ac:spMk id="104" creationId="{65727E8F-EF23-1E92-63AB-BEC2170E18DA}"/>
          </ac:spMkLst>
        </pc:spChg>
        <pc:spChg chg="mod">
          <ac:chgData name="高 培" userId="d27805c1ef9e9338" providerId="LiveId" clId="{571ECFDD-5DC8-4877-A7A8-5251A4699121}" dt="2022-11-17T06:57:55.630" v="13233" actId="1076"/>
          <ac:spMkLst>
            <pc:docMk/>
            <pc:sldMk cId="1682324252" sldId="2061"/>
            <ac:spMk id="105" creationId="{F293FE99-DF09-AB79-D0F8-73D4057B06C0}"/>
          </ac:spMkLst>
        </pc:spChg>
        <pc:spChg chg="mod">
          <ac:chgData name="高 培" userId="d27805c1ef9e9338" providerId="LiveId" clId="{571ECFDD-5DC8-4877-A7A8-5251A4699121}" dt="2022-11-17T06:57:55.630" v="13233" actId="1076"/>
          <ac:spMkLst>
            <pc:docMk/>
            <pc:sldMk cId="1682324252" sldId="2061"/>
            <ac:spMk id="106" creationId="{F5F1E55B-0CE7-8939-D141-88BA68635AA5}"/>
          </ac:spMkLst>
        </pc:spChg>
        <pc:spChg chg="mod">
          <ac:chgData name="高 培" userId="d27805c1ef9e9338" providerId="LiveId" clId="{571ECFDD-5DC8-4877-A7A8-5251A4699121}" dt="2022-11-17T06:57:55.630" v="13233" actId="1076"/>
          <ac:spMkLst>
            <pc:docMk/>
            <pc:sldMk cId="1682324252" sldId="2061"/>
            <ac:spMk id="107" creationId="{2E07AE9C-0C9E-6EB2-C9B3-6F93993564B9}"/>
          </ac:spMkLst>
        </pc:spChg>
        <pc:spChg chg="mod">
          <ac:chgData name="高 培" userId="d27805c1ef9e9338" providerId="LiveId" clId="{571ECFDD-5DC8-4877-A7A8-5251A4699121}" dt="2022-11-17T06:57:55.630" v="13233" actId="1076"/>
          <ac:spMkLst>
            <pc:docMk/>
            <pc:sldMk cId="1682324252" sldId="2061"/>
            <ac:spMk id="108" creationId="{EAF10D59-E938-8457-6685-82388C187CA2}"/>
          </ac:spMkLst>
        </pc:spChg>
        <pc:spChg chg="mod">
          <ac:chgData name="高 培" userId="d27805c1ef9e9338" providerId="LiveId" clId="{571ECFDD-5DC8-4877-A7A8-5251A4699121}" dt="2022-11-17T06:57:55.630" v="13233" actId="1076"/>
          <ac:spMkLst>
            <pc:docMk/>
            <pc:sldMk cId="1682324252" sldId="2061"/>
            <ac:spMk id="109" creationId="{57998CBF-E967-F981-EAED-EB819AF6EBF7}"/>
          </ac:spMkLst>
        </pc:spChg>
        <pc:spChg chg="mod">
          <ac:chgData name="高 培" userId="d27805c1ef9e9338" providerId="LiveId" clId="{571ECFDD-5DC8-4877-A7A8-5251A4699121}" dt="2022-11-17T06:57:55.630" v="13233" actId="1076"/>
          <ac:spMkLst>
            <pc:docMk/>
            <pc:sldMk cId="1682324252" sldId="2061"/>
            <ac:spMk id="110" creationId="{9317CAB9-D700-F341-9CE6-EA2E1D637A08}"/>
          </ac:spMkLst>
        </pc:spChg>
        <pc:spChg chg="mod">
          <ac:chgData name="高 培" userId="d27805c1ef9e9338" providerId="LiveId" clId="{571ECFDD-5DC8-4877-A7A8-5251A4699121}" dt="2022-11-17T06:57:55.630" v="13233" actId="1076"/>
          <ac:spMkLst>
            <pc:docMk/>
            <pc:sldMk cId="1682324252" sldId="2061"/>
            <ac:spMk id="111" creationId="{A5E97D5E-8544-CD18-8D80-49AC2B9E1D2E}"/>
          </ac:spMkLst>
        </pc:spChg>
        <pc:spChg chg="mod">
          <ac:chgData name="高 培" userId="d27805c1ef9e9338" providerId="LiveId" clId="{571ECFDD-5DC8-4877-A7A8-5251A4699121}" dt="2022-11-17T06:57:55.630" v="13233" actId="1076"/>
          <ac:spMkLst>
            <pc:docMk/>
            <pc:sldMk cId="1682324252" sldId="2061"/>
            <ac:spMk id="112" creationId="{F5EDC7F8-ABFF-ED16-966D-105B153C3F66}"/>
          </ac:spMkLst>
        </pc:spChg>
        <pc:spChg chg="mod">
          <ac:chgData name="高 培" userId="d27805c1ef9e9338" providerId="LiveId" clId="{571ECFDD-5DC8-4877-A7A8-5251A4699121}" dt="2022-11-17T06:57:55.630" v="13233" actId="1076"/>
          <ac:spMkLst>
            <pc:docMk/>
            <pc:sldMk cId="1682324252" sldId="2061"/>
            <ac:spMk id="113" creationId="{D31A6C32-E56E-0B55-5927-882FFE8AC59B}"/>
          </ac:spMkLst>
        </pc:spChg>
        <pc:spChg chg="mod">
          <ac:chgData name="高 培" userId="d27805c1ef9e9338" providerId="LiveId" clId="{571ECFDD-5DC8-4877-A7A8-5251A4699121}" dt="2022-11-17T06:57:55.630" v="13233" actId="1076"/>
          <ac:spMkLst>
            <pc:docMk/>
            <pc:sldMk cId="1682324252" sldId="2061"/>
            <ac:spMk id="114" creationId="{E8F1452E-19C4-84F9-933D-05DA749F38A3}"/>
          </ac:spMkLst>
        </pc:spChg>
        <pc:spChg chg="mod">
          <ac:chgData name="高 培" userId="d27805c1ef9e9338" providerId="LiveId" clId="{571ECFDD-5DC8-4877-A7A8-5251A4699121}" dt="2022-11-17T06:57:55.630" v="13233" actId="1076"/>
          <ac:spMkLst>
            <pc:docMk/>
            <pc:sldMk cId="1682324252" sldId="2061"/>
            <ac:spMk id="115" creationId="{188E1717-42BE-5AB6-47D8-1039C8FBEBCF}"/>
          </ac:spMkLst>
        </pc:spChg>
        <pc:spChg chg="mod">
          <ac:chgData name="高 培" userId="d27805c1ef9e9338" providerId="LiveId" clId="{571ECFDD-5DC8-4877-A7A8-5251A4699121}" dt="2022-11-17T06:57:55.630" v="13233" actId="1076"/>
          <ac:spMkLst>
            <pc:docMk/>
            <pc:sldMk cId="1682324252" sldId="2061"/>
            <ac:spMk id="116" creationId="{A08AC005-9031-5F9F-2BAE-17222A5F2AAD}"/>
          </ac:spMkLst>
        </pc:spChg>
        <pc:spChg chg="mod">
          <ac:chgData name="高 培" userId="d27805c1ef9e9338" providerId="LiveId" clId="{571ECFDD-5DC8-4877-A7A8-5251A4699121}" dt="2022-11-17T06:57:55.630" v="13233" actId="1076"/>
          <ac:spMkLst>
            <pc:docMk/>
            <pc:sldMk cId="1682324252" sldId="2061"/>
            <ac:spMk id="117" creationId="{5D87538E-22C9-4A86-DAB6-B50B741141D9}"/>
          </ac:spMkLst>
        </pc:spChg>
        <pc:spChg chg="mod">
          <ac:chgData name="高 培" userId="d27805c1ef9e9338" providerId="LiveId" clId="{571ECFDD-5DC8-4877-A7A8-5251A4699121}" dt="2022-11-17T06:57:55.630" v="13233" actId="1076"/>
          <ac:spMkLst>
            <pc:docMk/>
            <pc:sldMk cId="1682324252" sldId="2061"/>
            <ac:spMk id="118" creationId="{BC877B5D-7A00-9DE9-E9F9-FD3C6A514F2D}"/>
          </ac:spMkLst>
        </pc:spChg>
        <pc:spChg chg="mod">
          <ac:chgData name="高 培" userId="d27805c1ef9e9338" providerId="LiveId" clId="{571ECFDD-5DC8-4877-A7A8-5251A4699121}" dt="2022-11-17T06:57:55.630" v="13233" actId="1076"/>
          <ac:spMkLst>
            <pc:docMk/>
            <pc:sldMk cId="1682324252" sldId="2061"/>
            <ac:spMk id="119" creationId="{4E55CFE0-1EBA-022E-C855-BC9F64A09567}"/>
          </ac:spMkLst>
        </pc:spChg>
        <pc:spChg chg="mod">
          <ac:chgData name="高 培" userId="d27805c1ef9e9338" providerId="LiveId" clId="{571ECFDD-5DC8-4877-A7A8-5251A4699121}" dt="2022-11-17T06:57:55.630" v="13233" actId="1076"/>
          <ac:spMkLst>
            <pc:docMk/>
            <pc:sldMk cId="1682324252" sldId="2061"/>
            <ac:spMk id="120" creationId="{6F123861-3CB0-ECA3-70D3-2B6DFF5CD84F}"/>
          </ac:spMkLst>
        </pc:spChg>
        <pc:spChg chg="mod">
          <ac:chgData name="高 培" userId="d27805c1ef9e9338" providerId="LiveId" clId="{571ECFDD-5DC8-4877-A7A8-5251A4699121}" dt="2022-11-17T06:57:55.630" v="13233" actId="1076"/>
          <ac:spMkLst>
            <pc:docMk/>
            <pc:sldMk cId="1682324252" sldId="2061"/>
            <ac:spMk id="121" creationId="{78B33915-F8FE-0321-33BB-E8C95A350F74}"/>
          </ac:spMkLst>
        </pc:spChg>
        <pc:spChg chg="mod">
          <ac:chgData name="高 培" userId="d27805c1ef9e9338" providerId="LiveId" clId="{571ECFDD-5DC8-4877-A7A8-5251A4699121}" dt="2022-11-17T06:57:55.630" v="13233" actId="1076"/>
          <ac:spMkLst>
            <pc:docMk/>
            <pc:sldMk cId="1682324252" sldId="2061"/>
            <ac:spMk id="122" creationId="{8482AD5A-9FB2-5BBC-46CE-5E8DA54F85BE}"/>
          </ac:spMkLst>
        </pc:spChg>
        <pc:spChg chg="mod">
          <ac:chgData name="高 培" userId="d27805c1ef9e9338" providerId="LiveId" clId="{571ECFDD-5DC8-4877-A7A8-5251A4699121}" dt="2022-11-17T06:57:55.630" v="13233" actId="1076"/>
          <ac:spMkLst>
            <pc:docMk/>
            <pc:sldMk cId="1682324252" sldId="2061"/>
            <ac:spMk id="123" creationId="{4E6DF365-DECC-0E15-B809-A45710B123AD}"/>
          </ac:spMkLst>
        </pc:spChg>
        <pc:spChg chg="mod">
          <ac:chgData name="高 培" userId="d27805c1ef9e9338" providerId="LiveId" clId="{571ECFDD-5DC8-4877-A7A8-5251A4699121}" dt="2022-11-17T06:56:54.201" v="13219"/>
          <ac:spMkLst>
            <pc:docMk/>
            <pc:sldMk cId="1682324252" sldId="2061"/>
            <ac:spMk id="125" creationId="{5D356AFD-B147-1020-F165-03DDA2866D57}"/>
          </ac:spMkLst>
        </pc:spChg>
        <pc:spChg chg="mod">
          <ac:chgData name="高 培" userId="d27805c1ef9e9338" providerId="LiveId" clId="{571ECFDD-5DC8-4877-A7A8-5251A4699121}" dt="2022-11-17T07:36:56.981" v="14035"/>
          <ac:spMkLst>
            <pc:docMk/>
            <pc:sldMk cId="1682324252" sldId="2061"/>
            <ac:spMk id="126" creationId="{8A524A37-21C7-A0ED-97BB-A9D5307F7578}"/>
          </ac:spMkLst>
        </pc:spChg>
        <pc:spChg chg="mod">
          <ac:chgData name="高 培" userId="d27805c1ef9e9338" providerId="LiveId" clId="{571ECFDD-5DC8-4877-A7A8-5251A4699121}" dt="2022-11-17T06:56:54.201" v="13219"/>
          <ac:spMkLst>
            <pc:docMk/>
            <pc:sldMk cId="1682324252" sldId="2061"/>
            <ac:spMk id="127" creationId="{2220805F-5BEF-1139-5D23-F81911C89B8C}"/>
          </ac:spMkLst>
        </pc:spChg>
        <pc:spChg chg="mod">
          <ac:chgData name="高 培" userId="d27805c1ef9e9338" providerId="LiveId" clId="{571ECFDD-5DC8-4877-A7A8-5251A4699121}" dt="2022-11-17T06:56:54.201" v="13219"/>
          <ac:spMkLst>
            <pc:docMk/>
            <pc:sldMk cId="1682324252" sldId="2061"/>
            <ac:spMk id="128" creationId="{B9A40B39-C137-985E-5530-82EED38AE101}"/>
          </ac:spMkLst>
        </pc:spChg>
        <pc:spChg chg="mod">
          <ac:chgData name="高 培" userId="d27805c1ef9e9338" providerId="LiveId" clId="{571ECFDD-5DC8-4877-A7A8-5251A4699121}" dt="2022-11-17T06:56:54.201" v="13219"/>
          <ac:spMkLst>
            <pc:docMk/>
            <pc:sldMk cId="1682324252" sldId="2061"/>
            <ac:spMk id="129" creationId="{9E0FF212-8A2B-349D-9A3D-C63C4533BFF4}"/>
          </ac:spMkLst>
        </pc:spChg>
        <pc:spChg chg="mod">
          <ac:chgData name="高 培" userId="d27805c1ef9e9338" providerId="LiveId" clId="{571ECFDD-5DC8-4877-A7A8-5251A4699121}" dt="2022-11-17T06:56:54.201" v="13219"/>
          <ac:spMkLst>
            <pc:docMk/>
            <pc:sldMk cId="1682324252" sldId="2061"/>
            <ac:spMk id="130" creationId="{E481FFBA-5E4B-2A57-B6B6-09A4D667D51A}"/>
          </ac:spMkLst>
        </pc:spChg>
        <pc:spChg chg="add mod">
          <ac:chgData name="高 培" userId="d27805c1ef9e9338" providerId="LiveId" clId="{571ECFDD-5DC8-4877-A7A8-5251A4699121}" dt="2022-11-17T06:57:17.656" v="13226" actId="1076"/>
          <ac:spMkLst>
            <pc:docMk/>
            <pc:sldMk cId="1682324252" sldId="2061"/>
            <ac:spMk id="131" creationId="{CCA5F2FF-0E0E-EF15-FE29-44ACFF6C2F21}"/>
          </ac:spMkLst>
        </pc:spChg>
        <pc:grpChg chg="del">
          <ac:chgData name="高 培" userId="d27805c1ef9e9338" providerId="LiveId" clId="{571ECFDD-5DC8-4877-A7A8-5251A4699121}" dt="2022-11-17T06:56:15.080" v="13209" actId="478"/>
          <ac:grpSpMkLst>
            <pc:docMk/>
            <pc:sldMk cId="1682324252" sldId="2061"/>
            <ac:grpSpMk id="5" creationId="{381CF59F-2D30-092D-B7D3-3EADA039E4D4}"/>
          </ac:grpSpMkLst>
        </pc:grpChg>
        <pc:grpChg chg="del">
          <ac:chgData name="高 培" userId="d27805c1ef9e9338" providerId="LiveId" clId="{571ECFDD-5DC8-4877-A7A8-5251A4699121}" dt="2022-11-17T06:56:15.080" v="13209" actId="478"/>
          <ac:grpSpMkLst>
            <pc:docMk/>
            <pc:sldMk cId="1682324252" sldId="2061"/>
            <ac:grpSpMk id="8" creationId="{7E0AE0BB-D3E8-4D65-743D-6AB542CC20D5}"/>
          </ac:grpSpMkLst>
        </pc:grpChg>
        <pc:grpChg chg="add mod">
          <ac:chgData name="高 培" userId="d27805c1ef9e9338" providerId="LiveId" clId="{571ECFDD-5DC8-4877-A7A8-5251A4699121}" dt="2022-11-17T06:57:51.287" v="13232" actId="1076"/>
          <ac:grpSpMkLst>
            <pc:docMk/>
            <pc:sldMk cId="1682324252" sldId="2061"/>
            <ac:grpSpMk id="14" creationId="{CE222B9A-7BEA-AE01-647A-6A192A6DDE2E}"/>
          </ac:grpSpMkLst>
        </pc:grpChg>
        <pc:grpChg chg="del">
          <ac:chgData name="高 培" userId="d27805c1ef9e9338" providerId="LiveId" clId="{571ECFDD-5DC8-4877-A7A8-5251A4699121}" dt="2022-11-17T06:56:15.080" v="13209" actId="478"/>
          <ac:grpSpMkLst>
            <pc:docMk/>
            <pc:sldMk cId="1682324252" sldId="2061"/>
            <ac:grpSpMk id="47" creationId="{22037276-DB4D-BBF3-1326-FB60401D0BAB}"/>
          </ac:grpSpMkLst>
        </pc:grpChg>
        <pc:grpChg chg="del">
          <ac:chgData name="高 培" userId="d27805c1ef9e9338" providerId="LiveId" clId="{571ECFDD-5DC8-4877-A7A8-5251A4699121}" dt="2022-11-17T06:56:15.080" v="13209" actId="478"/>
          <ac:grpSpMkLst>
            <pc:docMk/>
            <pc:sldMk cId="1682324252" sldId="2061"/>
            <ac:grpSpMk id="74" creationId="{3A4C0FB0-98FA-D98C-3F09-30E9CF1D0116}"/>
          </ac:grpSpMkLst>
        </pc:grpChg>
        <pc:grpChg chg="add mod">
          <ac:chgData name="高 培" userId="d27805c1ef9e9338" providerId="LiveId" clId="{571ECFDD-5DC8-4877-A7A8-5251A4699121}" dt="2022-11-17T06:57:55.630" v="13233" actId="1076"/>
          <ac:grpSpMkLst>
            <pc:docMk/>
            <pc:sldMk cId="1682324252" sldId="2061"/>
            <ac:grpSpMk id="98" creationId="{EB536804-27BC-EA26-C9F1-CDE26A03088F}"/>
          </ac:grpSpMkLst>
        </pc:grpChg>
        <pc:grpChg chg="add mod">
          <ac:chgData name="高 培" userId="d27805c1ef9e9338" providerId="LiveId" clId="{571ECFDD-5DC8-4877-A7A8-5251A4699121}" dt="2022-11-17T06:57:22.531" v="13227" actId="1076"/>
          <ac:grpSpMkLst>
            <pc:docMk/>
            <pc:sldMk cId="1682324252" sldId="2061"/>
            <ac:grpSpMk id="124" creationId="{70127382-39A2-1877-2E91-69CCF45391DC}"/>
          </ac:grpSpMkLst>
        </pc:grpChg>
        <pc:picChg chg="del">
          <ac:chgData name="高 培" userId="d27805c1ef9e9338" providerId="LiveId" clId="{571ECFDD-5DC8-4877-A7A8-5251A4699121}" dt="2022-11-17T06:56:15.080" v="13209" actId="478"/>
          <ac:picMkLst>
            <pc:docMk/>
            <pc:sldMk cId="1682324252" sldId="2061"/>
            <ac:picMk id="4" creationId="{798AFBE2-28C4-6F3F-1CD8-66BF93651B30}"/>
          </ac:picMkLst>
        </pc:picChg>
      </pc:sldChg>
      <pc:sldChg chg="addSp delSp modSp add mod">
        <pc:chgData name="高 培" userId="d27805c1ef9e9338" providerId="LiveId" clId="{571ECFDD-5DC8-4877-A7A8-5251A4699121}" dt="2022-11-17T07:47:20.322" v="14614" actId="1076"/>
        <pc:sldMkLst>
          <pc:docMk/>
          <pc:sldMk cId="1779530990" sldId="2062"/>
        </pc:sldMkLst>
        <pc:spChg chg="mod">
          <ac:chgData name="高 培" userId="d27805c1ef9e9338" providerId="LiveId" clId="{571ECFDD-5DC8-4877-A7A8-5251A4699121}" dt="2022-11-17T07:21:06.983" v="13610"/>
          <ac:spMkLst>
            <pc:docMk/>
            <pc:sldMk cId="1779530990" sldId="2062"/>
            <ac:spMk id="2" creationId="{AC495657-F283-56EA-E57D-6BE0DD507D8F}"/>
          </ac:spMkLst>
        </pc:spChg>
        <pc:spChg chg="add mod">
          <ac:chgData name="高 培" userId="d27805c1ef9e9338" providerId="LiveId" clId="{571ECFDD-5DC8-4877-A7A8-5251A4699121}" dt="2022-11-17T07:30:54.961" v="13901" actId="1076"/>
          <ac:spMkLst>
            <pc:docMk/>
            <pc:sldMk cId="1779530990" sldId="2062"/>
            <ac:spMk id="6" creationId="{5171F242-C0CF-43C9-8D43-8CCD6A1836DB}"/>
          </ac:spMkLst>
        </pc:spChg>
        <pc:spChg chg="add mod">
          <ac:chgData name="高 培" userId="d27805c1ef9e9338" providerId="LiveId" clId="{571ECFDD-5DC8-4877-A7A8-5251A4699121}" dt="2022-11-17T07:30:54.961" v="13901" actId="1076"/>
          <ac:spMkLst>
            <pc:docMk/>
            <pc:sldMk cId="1779530990" sldId="2062"/>
            <ac:spMk id="7" creationId="{9E92A222-BA4E-0BAC-7709-BA70E9C1D9FC}"/>
          </ac:spMkLst>
        </pc:spChg>
        <pc:spChg chg="mod">
          <ac:chgData name="高 培" userId="d27805c1ef9e9338" providerId="LiveId" clId="{571ECFDD-5DC8-4877-A7A8-5251A4699121}" dt="2022-11-17T07:06:36.667" v="13374" actId="1076"/>
          <ac:spMkLst>
            <pc:docMk/>
            <pc:sldMk cId="1779530990" sldId="2062"/>
            <ac:spMk id="10" creationId="{00000000-0000-0000-0000-000000000000}"/>
          </ac:spMkLst>
        </pc:spChg>
        <pc:spChg chg="mod">
          <ac:chgData name="高 培" userId="d27805c1ef9e9338" providerId="LiveId" clId="{571ECFDD-5DC8-4877-A7A8-5251A4699121}" dt="2022-11-17T07:06:11.173" v="13370" actId="478"/>
          <ac:spMkLst>
            <pc:docMk/>
            <pc:sldMk cId="1779530990" sldId="2062"/>
            <ac:spMk id="15" creationId="{E560F375-FF2D-90DF-94BE-B7804A29EB19}"/>
          </ac:spMkLst>
        </pc:spChg>
        <pc:spChg chg="mod">
          <ac:chgData name="高 培" userId="d27805c1ef9e9338" providerId="LiveId" clId="{571ECFDD-5DC8-4877-A7A8-5251A4699121}" dt="2022-11-17T07:06:11.173" v="13370" actId="478"/>
          <ac:spMkLst>
            <pc:docMk/>
            <pc:sldMk cId="1779530990" sldId="2062"/>
            <ac:spMk id="17" creationId="{2BF97831-6381-7750-66DD-E3FF0185DA0A}"/>
          </ac:spMkLst>
        </pc:spChg>
        <pc:spChg chg="del">
          <ac:chgData name="高 培" userId="d27805c1ef9e9338" providerId="LiveId" clId="{571ECFDD-5DC8-4877-A7A8-5251A4699121}" dt="2022-11-17T07:06:11.173" v="13370" actId="478"/>
          <ac:spMkLst>
            <pc:docMk/>
            <pc:sldMk cId="1779530990" sldId="2062"/>
            <ac:spMk id="18" creationId="{30C1576C-6397-C7D7-A3C1-CD487CCE5A6C}"/>
          </ac:spMkLst>
        </pc:spChg>
        <pc:spChg chg="mod">
          <ac:chgData name="高 培" userId="d27805c1ef9e9338" providerId="LiveId" clId="{571ECFDD-5DC8-4877-A7A8-5251A4699121}" dt="2022-11-17T07:06:11.173" v="13370" actId="478"/>
          <ac:spMkLst>
            <pc:docMk/>
            <pc:sldMk cId="1779530990" sldId="2062"/>
            <ac:spMk id="19" creationId="{1B44DC9C-3F88-178F-D0D5-DA372AF4474F}"/>
          </ac:spMkLst>
        </pc:spChg>
        <pc:spChg chg="mod">
          <ac:chgData name="高 培" userId="d27805c1ef9e9338" providerId="LiveId" clId="{571ECFDD-5DC8-4877-A7A8-5251A4699121}" dt="2022-11-17T07:06:11.173" v="13370" actId="478"/>
          <ac:spMkLst>
            <pc:docMk/>
            <pc:sldMk cId="1779530990" sldId="2062"/>
            <ac:spMk id="20" creationId="{CB6A187D-7CC4-8FB2-1A1C-DDA1037D6E69}"/>
          </ac:spMkLst>
        </pc:spChg>
        <pc:spChg chg="mod">
          <ac:chgData name="高 培" userId="d27805c1ef9e9338" providerId="LiveId" clId="{571ECFDD-5DC8-4877-A7A8-5251A4699121}" dt="2022-11-17T07:06:11.173" v="13370" actId="478"/>
          <ac:spMkLst>
            <pc:docMk/>
            <pc:sldMk cId="1779530990" sldId="2062"/>
            <ac:spMk id="21" creationId="{9B898E48-FE8D-37FD-55CD-326E905A980F}"/>
          </ac:spMkLst>
        </pc:spChg>
        <pc:spChg chg="mod">
          <ac:chgData name="高 培" userId="d27805c1ef9e9338" providerId="LiveId" clId="{571ECFDD-5DC8-4877-A7A8-5251A4699121}" dt="2022-11-17T07:06:11.173" v="13370" actId="478"/>
          <ac:spMkLst>
            <pc:docMk/>
            <pc:sldMk cId="1779530990" sldId="2062"/>
            <ac:spMk id="22" creationId="{6B732A5F-1834-92AD-28E3-F93E4428EFA2}"/>
          </ac:spMkLst>
        </pc:spChg>
        <pc:spChg chg="mod">
          <ac:chgData name="高 培" userId="d27805c1ef9e9338" providerId="LiveId" clId="{571ECFDD-5DC8-4877-A7A8-5251A4699121}" dt="2022-11-17T07:06:11.173" v="13370" actId="478"/>
          <ac:spMkLst>
            <pc:docMk/>
            <pc:sldMk cId="1779530990" sldId="2062"/>
            <ac:spMk id="24" creationId="{BAC1B494-3AF0-ACB6-45D7-2FFEF74370E6}"/>
          </ac:spMkLst>
        </pc:spChg>
        <pc:spChg chg="mod">
          <ac:chgData name="高 培" userId="d27805c1ef9e9338" providerId="LiveId" clId="{571ECFDD-5DC8-4877-A7A8-5251A4699121}" dt="2022-11-17T07:06:11.173" v="13370" actId="478"/>
          <ac:spMkLst>
            <pc:docMk/>
            <pc:sldMk cId="1779530990" sldId="2062"/>
            <ac:spMk id="25" creationId="{0AFDA6CD-A476-2F60-3DA4-ADF9CEC179F9}"/>
          </ac:spMkLst>
        </pc:spChg>
        <pc:spChg chg="add del">
          <ac:chgData name="高 培" userId="d27805c1ef9e9338" providerId="LiveId" clId="{571ECFDD-5DC8-4877-A7A8-5251A4699121}" dt="2022-11-17T07:10:22.938" v="13463" actId="11529"/>
          <ac:spMkLst>
            <pc:docMk/>
            <pc:sldMk cId="1779530990" sldId="2062"/>
            <ac:spMk id="26" creationId="{3F884C41-DE38-C217-4510-4BA4DC4F7273}"/>
          </ac:spMkLst>
        </pc:spChg>
        <pc:spChg chg="add mod">
          <ac:chgData name="高 培" userId="d27805c1ef9e9338" providerId="LiveId" clId="{571ECFDD-5DC8-4877-A7A8-5251A4699121}" dt="2022-11-17T07:30:54.961" v="13901" actId="1076"/>
          <ac:spMkLst>
            <pc:docMk/>
            <pc:sldMk cId="1779530990" sldId="2062"/>
            <ac:spMk id="27" creationId="{8F0B7635-7FE9-5762-909D-1E562A80AE3C}"/>
          </ac:spMkLst>
        </pc:spChg>
        <pc:spChg chg="add mod ord">
          <ac:chgData name="高 培" userId="d27805c1ef9e9338" providerId="LiveId" clId="{571ECFDD-5DC8-4877-A7A8-5251A4699121}" dt="2022-11-17T07:30:54.961" v="13901" actId="1076"/>
          <ac:spMkLst>
            <pc:docMk/>
            <pc:sldMk cId="1779530990" sldId="2062"/>
            <ac:spMk id="31" creationId="{58E55B62-C460-B23A-6EFA-7D49ED58615F}"/>
          </ac:spMkLst>
        </pc:spChg>
        <pc:spChg chg="add del">
          <ac:chgData name="高 培" userId="d27805c1ef9e9338" providerId="LiveId" clId="{571ECFDD-5DC8-4877-A7A8-5251A4699121}" dt="2022-11-17T07:16:10.723" v="13573" actId="478"/>
          <ac:spMkLst>
            <pc:docMk/>
            <pc:sldMk cId="1779530990" sldId="2062"/>
            <ac:spMk id="38" creationId="{D57E0BE5-CB19-22BA-1B19-6C661FD0D813}"/>
          </ac:spMkLst>
        </pc:spChg>
        <pc:spChg chg="add mod ord">
          <ac:chgData name="高 培" userId="d27805c1ef9e9338" providerId="LiveId" clId="{571ECFDD-5DC8-4877-A7A8-5251A4699121}" dt="2022-11-17T07:30:54.961" v="13901" actId="1076"/>
          <ac:spMkLst>
            <pc:docMk/>
            <pc:sldMk cId="1779530990" sldId="2062"/>
            <ac:spMk id="39" creationId="{0EE9B6BA-D86F-B358-43CC-E787E2A047EC}"/>
          </ac:spMkLst>
        </pc:spChg>
        <pc:spChg chg="add mod">
          <ac:chgData name="高 培" userId="d27805c1ef9e9338" providerId="LiveId" clId="{571ECFDD-5DC8-4877-A7A8-5251A4699121}" dt="2022-11-17T07:30:54.961" v="13901" actId="1076"/>
          <ac:spMkLst>
            <pc:docMk/>
            <pc:sldMk cId="1779530990" sldId="2062"/>
            <ac:spMk id="41" creationId="{F80FFE46-C00A-33D7-9559-183ED143E1EF}"/>
          </ac:spMkLst>
        </pc:spChg>
        <pc:spChg chg="add mod">
          <ac:chgData name="高 培" userId="d27805c1ef9e9338" providerId="LiveId" clId="{571ECFDD-5DC8-4877-A7A8-5251A4699121}" dt="2022-11-17T07:30:54.961" v="13901" actId="1076"/>
          <ac:spMkLst>
            <pc:docMk/>
            <pc:sldMk cId="1779530990" sldId="2062"/>
            <ac:spMk id="42" creationId="{4FE9D55D-AF2D-8C46-0B09-C3D56199EFF9}"/>
          </ac:spMkLst>
        </pc:spChg>
        <pc:spChg chg="add mod">
          <ac:chgData name="高 培" userId="d27805c1ef9e9338" providerId="LiveId" clId="{571ECFDD-5DC8-4877-A7A8-5251A4699121}" dt="2022-11-17T07:30:54.961" v="13901" actId="1076"/>
          <ac:spMkLst>
            <pc:docMk/>
            <pc:sldMk cId="1779530990" sldId="2062"/>
            <ac:spMk id="43" creationId="{8A991407-6E2B-21A0-38B3-8FA950280AF7}"/>
          </ac:spMkLst>
        </pc:spChg>
        <pc:spChg chg="add mod">
          <ac:chgData name="高 培" userId="d27805c1ef9e9338" providerId="LiveId" clId="{571ECFDD-5DC8-4877-A7A8-5251A4699121}" dt="2022-11-17T07:47:06.620" v="14597" actId="1076"/>
          <ac:spMkLst>
            <pc:docMk/>
            <pc:sldMk cId="1779530990" sldId="2062"/>
            <ac:spMk id="44" creationId="{A98C7780-751B-73C2-EFB7-15B60AB00F8F}"/>
          </ac:spMkLst>
        </pc:spChg>
        <pc:spChg chg="add mod">
          <ac:chgData name="高 培" userId="d27805c1ef9e9338" providerId="LiveId" clId="{571ECFDD-5DC8-4877-A7A8-5251A4699121}" dt="2022-11-17T07:47:10.494" v="14613" actId="1036"/>
          <ac:spMkLst>
            <pc:docMk/>
            <pc:sldMk cId="1779530990" sldId="2062"/>
            <ac:spMk id="45" creationId="{990DBE58-DF90-C104-5863-1E7127675FCA}"/>
          </ac:spMkLst>
        </pc:spChg>
        <pc:spChg chg="add del mod">
          <ac:chgData name="高 培" userId="d27805c1ef9e9338" providerId="LiveId" clId="{571ECFDD-5DC8-4877-A7A8-5251A4699121}" dt="2022-11-17T07:26:08.785" v="13828" actId="478"/>
          <ac:spMkLst>
            <pc:docMk/>
            <pc:sldMk cId="1779530990" sldId="2062"/>
            <ac:spMk id="46" creationId="{041A9BB9-7AD0-4F0E-5D44-F178EE0DF563}"/>
          </ac:spMkLst>
        </pc:spChg>
        <pc:spChg chg="add mod">
          <ac:chgData name="高 培" userId="d27805c1ef9e9338" providerId="LiveId" clId="{571ECFDD-5DC8-4877-A7A8-5251A4699121}" dt="2022-11-17T07:26:24.866" v="13833" actId="1076"/>
          <ac:spMkLst>
            <pc:docMk/>
            <pc:sldMk cId="1779530990" sldId="2062"/>
            <ac:spMk id="47" creationId="{DC16368F-9B6B-1C40-5C11-CA9BC372F109}"/>
          </ac:spMkLst>
        </pc:spChg>
        <pc:spChg chg="add mod">
          <ac:chgData name="高 培" userId="d27805c1ef9e9338" providerId="LiveId" clId="{571ECFDD-5DC8-4877-A7A8-5251A4699121}" dt="2022-11-17T07:46:45.485" v="14595" actId="1076"/>
          <ac:spMkLst>
            <pc:docMk/>
            <pc:sldMk cId="1779530990" sldId="2062"/>
            <ac:spMk id="48" creationId="{667BA4E4-4785-A67B-4BBF-C47E43D461B1}"/>
          </ac:spMkLst>
        </pc:spChg>
        <pc:spChg chg="add mod">
          <ac:chgData name="高 培" userId="d27805c1ef9e9338" providerId="LiveId" clId="{571ECFDD-5DC8-4877-A7A8-5251A4699121}" dt="2022-11-17T07:47:10.494" v="14613" actId="1036"/>
          <ac:spMkLst>
            <pc:docMk/>
            <pc:sldMk cId="1779530990" sldId="2062"/>
            <ac:spMk id="49" creationId="{3873D8B6-E2F0-5DB1-1FB3-0B22B4CF6342}"/>
          </ac:spMkLst>
        </pc:spChg>
        <pc:spChg chg="add mod">
          <ac:chgData name="高 培" userId="d27805c1ef9e9338" providerId="LiveId" clId="{571ECFDD-5DC8-4877-A7A8-5251A4699121}" dt="2022-11-17T07:47:10.494" v="14613" actId="1036"/>
          <ac:spMkLst>
            <pc:docMk/>
            <pc:sldMk cId="1779530990" sldId="2062"/>
            <ac:spMk id="50" creationId="{E0A2ABF1-4476-C20E-EB70-6E001585F273}"/>
          </ac:spMkLst>
        </pc:spChg>
        <pc:spChg chg="add mod">
          <ac:chgData name="高 培" userId="d27805c1ef9e9338" providerId="LiveId" clId="{571ECFDD-5DC8-4877-A7A8-5251A4699121}" dt="2022-11-17T07:47:10.494" v="14613" actId="1036"/>
          <ac:spMkLst>
            <pc:docMk/>
            <pc:sldMk cId="1779530990" sldId="2062"/>
            <ac:spMk id="51" creationId="{68BC503D-7725-F8EA-AEFF-10294894001F}"/>
          </ac:spMkLst>
        </pc:spChg>
        <pc:spChg chg="add mod">
          <ac:chgData name="高 培" userId="d27805c1ef9e9338" providerId="LiveId" clId="{571ECFDD-5DC8-4877-A7A8-5251A4699121}" dt="2022-11-17T07:47:10.494" v="14613" actId="1036"/>
          <ac:spMkLst>
            <pc:docMk/>
            <pc:sldMk cId="1779530990" sldId="2062"/>
            <ac:spMk id="52" creationId="{C7C0E1BC-5E66-98EF-81D9-7CF2804F97D1}"/>
          </ac:spMkLst>
        </pc:spChg>
        <pc:spChg chg="add mod">
          <ac:chgData name="高 培" userId="d27805c1ef9e9338" providerId="LiveId" clId="{571ECFDD-5DC8-4877-A7A8-5251A4699121}" dt="2022-11-17T07:47:20.322" v="14614" actId="1076"/>
          <ac:spMkLst>
            <pc:docMk/>
            <pc:sldMk cId="1779530990" sldId="2062"/>
            <ac:spMk id="53" creationId="{D8500315-E06E-0E16-7D9D-8003BC1DCAE0}"/>
          </ac:spMkLst>
        </pc:spChg>
        <pc:spChg chg="mod">
          <ac:chgData name="高 培" userId="d27805c1ef9e9338" providerId="LiveId" clId="{571ECFDD-5DC8-4877-A7A8-5251A4699121}" dt="2022-11-17T07:06:11.173" v="13370" actId="478"/>
          <ac:spMkLst>
            <pc:docMk/>
            <pc:sldMk cId="1779530990" sldId="2062"/>
            <ac:spMk id="81" creationId="{2704A86C-CC30-1200-EF28-DF6E029E5CCF}"/>
          </ac:spMkLst>
        </pc:spChg>
        <pc:spChg chg="mod">
          <ac:chgData name="高 培" userId="d27805c1ef9e9338" providerId="LiveId" clId="{571ECFDD-5DC8-4877-A7A8-5251A4699121}" dt="2022-11-17T07:06:11.173" v="13370" actId="478"/>
          <ac:spMkLst>
            <pc:docMk/>
            <pc:sldMk cId="1779530990" sldId="2062"/>
            <ac:spMk id="82" creationId="{5FAF8E6D-C44A-D5C4-5C96-2438D7531AC8}"/>
          </ac:spMkLst>
        </pc:spChg>
        <pc:spChg chg="mod">
          <ac:chgData name="高 培" userId="d27805c1ef9e9338" providerId="LiveId" clId="{571ECFDD-5DC8-4877-A7A8-5251A4699121}" dt="2022-11-17T07:06:11.173" v="13370" actId="478"/>
          <ac:spMkLst>
            <pc:docMk/>
            <pc:sldMk cId="1779530990" sldId="2062"/>
            <ac:spMk id="83" creationId="{42D7F158-8A8C-137B-26D2-C486E04DD38F}"/>
          </ac:spMkLst>
        </pc:spChg>
        <pc:spChg chg="mod">
          <ac:chgData name="高 培" userId="d27805c1ef9e9338" providerId="LiveId" clId="{571ECFDD-5DC8-4877-A7A8-5251A4699121}" dt="2022-11-17T07:06:11.173" v="13370" actId="478"/>
          <ac:spMkLst>
            <pc:docMk/>
            <pc:sldMk cId="1779530990" sldId="2062"/>
            <ac:spMk id="84" creationId="{030B301F-8268-C2D9-D0F1-63E3C8E71D38}"/>
          </ac:spMkLst>
        </pc:spChg>
        <pc:spChg chg="mod">
          <ac:chgData name="高 培" userId="d27805c1ef9e9338" providerId="LiveId" clId="{571ECFDD-5DC8-4877-A7A8-5251A4699121}" dt="2022-11-17T07:06:11.173" v="13370" actId="478"/>
          <ac:spMkLst>
            <pc:docMk/>
            <pc:sldMk cId="1779530990" sldId="2062"/>
            <ac:spMk id="85" creationId="{FF27C97F-8857-B589-7409-4DD3E128DC31}"/>
          </ac:spMkLst>
        </pc:spChg>
        <pc:spChg chg="mod">
          <ac:chgData name="高 培" userId="d27805c1ef9e9338" providerId="LiveId" clId="{571ECFDD-5DC8-4877-A7A8-5251A4699121}" dt="2022-11-17T07:06:11.173" v="13370" actId="478"/>
          <ac:spMkLst>
            <pc:docMk/>
            <pc:sldMk cId="1779530990" sldId="2062"/>
            <ac:spMk id="86" creationId="{2534F11F-040F-8256-0319-7087C47C1381}"/>
          </ac:spMkLst>
        </pc:spChg>
        <pc:spChg chg="mod">
          <ac:chgData name="高 培" userId="d27805c1ef9e9338" providerId="LiveId" clId="{571ECFDD-5DC8-4877-A7A8-5251A4699121}" dt="2022-11-17T07:06:11.173" v="13370" actId="478"/>
          <ac:spMkLst>
            <pc:docMk/>
            <pc:sldMk cId="1779530990" sldId="2062"/>
            <ac:spMk id="87" creationId="{81CA1175-3D30-1A96-4207-6638255DFA38}"/>
          </ac:spMkLst>
        </pc:spChg>
        <pc:spChg chg="mod">
          <ac:chgData name="高 培" userId="d27805c1ef9e9338" providerId="LiveId" clId="{571ECFDD-5DC8-4877-A7A8-5251A4699121}" dt="2022-11-17T07:06:11.173" v="13370" actId="478"/>
          <ac:spMkLst>
            <pc:docMk/>
            <pc:sldMk cId="1779530990" sldId="2062"/>
            <ac:spMk id="88" creationId="{765224F9-5DCC-3D88-68EC-D061A295655F}"/>
          </ac:spMkLst>
        </pc:spChg>
        <pc:spChg chg="mod">
          <ac:chgData name="高 培" userId="d27805c1ef9e9338" providerId="LiveId" clId="{571ECFDD-5DC8-4877-A7A8-5251A4699121}" dt="2022-11-17T07:06:11.173" v="13370" actId="478"/>
          <ac:spMkLst>
            <pc:docMk/>
            <pc:sldMk cId="1779530990" sldId="2062"/>
            <ac:spMk id="89" creationId="{C35729A9-2035-E507-2FD2-833E366EFC1A}"/>
          </ac:spMkLst>
        </pc:spChg>
        <pc:spChg chg="mod">
          <ac:chgData name="高 培" userId="d27805c1ef9e9338" providerId="LiveId" clId="{571ECFDD-5DC8-4877-A7A8-5251A4699121}" dt="2022-11-17T07:06:11.173" v="13370" actId="478"/>
          <ac:spMkLst>
            <pc:docMk/>
            <pc:sldMk cId="1779530990" sldId="2062"/>
            <ac:spMk id="90" creationId="{5462C92B-AEEF-A715-A642-891CA9C4C5E4}"/>
          </ac:spMkLst>
        </pc:spChg>
        <pc:spChg chg="mod">
          <ac:chgData name="高 培" userId="d27805c1ef9e9338" providerId="LiveId" clId="{571ECFDD-5DC8-4877-A7A8-5251A4699121}" dt="2022-11-17T07:06:11.173" v="13370" actId="478"/>
          <ac:spMkLst>
            <pc:docMk/>
            <pc:sldMk cId="1779530990" sldId="2062"/>
            <ac:spMk id="91" creationId="{33206292-60B6-F870-89BE-7EA3FE021B79}"/>
          </ac:spMkLst>
        </pc:spChg>
        <pc:spChg chg="mod">
          <ac:chgData name="高 培" userId="d27805c1ef9e9338" providerId="LiveId" clId="{571ECFDD-5DC8-4877-A7A8-5251A4699121}" dt="2022-11-17T07:06:11.173" v="13370" actId="478"/>
          <ac:spMkLst>
            <pc:docMk/>
            <pc:sldMk cId="1779530990" sldId="2062"/>
            <ac:spMk id="92" creationId="{A57F0F76-D04C-885F-BD55-0AFBD1DE320C}"/>
          </ac:spMkLst>
        </pc:spChg>
        <pc:spChg chg="mod">
          <ac:chgData name="高 培" userId="d27805c1ef9e9338" providerId="LiveId" clId="{571ECFDD-5DC8-4877-A7A8-5251A4699121}" dt="2022-11-17T07:06:11.173" v="13370" actId="478"/>
          <ac:spMkLst>
            <pc:docMk/>
            <pc:sldMk cId="1779530990" sldId="2062"/>
            <ac:spMk id="93" creationId="{A2A2EE4E-0135-7063-C0EA-3A846F8C2A81}"/>
          </ac:spMkLst>
        </pc:spChg>
        <pc:spChg chg="mod">
          <ac:chgData name="高 培" userId="d27805c1ef9e9338" providerId="LiveId" clId="{571ECFDD-5DC8-4877-A7A8-5251A4699121}" dt="2022-11-17T07:06:11.173" v="13370" actId="478"/>
          <ac:spMkLst>
            <pc:docMk/>
            <pc:sldMk cId="1779530990" sldId="2062"/>
            <ac:spMk id="94" creationId="{ADFFE9CC-FAD8-FFD5-EF68-62629AB47864}"/>
          </ac:spMkLst>
        </pc:spChg>
        <pc:spChg chg="mod">
          <ac:chgData name="高 培" userId="d27805c1ef9e9338" providerId="LiveId" clId="{571ECFDD-5DC8-4877-A7A8-5251A4699121}" dt="2022-11-17T07:06:11.173" v="13370" actId="478"/>
          <ac:spMkLst>
            <pc:docMk/>
            <pc:sldMk cId="1779530990" sldId="2062"/>
            <ac:spMk id="95" creationId="{BC453C06-8B58-1C06-64E0-B45DA3452CA2}"/>
          </ac:spMkLst>
        </pc:spChg>
        <pc:spChg chg="mod">
          <ac:chgData name="高 培" userId="d27805c1ef9e9338" providerId="LiveId" clId="{571ECFDD-5DC8-4877-A7A8-5251A4699121}" dt="2022-11-17T07:06:11.173" v="13370" actId="478"/>
          <ac:spMkLst>
            <pc:docMk/>
            <pc:sldMk cId="1779530990" sldId="2062"/>
            <ac:spMk id="96" creationId="{333FABD7-B35D-6245-EE27-7D5EDDD4D579}"/>
          </ac:spMkLst>
        </pc:spChg>
        <pc:spChg chg="mod">
          <ac:chgData name="高 培" userId="d27805c1ef9e9338" providerId="LiveId" clId="{571ECFDD-5DC8-4877-A7A8-5251A4699121}" dt="2022-11-17T07:06:11.173" v="13370" actId="478"/>
          <ac:spMkLst>
            <pc:docMk/>
            <pc:sldMk cId="1779530990" sldId="2062"/>
            <ac:spMk id="97" creationId="{C6743B6A-8808-A000-D9D5-F686EF64FAA5}"/>
          </ac:spMkLst>
        </pc:spChg>
        <pc:spChg chg="mod">
          <ac:chgData name="高 培" userId="d27805c1ef9e9338" providerId="LiveId" clId="{571ECFDD-5DC8-4877-A7A8-5251A4699121}" dt="2022-11-17T07:30:54.961" v="13901" actId="1076"/>
          <ac:spMkLst>
            <pc:docMk/>
            <pc:sldMk cId="1779530990" sldId="2062"/>
            <ac:spMk id="99" creationId="{384A2358-B7CF-6387-AAAA-DC9DE442A3EC}"/>
          </ac:spMkLst>
        </pc:spChg>
        <pc:spChg chg="mod">
          <ac:chgData name="高 培" userId="d27805c1ef9e9338" providerId="LiveId" clId="{571ECFDD-5DC8-4877-A7A8-5251A4699121}" dt="2022-11-17T07:30:54.961" v="13901" actId="1076"/>
          <ac:spMkLst>
            <pc:docMk/>
            <pc:sldMk cId="1779530990" sldId="2062"/>
            <ac:spMk id="100" creationId="{1193091A-347E-9C77-AB1B-82E7550C5043}"/>
          </ac:spMkLst>
        </pc:spChg>
        <pc:spChg chg="mod">
          <ac:chgData name="高 培" userId="d27805c1ef9e9338" providerId="LiveId" clId="{571ECFDD-5DC8-4877-A7A8-5251A4699121}" dt="2022-11-17T07:30:54.961" v="13901" actId="1076"/>
          <ac:spMkLst>
            <pc:docMk/>
            <pc:sldMk cId="1779530990" sldId="2062"/>
            <ac:spMk id="101" creationId="{4276ECA3-6B1B-BCA2-C52D-47B52A3BFD5E}"/>
          </ac:spMkLst>
        </pc:spChg>
        <pc:spChg chg="mod">
          <ac:chgData name="高 培" userId="d27805c1ef9e9338" providerId="LiveId" clId="{571ECFDD-5DC8-4877-A7A8-5251A4699121}" dt="2022-11-17T07:30:54.961" v="13901" actId="1076"/>
          <ac:spMkLst>
            <pc:docMk/>
            <pc:sldMk cId="1779530990" sldId="2062"/>
            <ac:spMk id="102" creationId="{0A73EFAA-0FFA-8542-EF66-36D038EED197}"/>
          </ac:spMkLst>
        </pc:spChg>
        <pc:spChg chg="mod">
          <ac:chgData name="高 培" userId="d27805c1ef9e9338" providerId="LiveId" clId="{571ECFDD-5DC8-4877-A7A8-5251A4699121}" dt="2022-11-17T07:30:54.961" v="13901" actId="1076"/>
          <ac:spMkLst>
            <pc:docMk/>
            <pc:sldMk cId="1779530990" sldId="2062"/>
            <ac:spMk id="103" creationId="{577BD264-F2F4-292B-AD9E-C54D660993B2}"/>
          </ac:spMkLst>
        </pc:spChg>
        <pc:spChg chg="mod">
          <ac:chgData name="高 培" userId="d27805c1ef9e9338" providerId="LiveId" clId="{571ECFDD-5DC8-4877-A7A8-5251A4699121}" dt="2022-11-17T07:30:54.961" v="13901" actId="1076"/>
          <ac:spMkLst>
            <pc:docMk/>
            <pc:sldMk cId="1779530990" sldId="2062"/>
            <ac:spMk id="104" creationId="{65727E8F-EF23-1E92-63AB-BEC2170E18DA}"/>
          </ac:spMkLst>
        </pc:spChg>
        <pc:spChg chg="mod">
          <ac:chgData name="高 培" userId="d27805c1ef9e9338" providerId="LiveId" clId="{571ECFDD-5DC8-4877-A7A8-5251A4699121}" dt="2022-11-17T07:30:54.961" v="13901" actId="1076"/>
          <ac:spMkLst>
            <pc:docMk/>
            <pc:sldMk cId="1779530990" sldId="2062"/>
            <ac:spMk id="105" creationId="{F293FE99-DF09-AB79-D0F8-73D4057B06C0}"/>
          </ac:spMkLst>
        </pc:spChg>
        <pc:spChg chg="mod">
          <ac:chgData name="高 培" userId="d27805c1ef9e9338" providerId="LiveId" clId="{571ECFDD-5DC8-4877-A7A8-5251A4699121}" dt="2022-11-17T07:30:54.961" v="13901" actId="1076"/>
          <ac:spMkLst>
            <pc:docMk/>
            <pc:sldMk cId="1779530990" sldId="2062"/>
            <ac:spMk id="106" creationId="{F5F1E55B-0CE7-8939-D141-88BA68635AA5}"/>
          </ac:spMkLst>
        </pc:spChg>
        <pc:spChg chg="mod">
          <ac:chgData name="高 培" userId="d27805c1ef9e9338" providerId="LiveId" clId="{571ECFDD-5DC8-4877-A7A8-5251A4699121}" dt="2022-11-17T07:30:54.961" v="13901" actId="1076"/>
          <ac:spMkLst>
            <pc:docMk/>
            <pc:sldMk cId="1779530990" sldId="2062"/>
            <ac:spMk id="107" creationId="{2E07AE9C-0C9E-6EB2-C9B3-6F93993564B9}"/>
          </ac:spMkLst>
        </pc:spChg>
        <pc:spChg chg="mod">
          <ac:chgData name="高 培" userId="d27805c1ef9e9338" providerId="LiveId" clId="{571ECFDD-5DC8-4877-A7A8-5251A4699121}" dt="2022-11-17T07:30:54.961" v="13901" actId="1076"/>
          <ac:spMkLst>
            <pc:docMk/>
            <pc:sldMk cId="1779530990" sldId="2062"/>
            <ac:spMk id="108" creationId="{EAF10D59-E938-8457-6685-82388C187CA2}"/>
          </ac:spMkLst>
        </pc:spChg>
        <pc:spChg chg="mod">
          <ac:chgData name="高 培" userId="d27805c1ef9e9338" providerId="LiveId" clId="{571ECFDD-5DC8-4877-A7A8-5251A4699121}" dt="2022-11-17T07:30:54.961" v="13901" actId="1076"/>
          <ac:spMkLst>
            <pc:docMk/>
            <pc:sldMk cId="1779530990" sldId="2062"/>
            <ac:spMk id="109" creationId="{57998CBF-E967-F981-EAED-EB819AF6EBF7}"/>
          </ac:spMkLst>
        </pc:spChg>
        <pc:spChg chg="mod">
          <ac:chgData name="高 培" userId="d27805c1ef9e9338" providerId="LiveId" clId="{571ECFDD-5DC8-4877-A7A8-5251A4699121}" dt="2022-11-17T07:30:54.961" v="13901" actId="1076"/>
          <ac:spMkLst>
            <pc:docMk/>
            <pc:sldMk cId="1779530990" sldId="2062"/>
            <ac:spMk id="110" creationId="{9317CAB9-D700-F341-9CE6-EA2E1D637A08}"/>
          </ac:spMkLst>
        </pc:spChg>
        <pc:spChg chg="mod">
          <ac:chgData name="高 培" userId="d27805c1ef9e9338" providerId="LiveId" clId="{571ECFDD-5DC8-4877-A7A8-5251A4699121}" dt="2022-11-17T07:30:54.961" v="13901" actId="1076"/>
          <ac:spMkLst>
            <pc:docMk/>
            <pc:sldMk cId="1779530990" sldId="2062"/>
            <ac:spMk id="111" creationId="{A5E97D5E-8544-CD18-8D80-49AC2B9E1D2E}"/>
          </ac:spMkLst>
        </pc:spChg>
        <pc:spChg chg="mod">
          <ac:chgData name="高 培" userId="d27805c1ef9e9338" providerId="LiveId" clId="{571ECFDD-5DC8-4877-A7A8-5251A4699121}" dt="2022-11-17T07:30:54.961" v="13901" actId="1076"/>
          <ac:spMkLst>
            <pc:docMk/>
            <pc:sldMk cId="1779530990" sldId="2062"/>
            <ac:spMk id="112" creationId="{F5EDC7F8-ABFF-ED16-966D-105B153C3F66}"/>
          </ac:spMkLst>
        </pc:spChg>
        <pc:spChg chg="mod">
          <ac:chgData name="高 培" userId="d27805c1ef9e9338" providerId="LiveId" clId="{571ECFDD-5DC8-4877-A7A8-5251A4699121}" dt="2022-11-17T07:30:54.961" v="13901" actId="1076"/>
          <ac:spMkLst>
            <pc:docMk/>
            <pc:sldMk cId="1779530990" sldId="2062"/>
            <ac:spMk id="113" creationId="{D31A6C32-E56E-0B55-5927-882FFE8AC59B}"/>
          </ac:spMkLst>
        </pc:spChg>
        <pc:spChg chg="mod">
          <ac:chgData name="高 培" userId="d27805c1ef9e9338" providerId="LiveId" clId="{571ECFDD-5DC8-4877-A7A8-5251A4699121}" dt="2022-11-17T07:30:54.961" v="13901" actId="1076"/>
          <ac:spMkLst>
            <pc:docMk/>
            <pc:sldMk cId="1779530990" sldId="2062"/>
            <ac:spMk id="114" creationId="{E8F1452E-19C4-84F9-933D-05DA749F38A3}"/>
          </ac:spMkLst>
        </pc:spChg>
        <pc:spChg chg="mod">
          <ac:chgData name="高 培" userId="d27805c1ef9e9338" providerId="LiveId" clId="{571ECFDD-5DC8-4877-A7A8-5251A4699121}" dt="2022-11-17T07:30:54.961" v="13901" actId="1076"/>
          <ac:spMkLst>
            <pc:docMk/>
            <pc:sldMk cId="1779530990" sldId="2062"/>
            <ac:spMk id="115" creationId="{188E1717-42BE-5AB6-47D8-1039C8FBEBCF}"/>
          </ac:spMkLst>
        </pc:spChg>
        <pc:spChg chg="mod">
          <ac:chgData name="高 培" userId="d27805c1ef9e9338" providerId="LiveId" clId="{571ECFDD-5DC8-4877-A7A8-5251A4699121}" dt="2022-11-17T07:30:54.961" v="13901" actId="1076"/>
          <ac:spMkLst>
            <pc:docMk/>
            <pc:sldMk cId="1779530990" sldId="2062"/>
            <ac:spMk id="116" creationId="{A08AC005-9031-5F9F-2BAE-17222A5F2AAD}"/>
          </ac:spMkLst>
        </pc:spChg>
        <pc:spChg chg="mod">
          <ac:chgData name="高 培" userId="d27805c1ef9e9338" providerId="LiveId" clId="{571ECFDD-5DC8-4877-A7A8-5251A4699121}" dt="2022-11-17T07:30:54.961" v="13901" actId="1076"/>
          <ac:spMkLst>
            <pc:docMk/>
            <pc:sldMk cId="1779530990" sldId="2062"/>
            <ac:spMk id="117" creationId="{5D87538E-22C9-4A86-DAB6-B50B741141D9}"/>
          </ac:spMkLst>
        </pc:spChg>
        <pc:spChg chg="mod">
          <ac:chgData name="高 培" userId="d27805c1ef9e9338" providerId="LiveId" clId="{571ECFDD-5DC8-4877-A7A8-5251A4699121}" dt="2022-11-17T07:30:54.961" v="13901" actId="1076"/>
          <ac:spMkLst>
            <pc:docMk/>
            <pc:sldMk cId="1779530990" sldId="2062"/>
            <ac:spMk id="118" creationId="{BC877B5D-7A00-9DE9-E9F9-FD3C6A514F2D}"/>
          </ac:spMkLst>
        </pc:spChg>
        <pc:spChg chg="mod">
          <ac:chgData name="高 培" userId="d27805c1ef9e9338" providerId="LiveId" clId="{571ECFDD-5DC8-4877-A7A8-5251A4699121}" dt="2022-11-17T07:30:54.961" v="13901" actId="1076"/>
          <ac:spMkLst>
            <pc:docMk/>
            <pc:sldMk cId="1779530990" sldId="2062"/>
            <ac:spMk id="119" creationId="{4E55CFE0-1EBA-022E-C855-BC9F64A09567}"/>
          </ac:spMkLst>
        </pc:spChg>
        <pc:spChg chg="mod">
          <ac:chgData name="高 培" userId="d27805c1ef9e9338" providerId="LiveId" clId="{571ECFDD-5DC8-4877-A7A8-5251A4699121}" dt="2022-11-17T07:30:54.961" v="13901" actId="1076"/>
          <ac:spMkLst>
            <pc:docMk/>
            <pc:sldMk cId="1779530990" sldId="2062"/>
            <ac:spMk id="120" creationId="{6F123861-3CB0-ECA3-70D3-2B6DFF5CD84F}"/>
          </ac:spMkLst>
        </pc:spChg>
        <pc:spChg chg="mod">
          <ac:chgData name="高 培" userId="d27805c1ef9e9338" providerId="LiveId" clId="{571ECFDD-5DC8-4877-A7A8-5251A4699121}" dt="2022-11-17T07:30:54.961" v="13901" actId="1076"/>
          <ac:spMkLst>
            <pc:docMk/>
            <pc:sldMk cId="1779530990" sldId="2062"/>
            <ac:spMk id="121" creationId="{78B33915-F8FE-0321-33BB-E8C95A350F74}"/>
          </ac:spMkLst>
        </pc:spChg>
        <pc:spChg chg="mod">
          <ac:chgData name="高 培" userId="d27805c1ef9e9338" providerId="LiveId" clId="{571ECFDD-5DC8-4877-A7A8-5251A4699121}" dt="2022-11-17T07:30:54.961" v="13901" actId="1076"/>
          <ac:spMkLst>
            <pc:docMk/>
            <pc:sldMk cId="1779530990" sldId="2062"/>
            <ac:spMk id="122" creationId="{8482AD5A-9FB2-5BBC-46CE-5E8DA54F85BE}"/>
          </ac:spMkLst>
        </pc:spChg>
        <pc:spChg chg="mod">
          <ac:chgData name="高 培" userId="d27805c1ef9e9338" providerId="LiveId" clId="{571ECFDD-5DC8-4877-A7A8-5251A4699121}" dt="2022-11-17T07:30:54.961" v="13901" actId="1076"/>
          <ac:spMkLst>
            <pc:docMk/>
            <pc:sldMk cId="1779530990" sldId="2062"/>
            <ac:spMk id="123" creationId="{4E6DF365-DECC-0E15-B809-A45710B123AD}"/>
          </ac:spMkLst>
        </pc:spChg>
        <pc:spChg chg="del">
          <ac:chgData name="高 培" userId="d27805c1ef9e9338" providerId="LiveId" clId="{571ECFDD-5DC8-4877-A7A8-5251A4699121}" dt="2022-11-17T07:06:32.538" v="13372" actId="478"/>
          <ac:spMkLst>
            <pc:docMk/>
            <pc:sldMk cId="1779530990" sldId="2062"/>
            <ac:spMk id="131" creationId="{CCA5F2FF-0E0E-EF15-FE29-44ACFF6C2F21}"/>
          </ac:spMkLst>
        </pc:spChg>
        <pc:grpChg chg="del mod">
          <ac:chgData name="高 培" userId="d27805c1ef9e9338" providerId="LiveId" clId="{571ECFDD-5DC8-4877-A7A8-5251A4699121}" dt="2022-11-17T07:06:12.738" v="13371" actId="478"/>
          <ac:grpSpMkLst>
            <pc:docMk/>
            <pc:sldMk cId="1779530990" sldId="2062"/>
            <ac:grpSpMk id="14" creationId="{CE222B9A-7BEA-AE01-647A-6A192A6DDE2E}"/>
          </ac:grpSpMkLst>
        </pc:grpChg>
        <pc:grpChg chg="add mod">
          <ac:chgData name="高 培" userId="d27805c1ef9e9338" providerId="LiveId" clId="{571ECFDD-5DC8-4877-A7A8-5251A4699121}" dt="2022-11-17T07:30:54.961" v="13901" actId="1076"/>
          <ac:grpSpMkLst>
            <pc:docMk/>
            <pc:sldMk cId="1779530990" sldId="2062"/>
            <ac:grpSpMk id="40" creationId="{71B7C4DA-8A0C-2B71-6026-B70C7A26E933}"/>
          </ac:grpSpMkLst>
        </pc:grpChg>
        <pc:grpChg chg="mod">
          <ac:chgData name="高 培" userId="d27805c1ef9e9338" providerId="LiveId" clId="{571ECFDD-5DC8-4877-A7A8-5251A4699121}" dt="2022-11-17T07:30:54.961" v="13901" actId="1076"/>
          <ac:grpSpMkLst>
            <pc:docMk/>
            <pc:sldMk cId="1779530990" sldId="2062"/>
            <ac:grpSpMk id="98" creationId="{EB536804-27BC-EA26-C9F1-CDE26A03088F}"/>
          </ac:grpSpMkLst>
        </pc:grpChg>
        <pc:grpChg chg="del">
          <ac:chgData name="高 培" userId="d27805c1ef9e9338" providerId="LiveId" clId="{571ECFDD-5DC8-4877-A7A8-5251A4699121}" dt="2022-11-17T07:06:39.636" v="13375" actId="478"/>
          <ac:grpSpMkLst>
            <pc:docMk/>
            <pc:sldMk cId="1779530990" sldId="2062"/>
            <ac:grpSpMk id="124" creationId="{70127382-39A2-1877-2E91-69CCF45391DC}"/>
          </ac:grpSpMkLst>
        </pc:grpChg>
        <pc:cxnChg chg="add mod">
          <ac:chgData name="高 培" userId="d27805c1ef9e9338" providerId="LiveId" clId="{571ECFDD-5DC8-4877-A7A8-5251A4699121}" dt="2022-11-17T07:30:54.961" v="13901" actId="1076"/>
          <ac:cxnSpMkLst>
            <pc:docMk/>
            <pc:sldMk cId="1779530990" sldId="2062"/>
            <ac:cxnSpMk id="4" creationId="{FBFCBCDB-E8A8-47C6-4704-AE514866A202}"/>
          </ac:cxnSpMkLst>
        </pc:cxnChg>
        <pc:cxnChg chg="add mod">
          <ac:chgData name="高 培" userId="d27805c1ef9e9338" providerId="LiveId" clId="{571ECFDD-5DC8-4877-A7A8-5251A4699121}" dt="2022-11-17T07:30:54.961" v="13901" actId="1076"/>
          <ac:cxnSpMkLst>
            <pc:docMk/>
            <pc:sldMk cId="1779530990" sldId="2062"/>
            <ac:cxnSpMk id="5" creationId="{DD8B9279-61E0-6680-FCD7-F98B70E54A85}"/>
          </ac:cxnSpMkLst>
        </pc:cxnChg>
        <pc:cxnChg chg="add mod">
          <ac:chgData name="高 培" userId="d27805c1ef9e9338" providerId="LiveId" clId="{571ECFDD-5DC8-4877-A7A8-5251A4699121}" dt="2022-11-17T07:30:54.961" v="13901" actId="1076"/>
          <ac:cxnSpMkLst>
            <pc:docMk/>
            <pc:sldMk cId="1779530990" sldId="2062"/>
            <ac:cxnSpMk id="9" creationId="{7FBBA300-A868-D6A9-29D4-263590A507DB}"/>
          </ac:cxnSpMkLst>
        </pc:cxnChg>
        <pc:cxnChg chg="add mod">
          <ac:chgData name="高 培" userId="d27805c1ef9e9338" providerId="LiveId" clId="{571ECFDD-5DC8-4877-A7A8-5251A4699121}" dt="2022-11-17T07:30:54.961" v="13901" actId="1076"/>
          <ac:cxnSpMkLst>
            <pc:docMk/>
            <pc:sldMk cId="1779530990" sldId="2062"/>
            <ac:cxnSpMk id="11" creationId="{582220C8-C9A8-3F1A-28EE-544E3E4E6C60}"/>
          </ac:cxnSpMkLst>
        </pc:cxnChg>
        <pc:cxnChg chg="add del mod">
          <ac:chgData name="高 培" userId="d27805c1ef9e9338" providerId="LiveId" clId="{571ECFDD-5DC8-4877-A7A8-5251A4699121}" dt="2022-11-17T07:09:26.886" v="13446" actId="478"/>
          <ac:cxnSpMkLst>
            <pc:docMk/>
            <pc:sldMk cId="1779530990" sldId="2062"/>
            <ac:cxnSpMk id="23" creationId="{F4460389-7C3C-7510-910B-F1296AC18F2A}"/>
          </ac:cxnSpMkLst>
        </pc:cxnChg>
        <pc:cxnChg chg="add mod">
          <ac:chgData name="高 培" userId="d27805c1ef9e9338" providerId="LiveId" clId="{571ECFDD-5DC8-4877-A7A8-5251A4699121}" dt="2022-11-17T07:30:54.961" v="13901" actId="1076"/>
          <ac:cxnSpMkLst>
            <pc:docMk/>
            <pc:sldMk cId="1779530990" sldId="2062"/>
            <ac:cxnSpMk id="29" creationId="{FD48BCDE-FE2E-9DBE-D30C-5C6639758247}"/>
          </ac:cxnSpMkLst>
        </pc:cxnChg>
        <pc:cxnChg chg="add mod ord">
          <ac:chgData name="高 培" userId="d27805c1ef9e9338" providerId="LiveId" clId="{571ECFDD-5DC8-4877-A7A8-5251A4699121}" dt="2022-11-17T07:30:54.961" v="13901" actId="1076"/>
          <ac:cxnSpMkLst>
            <pc:docMk/>
            <pc:sldMk cId="1779530990" sldId="2062"/>
            <ac:cxnSpMk id="30" creationId="{C9D039C8-759E-323D-80BE-E9782006CBF8}"/>
          </ac:cxnSpMkLst>
        </pc:cxnChg>
        <pc:cxnChg chg="add mod">
          <ac:chgData name="高 培" userId="d27805c1ef9e9338" providerId="LiveId" clId="{571ECFDD-5DC8-4877-A7A8-5251A4699121}" dt="2022-11-17T07:30:54.961" v="13901" actId="1076"/>
          <ac:cxnSpMkLst>
            <pc:docMk/>
            <pc:sldMk cId="1779530990" sldId="2062"/>
            <ac:cxnSpMk id="33" creationId="{E02349D8-C0AA-A520-7558-5BF626AAC376}"/>
          </ac:cxnSpMkLst>
        </pc:cxnChg>
        <pc:cxnChg chg="add mod ord">
          <ac:chgData name="高 培" userId="d27805c1ef9e9338" providerId="LiveId" clId="{571ECFDD-5DC8-4877-A7A8-5251A4699121}" dt="2022-11-17T07:30:54.961" v="13901" actId="1076"/>
          <ac:cxnSpMkLst>
            <pc:docMk/>
            <pc:sldMk cId="1779530990" sldId="2062"/>
            <ac:cxnSpMk id="34" creationId="{40FA929F-CE7C-EB0B-5250-0C0B44C6A643}"/>
          </ac:cxnSpMkLst>
        </pc:cxnChg>
        <pc:cxnChg chg="add mod ord">
          <ac:chgData name="高 培" userId="d27805c1ef9e9338" providerId="LiveId" clId="{571ECFDD-5DC8-4877-A7A8-5251A4699121}" dt="2022-11-17T07:30:54.961" v="13901" actId="1076"/>
          <ac:cxnSpMkLst>
            <pc:docMk/>
            <pc:sldMk cId="1779530990" sldId="2062"/>
            <ac:cxnSpMk id="36" creationId="{BA03CBC8-1641-7322-5866-2DF0E6E55B6E}"/>
          </ac:cxnSpMkLst>
        </pc:cxnChg>
      </pc:sldChg>
      <pc:sldChg chg="addSp delSp modSp add mod">
        <pc:chgData name="高 培" userId="d27805c1ef9e9338" providerId="LiveId" clId="{571ECFDD-5DC8-4877-A7A8-5251A4699121}" dt="2022-11-17T07:52:07.852" v="14800" actId="1076"/>
        <pc:sldMkLst>
          <pc:docMk/>
          <pc:sldMk cId="4136158737" sldId="2063"/>
        </pc:sldMkLst>
        <pc:spChg chg="add mod">
          <ac:chgData name="高 培" userId="d27805c1ef9e9338" providerId="LiveId" clId="{571ECFDD-5DC8-4877-A7A8-5251A4699121}" dt="2022-11-17T07:38:20.896" v="14099" actId="6549"/>
          <ac:spMkLst>
            <pc:docMk/>
            <pc:sldMk cId="4136158737" sldId="2063"/>
            <ac:spMk id="3" creationId="{6CA66407-4058-9BF5-1E03-00867D02CE19}"/>
          </ac:spMkLst>
        </pc:spChg>
        <pc:spChg chg="add mod">
          <ac:chgData name="高 培" userId="d27805c1ef9e9338" providerId="LiveId" clId="{571ECFDD-5DC8-4877-A7A8-5251A4699121}" dt="2022-11-17T07:43:13.511" v="14143" actId="1076"/>
          <ac:spMkLst>
            <pc:docMk/>
            <pc:sldMk cId="4136158737" sldId="2063"/>
            <ac:spMk id="8" creationId="{878A4A22-5D76-A81B-6395-55D0625F3A14}"/>
          </ac:spMkLst>
        </pc:spChg>
        <pc:spChg chg="add mod">
          <ac:chgData name="高 培" userId="d27805c1ef9e9338" providerId="LiveId" clId="{571ECFDD-5DC8-4877-A7A8-5251A4699121}" dt="2022-11-17T07:49:40.652" v="14757"/>
          <ac:spMkLst>
            <pc:docMk/>
            <pc:sldMk cId="4136158737" sldId="2063"/>
            <ac:spMk id="12" creationId="{44FC36A8-6982-8989-3C38-2A24B88D9483}"/>
          </ac:spMkLst>
        </pc:spChg>
        <pc:spChg chg="add mod">
          <ac:chgData name="高 培" userId="d27805c1ef9e9338" providerId="LiveId" clId="{571ECFDD-5DC8-4877-A7A8-5251A4699121}" dt="2022-11-17T07:52:07.852" v="14800" actId="1076"/>
          <ac:spMkLst>
            <pc:docMk/>
            <pc:sldMk cId="4136158737" sldId="2063"/>
            <ac:spMk id="13" creationId="{D30A9349-FEB9-2A5B-031C-8E3CD3921F39}"/>
          </ac:spMkLst>
        </pc:spChg>
        <pc:spChg chg="del">
          <ac:chgData name="高 培" userId="d27805c1ef9e9338" providerId="LiveId" clId="{571ECFDD-5DC8-4877-A7A8-5251A4699121}" dt="2022-11-17T07:36:25.581" v="14019" actId="478"/>
          <ac:spMkLst>
            <pc:docMk/>
            <pc:sldMk cId="4136158737" sldId="2063"/>
            <ac:spMk id="44" creationId="{A98C7780-751B-73C2-EFB7-15B60AB00F8F}"/>
          </ac:spMkLst>
        </pc:spChg>
        <pc:spChg chg="del">
          <ac:chgData name="高 培" userId="d27805c1ef9e9338" providerId="LiveId" clId="{571ECFDD-5DC8-4877-A7A8-5251A4699121}" dt="2022-11-17T07:36:27.396" v="14020" actId="478"/>
          <ac:spMkLst>
            <pc:docMk/>
            <pc:sldMk cId="4136158737" sldId="2063"/>
            <ac:spMk id="45" creationId="{990DBE58-DF90-C104-5863-1E7127675FCA}"/>
          </ac:spMkLst>
        </pc:spChg>
        <pc:spChg chg="del">
          <ac:chgData name="高 培" userId="d27805c1ef9e9338" providerId="LiveId" clId="{571ECFDD-5DC8-4877-A7A8-5251A4699121}" dt="2022-11-17T07:36:22.833" v="14018" actId="478"/>
          <ac:spMkLst>
            <pc:docMk/>
            <pc:sldMk cId="4136158737" sldId="2063"/>
            <ac:spMk id="47" creationId="{DC16368F-9B6B-1C40-5C11-CA9BC372F109}"/>
          </ac:spMkLst>
        </pc:spChg>
        <pc:spChg chg="del">
          <ac:chgData name="高 培" userId="d27805c1ef9e9338" providerId="LiveId" clId="{571ECFDD-5DC8-4877-A7A8-5251A4699121}" dt="2022-11-17T07:36:22.833" v="14018" actId="478"/>
          <ac:spMkLst>
            <pc:docMk/>
            <pc:sldMk cId="4136158737" sldId="2063"/>
            <ac:spMk id="48" creationId="{667BA4E4-4785-A67B-4BBF-C47E43D461B1}"/>
          </ac:spMkLst>
        </pc:spChg>
        <pc:spChg chg="mod">
          <ac:chgData name="高 培" userId="d27805c1ef9e9338" providerId="LiveId" clId="{571ECFDD-5DC8-4877-A7A8-5251A4699121}" dt="2022-11-17T07:37:16.561" v="14038" actId="1076"/>
          <ac:spMkLst>
            <pc:docMk/>
            <pc:sldMk cId="4136158737" sldId="2063"/>
            <ac:spMk id="49" creationId="{3873D8B6-E2F0-5DB1-1FB3-0B22B4CF6342}"/>
          </ac:spMkLst>
        </pc:spChg>
        <pc:spChg chg="del">
          <ac:chgData name="高 培" userId="d27805c1ef9e9338" providerId="LiveId" clId="{571ECFDD-5DC8-4877-A7A8-5251A4699121}" dt="2022-11-17T07:36:28.909" v="14021" actId="478"/>
          <ac:spMkLst>
            <pc:docMk/>
            <pc:sldMk cId="4136158737" sldId="2063"/>
            <ac:spMk id="50" creationId="{E0A2ABF1-4476-C20E-EB70-6E001585F273}"/>
          </ac:spMkLst>
        </pc:spChg>
        <pc:spChg chg="del">
          <ac:chgData name="高 培" userId="d27805c1ef9e9338" providerId="LiveId" clId="{571ECFDD-5DC8-4877-A7A8-5251A4699121}" dt="2022-11-17T07:36:34.116" v="14023" actId="478"/>
          <ac:spMkLst>
            <pc:docMk/>
            <pc:sldMk cId="4136158737" sldId="2063"/>
            <ac:spMk id="51" creationId="{68BC503D-7725-F8EA-AEFF-10294894001F}"/>
          </ac:spMkLst>
        </pc:spChg>
        <pc:spChg chg="del">
          <ac:chgData name="高 培" userId="d27805c1ef9e9338" providerId="LiveId" clId="{571ECFDD-5DC8-4877-A7A8-5251A4699121}" dt="2022-11-17T07:36:31.654" v="14022" actId="478"/>
          <ac:spMkLst>
            <pc:docMk/>
            <pc:sldMk cId="4136158737" sldId="2063"/>
            <ac:spMk id="52" creationId="{C7C0E1BC-5E66-98EF-81D9-7CF2804F97D1}"/>
          </ac:spMkLst>
        </pc:spChg>
      </pc:sldChg>
      <pc:sldChg chg="addSp delSp modSp add mod">
        <pc:chgData name="高 培" userId="d27805c1ef9e9338" providerId="LiveId" clId="{571ECFDD-5DC8-4877-A7A8-5251A4699121}" dt="2022-11-17T07:55:23.394" v="14871" actId="14100"/>
        <pc:sldMkLst>
          <pc:docMk/>
          <pc:sldMk cId="2354494593" sldId="2064"/>
        </pc:sldMkLst>
        <pc:spChg chg="del">
          <ac:chgData name="高 培" userId="d27805c1ef9e9338" providerId="LiveId" clId="{571ECFDD-5DC8-4877-A7A8-5251A4699121}" dt="2022-11-17T07:52:28.889" v="14802" actId="478"/>
          <ac:spMkLst>
            <pc:docMk/>
            <pc:sldMk cId="2354494593" sldId="2064"/>
            <ac:spMk id="2" creationId="{AC495657-F283-56EA-E57D-6BE0DD507D8F}"/>
          </ac:spMkLst>
        </pc:spChg>
        <pc:spChg chg="del">
          <ac:chgData name="高 培" userId="d27805c1ef9e9338" providerId="LiveId" clId="{571ECFDD-5DC8-4877-A7A8-5251A4699121}" dt="2022-11-17T07:52:28.889" v="14802" actId="478"/>
          <ac:spMkLst>
            <pc:docMk/>
            <pc:sldMk cId="2354494593" sldId="2064"/>
            <ac:spMk id="3" creationId="{6CA66407-4058-9BF5-1E03-00867D02CE19}"/>
          </ac:spMkLst>
        </pc:spChg>
        <pc:spChg chg="del">
          <ac:chgData name="高 培" userId="d27805c1ef9e9338" providerId="LiveId" clId="{571ECFDD-5DC8-4877-A7A8-5251A4699121}" dt="2022-11-17T07:52:28.889" v="14802" actId="478"/>
          <ac:spMkLst>
            <pc:docMk/>
            <pc:sldMk cId="2354494593" sldId="2064"/>
            <ac:spMk id="8" creationId="{878A4A22-5D76-A81B-6395-55D0625F3A14}"/>
          </ac:spMkLst>
        </pc:spChg>
        <pc:spChg chg="del">
          <ac:chgData name="高 培" userId="d27805c1ef9e9338" providerId="LiveId" clId="{571ECFDD-5DC8-4877-A7A8-5251A4699121}" dt="2022-11-17T07:52:28.889" v="14802" actId="478"/>
          <ac:spMkLst>
            <pc:docMk/>
            <pc:sldMk cId="2354494593" sldId="2064"/>
            <ac:spMk id="12" creationId="{44FC36A8-6982-8989-3C38-2A24B88D9483}"/>
          </ac:spMkLst>
        </pc:spChg>
        <pc:spChg chg="del">
          <ac:chgData name="高 培" userId="d27805c1ef9e9338" providerId="LiveId" clId="{571ECFDD-5DC8-4877-A7A8-5251A4699121}" dt="2022-11-17T07:52:28.889" v="14802" actId="478"/>
          <ac:spMkLst>
            <pc:docMk/>
            <pc:sldMk cId="2354494593" sldId="2064"/>
            <ac:spMk id="13" creationId="{D30A9349-FEB9-2A5B-031C-8E3CD3921F39}"/>
          </ac:spMkLst>
        </pc:spChg>
        <pc:spChg chg="add mod">
          <ac:chgData name="高 培" userId="d27805c1ef9e9338" providerId="LiveId" clId="{571ECFDD-5DC8-4877-A7A8-5251A4699121}" dt="2022-11-17T07:52:50.784" v="14807" actId="1076"/>
          <ac:spMkLst>
            <pc:docMk/>
            <pc:sldMk cId="2354494593" sldId="2064"/>
            <ac:spMk id="14" creationId="{47C5A01B-FD4A-FFD7-C041-05B683A86ED7}"/>
          </ac:spMkLst>
        </pc:spChg>
        <pc:spChg chg="add mod">
          <ac:chgData name="高 培" userId="d27805c1ef9e9338" providerId="LiveId" clId="{571ECFDD-5DC8-4877-A7A8-5251A4699121}" dt="2022-11-17T07:55:07.294" v="14868" actId="13822"/>
          <ac:spMkLst>
            <pc:docMk/>
            <pc:sldMk cId="2354494593" sldId="2064"/>
            <ac:spMk id="18" creationId="{A2DE07DA-6E9B-36B4-0AE7-7737B22847C9}"/>
          </ac:spMkLst>
        </pc:spChg>
        <pc:spChg chg="add mod">
          <ac:chgData name="高 培" userId="d27805c1ef9e9338" providerId="LiveId" clId="{571ECFDD-5DC8-4877-A7A8-5251A4699121}" dt="2022-11-17T07:55:20.393" v="14870" actId="255"/>
          <ac:spMkLst>
            <pc:docMk/>
            <pc:sldMk cId="2354494593" sldId="2064"/>
            <ac:spMk id="20" creationId="{70DDB960-EE41-43C0-4F47-92884E314419}"/>
          </ac:spMkLst>
        </pc:spChg>
        <pc:spChg chg="add mod">
          <ac:chgData name="高 培" userId="d27805c1ef9e9338" providerId="LiveId" clId="{571ECFDD-5DC8-4877-A7A8-5251A4699121}" dt="2022-11-17T07:55:11.186" v="14869" actId="13822"/>
          <ac:spMkLst>
            <pc:docMk/>
            <pc:sldMk cId="2354494593" sldId="2064"/>
            <ac:spMk id="22" creationId="{CB37E8FC-3283-9961-F6F0-13127852AFBD}"/>
          </ac:spMkLst>
        </pc:spChg>
        <pc:spChg chg="add mod">
          <ac:chgData name="高 培" userId="d27805c1ef9e9338" providerId="LiveId" clId="{571ECFDD-5DC8-4877-A7A8-5251A4699121}" dt="2022-11-17T07:55:23.394" v="14871" actId="14100"/>
          <ac:spMkLst>
            <pc:docMk/>
            <pc:sldMk cId="2354494593" sldId="2064"/>
            <ac:spMk id="24" creationId="{501869E4-EDB8-2E39-39B4-DD9744116057}"/>
          </ac:spMkLst>
        </pc:spChg>
        <pc:spChg chg="add mod">
          <ac:chgData name="高 培" userId="d27805c1ef9e9338" providerId="LiveId" clId="{571ECFDD-5DC8-4877-A7A8-5251A4699121}" dt="2022-11-17T07:55:01.591" v="14867" actId="1076"/>
          <ac:spMkLst>
            <pc:docMk/>
            <pc:sldMk cId="2354494593" sldId="2064"/>
            <ac:spMk id="28" creationId="{36DABBB5-9560-A612-C567-87AB681BD343}"/>
          </ac:spMkLst>
        </pc:spChg>
        <pc:spChg chg="add mod">
          <ac:chgData name="高 培" userId="d27805c1ef9e9338" providerId="LiveId" clId="{571ECFDD-5DC8-4877-A7A8-5251A4699121}" dt="2022-11-17T07:54:51.264" v="14865" actId="1076"/>
          <ac:spMkLst>
            <pc:docMk/>
            <pc:sldMk cId="2354494593" sldId="2064"/>
            <ac:spMk id="32" creationId="{6531DF87-5531-D385-2D24-DC9B6CB361AD}"/>
          </ac:spMkLst>
        </pc:spChg>
        <pc:spChg chg="del">
          <ac:chgData name="高 培" userId="d27805c1ef9e9338" providerId="LiveId" clId="{571ECFDD-5DC8-4877-A7A8-5251A4699121}" dt="2022-11-17T07:52:28.889" v="14802" actId="478"/>
          <ac:spMkLst>
            <pc:docMk/>
            <pc:sldMk cId="2354494593" sldId="2064"/>
            <ac:spMk id="41" creationId="{F80FFE46-C00A-33D7-9559-183ED143E1EF}"/>
          </ac:spMkLst>
        </pc:spChg>
        <pc:spChg chg="del">
          <ac:chgData name="高 培" userId="d27805c1ef9e9338" providerId="LiveId" clId="{571ECFDD-5DC8-4877-A7A8-5251A4699121}" dt="2022-11-17T07:52:28.889" v="14802" actId="478"/>
          <ac:spMkLst>
            <pc:docMk/>
            <pc:sldMk cId="2354494593" sldId="2064"/>
            <ac:spMk id="42" creationId="{4FE9D55D-AF2D-8C46-0B09-C3D56199EFF9}"/>
          </ac:spMkLst>
        </pc:spChg>
        <pc:spChg chg="del">
          <ac:chgData name="高 培" userId="d27805c1ef9e9338" providerId="LiveId" clId="{571ECFDD-5DC8-4877-A7A8-5251A4699121}" dt="2022-11-17T07:52:28.889" v="14802" actId="478"/>
          <ac:spMkLst>
            <pc:docMk/>
            <pc:sldMk cId="2354494593" sldId="2064"/>
            <ac:spMk id="43" creationId="{8A991407-6E2B-21A0-38B3-8FA950280AF7}"/>
          </ac:spMkLst>
        </pc:spChg>
        <pc:spChg chg="del">
          <ac:chgData name="高 培" userId="d27805c1ef9e9338" providerId="LiveId" clId="{571ECFDD-5DC8-4877-A7A8-5251A4699121}" dt="2022-11-17T07:52:28.889" v="14802" actId="478"/>
          <ac:spMkLst>
            <pc:docMk/>
            <pc:sldMk cId="2354494593" sldId="2064"/>
            <ac:spMk id="49" creationId="{3873D8B6-E2F0-5DB1-1FB3-0B22B4CF6342}"/>
          </ac:spMkLst>
        </pc:spChg>
        <pc:grpChg chg="del">
          <ac:chgData name="高 培" userId="d27805c1ef9e9338" providerId="LiveId" clId="{571ECFDD-5DC8-4877-A7A8-5251A4699121}" dt="2022-11-17T07:52:31.670" v="14803" actId="478"/>
          <ac:grpSpMkLst>
            <pc:docMk/>
            <pc:sldMk cId="2354494593" sldId="2064"/>
            <ac:grpSpMk id="40" creationId="{71B7C4DA-8A0C-2B71-6026-B70C7A26E933}"/>
          </ac:grpSpMkLst>
        </pc:grpChg>
        <pc:graphicFrameChg chg="add mod">
          <ac:chgData name="高 培" userId="d27805c1ef9e9338" providerId="LiveId" clId="{571ECFDD-5DC8-4877-A7A8-5251A4699121}" dt="2022-11-17T07:53:08.069" v="14809" actId="1076"/>
          <ac:graphicFrameMkLst>
            <pc:docMk/>
            <pc:sldMk cId="2354494593" sldId="2064"/>
            <ac:graphicFrameMk id="15" creationId="{AD4C5D7A-D86B-3AF2-4127-E032D34EF097}"/>
          </ac:graphicFrameMkLst>
        </pc:graphicFrameChg>
        <pc:graphicFrameChg chg="add mod">
          <ac:chgData name="高 培" userId="d27805c1ef9e9338" providerId="LiveId" clId="{571ECFDD-5DC8-4877-A7A8-5251A4699121}" dt="2022-11-17T07:54:53.167" v="14866" actId="1076"/>
          <ac:graphicFrameMkLst>
            <pc:docMk/>
            <pc:sldMk cId="2354494593" sldId="2064"/>
            <ac:graphicFrameMk id="25" creationId="{BB84FADD-438C-2CD6-7452-5F13AD07E87C}"/>
          </ac:graphicFrameMkLst>
        </pc:graphicFrameChg>
        <pc:cxnChg chg="add mod">
          <ac:chgData name="高 培" userId="d27805c1ef9e9338" providerId="LiveId" clId="{571ECFDD-5DC8-4877-A7A8-5251A4699121}" dt="2022-11-17T07:53:36.758" v="14813" actId="1076"/>
          <ac:cxnSpMkLst>
            <pc:docMk/>
            <pc:sldMk cId="2354494593" sldId="2064"/>
            <ac:cxnSpMk id="17" creationId="{00D7DF6B-54A7-ADBE-168B-C3B6DEAA959E}"/>
          </ac:cxnSpMkLst>
        </pc:cxnChg>
        <pc:cxnChg chg="add mod">
          <ac:chgData name="高 培" userId="d27805c1ef9e9338" providerId="LiveId" clId="{571ECFDD-5DC8-4877-A7A8-5251A4699121}" dt="2022-11-17T07:53:08.069" v="14809" actId="1076"/>
          <ac:cxnSpMkLst>
            <pc:docMk/>
            <pc:sldMk cId="2354494593" sldId="2064"/>
            <ac:cxnSpMk id="19" creationId="{5721FAE6-7BC5-6E2F-73B2-7E708444CA08}"/>
          </ac:cxnSpMkLst>
        </pc:cxnChg>
        <pc:cxnChg chg="add mod">
          <ac:chgData name="高 培" userId="d27805c1ef9e9338" providerId="LiveId" clId="{571ECFDD-5DC8-4877-A7A8-5251A4699121}" dt="2022-11-17T07:53:08.069" v="14809" actId="1076"/>
          <ac:cxnSpMkLst>
            <pc:docMk/>
            <pc:sldMk cId="2354494593" sldId="2064"/>
            <ac:cxnSpMk id="21" creationId="{16CFA650-C84F-A0DD-21A6-279C81A1B8AC}"/>
          </ac:cxnSpMkLst>
        </pc:cxnChg>
        <pc:cxnChg chg="add mod">
          <ac:chgData name="高 培" userId="d27805c1ef9e9338" providerId="LiveId" clId="{571ECFDD-5DC8-4877-A7A8-5251A4699121}" dt="2022-11-17T07:53:08.069" v="14809" actId="1076"/>
          <ac:cxnSpMkLst>
            <pc:docMk/>
            <pc:sldMk cId="2354494593" sldId="2064"/>
            <ac:cxnSpMk id="23" creationId="{7AED4505-53D6-6E9D-9D53-17507531A26A}"/>
          </ac:cxnSpMkLst>
        </pc:cxnChg>
        <pc:cxnChg chg="add mod">
          <ac:chgData name="高 培" userId="d27805c1ef9e9338" providerId="LiveId" clId="{571ECFDD-5DC8-4877-A7A8-5251A4699121}" dt="2022-11-17T07:53:08.069" v="14809" actId="1076"/>
          <ac:cxnSpMkLst>
            <pc:docMk/>
            <pc:sldMk cId="2354494593" sldId="2064"/>
            <ac:cxnSpMk id="26" creationId="{18AE3782-5CFD-4D59-0546-59E60F58B169}"/>
          </ac:cxnSpMkLst>
        </pc:cxnChg>
      </pc:sldChg>
      <pc:sldChg chg="addSp delSp modSp add mod">
        <pc:chgData name="高 培" userId="d27805c1ef9e9338" providerId="LiveId" clId="{571ECFDD-5DC8-4877-A7A8-5251A4699121}" dt="2022-11-17T09:56:15.498" v="15349" actId="1076"/>
        <pc:sldMkLst>
          <pc:docMk/>
          <pc:sldMk cId="2830227135" sldId="2065"/>
        </pc:sldMkLst>
        <pc:spChg chg="add mod">
          <ac:chgData name="高 培" userId="d27805c1ef9e9338" providerId="LiveId" clId="{571ECFDD-5DC8-4877-A7A8-5251A4699121}" dt="2022-11-17T07:59:44.536" v="14901" actId="1076"/>
          <ac:spMkLst>
            <pc:docMk/>
            <pc:sldMk cId="2830227135" sldId="2065"/>
            <ac:spMk id="2" creationId="{4263DCF7-F5C3-A4F2-933B-15B0FBC20EAD}"/>
          </ac:spMkLst>
        </pc:spChg>
        <pc:spChg chg="add mod">
          <ac:chgData name="高 培" userId="d27805c1ef9e9338" providerId="LiveId" clId="{571ECFDD-5DC8-4877-A7A8-5251A4699121}" dt="2022-11-17T07:56:35.545" v="14887" actId="1076"/>
          <ac:spMkLst>
            <pc:docMk/>
            <pc:sldMk cId="2830227135" sldId="2065"/>
            <ac:spMk id="4" creationId="{FDA79A5F-6507-9984-2270-76FC4F949A95}"/>
          </ac:spMkLst>
        </pc:spChg>
        <pc:spChg chg="add mod">
          <ac:chgData name="高 培" userId="d27805c1ef9e9338" providerId="LiveId" clId="{571ECFDD-5DC8-4877-A7A8-5251A4699121}" dt="2022-11-17T07:56:35.545" v="14887" actId="1076"/>
          <ac:spMkLst>
            <pc:docMk/>
            <pc:sldMk cId="2830227135" sldId="2065"/>
            <ac:spMk id="5" creationId="{4F98DDAF-4FB8-35EE-C867-DF685AFE7EF0}"/>
          </ac:spMkLst>
        </pc:spChg>
        <pc:spChg chg="add mod">
          <ac:chgData name="高 培" userId="d27805c1ef9e9338" providerId="LiveId" clId="{571ECFDD-5DC8-4877-A7A8-5251A4699121}" dt="2022-11-17T07:56:35.545" v="14887" actId="1076"/>
          <ac:spMkLst>
            <pc:docMk/>
            <pc:sldMk cId="2830227135" sldId="2065"/>
            <ac:spMk id="6" creationId="{4A329110-9126-83D8-EF36-6627884A0ED7}"/>
          </ac:spMkLst>
        </pc:spChg>
        <pc:spChg chg="add mod">
          <ac:chgData name="高 培" userId="d27805c1ef9e9338" providerId="LiveId" clId="{571ECFDD-5DC8-4877-A7A8-5251A4699121}" dt="2022-11-17T07:56:35.545" v="14887" actId="1076"/>
          <ac:spMkLst>
            <pc:docMk/>
            <pc:sldMk cId="2830227135" sldId="2065"/>
            <ac:spMk id="8" creationId="{2CFC93E6-6263-4079-BF3D-3C0B954EE704}"/>
          </ac:spMkLst>
        </pc:spChg>
        <pc:spChg chg="add mod">
          <ac:chgData name="高 培" userId="d27805c1ef9e9338" providerId="LiveId" clId="{571ECFDD-5DC8-4877-A7A8-5251A4699121}" dt="2022-11-17T07:56:35.545" v="14887" actId="1076"/>
          <ac:spMkLst>
            <pc:docMk/>
            <pc:sldMk cId="2830227135" sldId="2065"/>
            <ac:spMk id="9" creationId="{97581589-57EF-C472-6F14-9AE8BECB01CF}"/>
          </ac:spMkLst>
        </pc:spChg>
        <pc:spChg chg="add mod">
          <ac:chgData name="高 培" userId="d27805c1ef9e9338" providerId="LiveId" clId="{571ECFDD-5DC8-4877-A7A8-5251A4699121}" dt="2022-11-17T07:56:35.545" v="14887" actId="1076"/>
          <ac:spMkLst>
            <pc:docMk/>
            <pc:sldMk cId="2830227135" sldId="2065"/>
            <ac:spMk id="11" creationId="{CF5FFB51-01FD-C4A9-BC41-BA7865A1D4AF}"/>
          </ac:spMkLst>
        </pc:spChg>
        <pc:spChg chg="add mod">
          <ac:chgData name="高 培" userId="d27805c1ef9e9338" providerId="LiveId" clId="{571ECFDD-5DC8-4877-A7A8-5251A4699121}" dt="2022-11-17T07:57:21.594" v="14896" actId="1076"/>
          <ac:spMkLst>
            <pc:docMk/>
            <pc:sldMk cId="2830227135" sldId="2065"/>
            <ac:spMk id="13" creationId="{2B743A29-730A-1AF3-043C-109A5D8E72D8}"/>
          </ac:spMkLst>
        </pc:spChg>
        <pc:spChg chg="del">
          <ac:chgData name="高 培" userId="d27805c1ef9e9338" providerId="LiveId" clId="{571ECFDD-5DC8-4877-A7A8-5251A4699121}" dt="2022-11-17T07:55:42.907" v="14874" actId="478"/>
          <ac:spMkLst>
            <pc:docMk/>
            <pc:sldMk cId="2830227135" sldId="2065"/>
            <ac:spMk id="14" creationId="{47C5A01B-FD4A-FFD7-C041-05B683A86ED7}"/>
          </ac:spMkLst>
        </pc:spChg>
        <pc:spChg chg="del">
          <ac:chgData name="高 培" userId="d27805c1ef9e9338" providerId="LiveId" clId="{571ECFDD-5DC8-4877-A7A8-5251A4699121}" dt="2022-11-17T07:55:42.907" v="14874" actId="478"/>
          <ac:spMkLst>
            <pc:docMk/>
            <pc:sldMk cId="2830227135" sldId="2065"/>
            <ac:spMk id="18" creationId="{A2DE07DA-6E9B-36B4-0AE7-7737B22847C9}"/>
          </ac:spMkLst>
        </pc:spChg>
        <pc:spChg chg="del">
          <ac:chgData name="高 培" userId="d27805c1ef9e9338" providerId="LiveId" clId="{571ECFDD-5DC8-4877-A7A8-5251A4699121}" dt="2022-11-17T07:55:42.907" v="14874" actId="478"/>
          <ac:spMkLst>
            <pc:docMk/>
            <pc:sldMk cId="2830227135" sldId="2065"/>
            <ac:spMk id="20" creationId="{70DDB960-EE41-43C0-4F47-92884E314419}"/>
          </ac:spMkLst>
        </pc:spChg>
        <pc:spChg chg="del">
          <ac:chgData name="高 培" userId="d27805c1ef9e9338" providerId="LiveId" clId="{571ECFDD-5DC8-4877-A7A8-5251A4699121}" dt="2022-11-17T07:55:42.907" v="14874" actId="478"/>
          <ac:spMkLst>
            <pc:docMk/>
            <pc:sldMk cId="2830227135" sldId="2065"/>
            <ac:spMk id="22" creationId="{CB37E8FC-3283-9961-F6F0-13127852AFBD}"/>
          </ac:spMkLst>
        </pc:spChg>
        <pc:spChg chg="del">
          <ac:chgData name="高 培" userId="d27805c1ef9e9338" providerId="LiveId" clId="{571ECFDD-5DC8-4877-A7A8-5251A4699121}" dt="2022-11-17T07:55:42.907" v="14874" actId="478"/>
          <ac:spMkLst>
            <pc:docMk/>
            <pc:sldMk cId="2830227135" sldId="2065"/>
            <ac:spMk id="24" creationId="{501869E4-EDB8-2E39-39B4-DD9744116057}"/>
          </ac:spMkLst>
        </pc:spChg>
        <pc:spChg chg="add mod">
          <ac:chgData name="高 培" userId="d27805c1ef9e9338" providerId="LiveId" clId="{571ECFDD-5DC8-4877-A7A8-5251A4699121}" dt="2022-11-17T07:57:27.849" v="14897" actId="1076"/>
          <ac:spMkLst>
            <pc:docMk/>
            <pc:sldMk cId="2830227135" sldId="2065"/>
            <ac:spMk id="27" creationId="{B8A11A01-5022-F095-CA9A-205223611FC2}"/>
          </ac:spMkLst>
        </pc:spChg>
        <pc:spChg chg="del">
          <ac:chgData name="高 培" userId="d27805c1ef9e9338" providerId="LiveId" clId="{571ECFDD-5DC8-4877-A7A8-5251A4699121}" dt="2022-11-17T07:55:42.907" v="14874" actId="478"/>
          <ac:spMkLst>
            <pc:docMk/>
            <pc:sldMk cId="2830227135" sldId="2065"/>
            <ac:spMk id="28" creationId="{36DABBB5-9560-A612-C567-87AB681BD343}"/>
          </ac:spMkLst>
        </pc:spChg>
        <pc:spChg chg="add mod">
          <ac:chgData name="高 培" userId="d27805c1ef9e9338" providerId="LiveId" clId="{571ECFDD-5DC8-4877-A7A8-5251A4699121}" dt="2022-11-17T07:57:27.849" v="14897" actId="1076"/>
          <ac:spMkLst>
            <pc:docMk/>
            <pc:sldMk cId="2830227135" sldId="2065"/>
            <ac:spMk id="29" creationId="{F5EA516A-9161-DB51-9633-02E08109EB11}"/>
          </ac:spMkLst>
        </pc:spChg>
        <pc:spChg chg="add mod">
          <ac:chgData name="高 培" userId="d27805c1ef9e9338" providerId="LiveId" clId="{571ECFDD-5DC8-4877-A7A8-5251A4699121}" dt="2022-11-17T09:56:15.498" v="15349" actId="1076"/>
          <ac:spMkLst>
            <pc:docMk/>
            <pc:sldMk cId="2830227135" sldId="2065"/>
            <ac:spMk id="30" creationId="{D078A2B4-6761-EA7F-5415-128A8218DCEF}"/>
          </ac:spMkLst>
        </pc:spChg>
        <pc:spChg chg="del">
          <ac:chgData name="高 培" userId="d27805c1ef9e9338" providerId="LiveId" clId="{571ECFDD-5DC8-4877-A7A8-5251A4699121}" dt="2022-11-17T07:55:42.907" v="14874" actId="478"/>
          <ac:spMkLst>
            <pc:docMk/>
            <pc:sldMk cId="2830227135" sldId="2065"/>
            <ac:spMk id="32" creationId="{6531DF87-5531-D385-2D24-DC9B6CB361AD}"/>
          </ac:spMkLst>
        </pc:spChg>
        <pc:graphicFrameChg chg="del">
          <ac:chgData name="高 培" userId="d27805c1ef9e9338" providerId="LiveId" clId="{571ECFDD-5DC8-4877-A7A8-5251A4699121}" dt="2022-11-17T07:55:42.907" v="14874" actId="478"/>
          <ac:graphicFrameMkLst>
            <pc:docMk/>
            <pc:sldMk cId="2830227135" sldId="2065"/>
            <ac:graphicFrameMk id="15" creationId="{AD4C5D7A-D86B-3AF2-4127-E032D34EF097}"/>
          </ac:graphicFrameMkLst>
        </pc:graphicFrameChg>
        <pc:graphicFrameChg chg="del">
          <ac:chgData name="高 培" userId="d27805c1ef9e9338" providerId="LiveId" clId="{571ECFDD-5DC8-4877-A7A8-5251A4699121}" dt="2022-11-17T07:55:42.907" v="14874" actId="478"/>
          <ac:graphicFrameMkLst>
            <pc:docMk/>
            <pc:sldMk cId="2830227135" sldId="2065"/>
            <ac:graphicFrameMk id="25" creationId="{BB84FADD-438C-2CD6-7452-5F13AD07E87C}"/>
          </ac:graphicFrameMkLst>
        </pc:graphicFrameChg>
        <pc:picChg chg="add mod">
          <ac:chgData name="高 培" userId="d27805c1ef9e9338" providerId="LiveId" clId="{571ECFDD-5DC8-4877-A7A8-5251A4699121}" dt="2022-11-17T07:56:54.616" v="14894" actId="1076"/>
          <ac:picMkLst>
            <pc:docMk/>
            <pc:sldMk cId="2830227135" sldId="2065"/>
            <ac:picMk id="3" creationId="{443928A8-381A-BC2B-8447-DB1FE6E9912A}"/>
          </ac:picMkLst>
        </pc:picChg>
        <pc:picChg chg="add mod">
          <ac:chgData name="高 培" userId="d27805c1ef9e9338" providerId="LiveId" clId="{571ECFDD-5DC8-4877-A7A8-5251A4699121}" dt="2022-11-17T07:57:04.572" v="14895" actId="1076"/>
          <ac:picMkLst>
            <pc:docMk/>
            <pc:sldMk cId="2830227135" sldId="2065"/>
            <ac:picMk id="7" creationId="{5B034156-5761-1931-8B34-D247DE62302E}"/>
          </ac:picMkLst>
        </pc:picChg>
        <pc:picChg chg="add mod">
          <ac:chgData name="高 培" userId="d27805c1ef9e9338" providerId="LiveId" clId="{571ECFDD-5DC8-4877-A7A8-5251A4699121}" dt="2022-11-17T07:57:34.620" v="14899" actId="1076"/>
          <ac:picMkLst>
            <pc:docMk/>
            <pc:sldMk cId="2830227135" sldId="2065"/>
            <ac:picMk id="12" creationId="{F05BCD86-51CA-96DE-0E27-0E71D4158293}"/>
          </ac:picMkLst>
        </pc:picChg>
        <pc:cxnChg chg="del">
          <ac:chgData name="高 培" userId="d27805c1ef9e9338" providerId="LiveId" clId="{571ECFDD-5DC8-4877-A7A8-5251A4699121}" dt="2022-11-17T07:55:42.907" v="14874" actId="478"/>
          <ac:cxnSpMkLst>
            <pc:docMk/>
            <pc:sldMk cId="2830227135" sldId="2065"/>
            <ac:cxnSpMk id="17" creationId="{00D7DF6B-54A7-ADBE-168B-C3B6DEAA959E}"/>
          </ac:cxnSpMkLst>
        </pc:cxnChg>
        <pc:cxnChg chg="del">
          <ac:chgData name="高 培" userId="d27805c1ef9e9338" providerId="LiveId" clId="{571ECFDD-5DC8-4877-A7A8-5251A4699121}" dt="2022-11-17T07:55:42.907" v="14874" actId="478"/>
          <ac:cxnSpMkLst>
            <pc:docMk/>
            <pc:sldMk cId="2830227135" sldId="2065"/>
            <ac:cxnSpMk id="19" creationId="{5721FAE6-7BC5-6E2F-73B2-7E708444CA08}"/>
          </ac:cxnSpMkLst>
        </pc:cxnChg>
        <pc:cxnChg chg="del mod">
          <ac:chgData name="高 培" userId="d27805c1ef9e9338" providerId="LiveId" clId="{571ECFDD-5DC8-4877-A7A8-5251A4699121}" dt="2022-11-17T07:55:42.907" v="14874" actId="478"/>
          <ac:cxnSpMkLst>
            <pc:docMk/>
            <pc:sldMk cId="2830227135" sldId="2065"/>
            <ac:cxnSpMk id="21" creationId="{16CFA650-C84F-A0DD-21A6-279C81A1B8AC}"/>
          </ac:cxnSpMkLst>
        </pc:cxnChg>
        <pc:cxnChg chg="del">
          <ac:chgData name="高 培" userId="d27805c1ef9e9338" providerId="LiveId" clId="{571ECFDD-5DC8-4877-A7A8-5251A4699121}" dt="2022-11-17T07:55:42.907" v="14874" actId="478"/>
          <ac:cxnSpMkLst>
            <pc:docMk/>
            <pc:sldMk cId="2830227135" sldId="2065"/>
            <ac:cxnSpMk id="23" creationId="{7AED4505-53D6-6E9D-9D53-17507531A26A}"/>
          </ac:cxnSpMkLst>
        </pc:cxnChg>
        <pc:cxnChg chg="del">
          <ac:chgData name="高 培" userId="d27805c1ef9e9338" providerId="LiveId" clId="{571ECFDD-5DC8-4877-A7A8-5251A4699121}" dt="2022-11-17T07:55:42.907" v="14874" actId="478"/>
          <ac:cxnSpMkLst>
            <pc:docMk/>
            <pc:sldMk cId="2830227135" sldId="2065"/>
            <ac:cxnSpMk id="26" creationId="{18AE3782-5CFD-4D59-0546-59E60F58B169}"/>
          </ac:cxnSpMkLst>
        </pc:cxnChg>
      </pc:sldChg>
      <pc:sldChg chg="addSp delSp modSp add mod">
        <pc:chgData name="高 培" userId="d27805c1ef9e9338" providerId="LiveId" clId="{571ECFDD-5DC8-4877-A7A8-5251A4699121}" dt="2022-11-17T08:02:11.507" v="14940" actId="1076"/>
        <pc:sldMkLst>
          <pc:docMk/>
          <pc:sldMk cId="56962860" sldId="2066"/>
        </pc:sldMkLst>
        <pc:spChg chg="del">
          <ac:chgData name="高 培" userId="d27805c1ef9e9338" providerId="LiveId" clId="{571ECFDD-5DC8-4877-A7A8-5251A4699121}" dt="2022-11-17T07:59:58.247" v="14904" actId="478"/>
          <ac:spMkLst>
            <pc:docMk/>
            <pc:sldMk cId="56962860" sldId="2066"/>
            <ac:spMk id="2" creationId="{4263DCF7-F5C3-A4F2-933B-15B0FBC20EAD}"/>
          </ac:spMkLst>
        </pc:spChg>
        <pc:spChg chg="del">
          <ac:chgData name="高 培" userId="d27805c1ef9e9338" providerId="LiveId" clId="{571ECFDD-5DC8-4877-A7A8-5251A4699121}" dt="2022-11-17T07:59:54.510" v="14903" actId="478"/>
          <ac:spMkLst>
            <pc:docMk/>
            <pc:sldMk cId="56962860" sldId="2066"/>
            <ac:spMk id="4" creationId="{FDA79A5F-6507-9984-2270-76FC4F949A95}"/>
          </ac:spMkLst>
        </pc:spChg>
        <pc:spChg chg="del">
          <ac:chgData name="高 培" userId="d27805c1ef9e9338" providerId="LiveId" clId="{571ECFDD-5DC8-4877-A7A8-5251A4699121}" dt="2022-11-17T07:59:54.510" v="14903" actId="478"/>
          <ac:spMkLst>
            <pc:docMk/>
            <pc:sldMk cId="56962860" sldId="2066"/>
            <ac:spMk id="5" creationId="{4F98DDAF-4FB8-35EE-C867-DF685AFE7EF0}"/>
          </ac:spMkLst>
        </pc:spChg>
        <pc:spChg chg="del">
          <ac:chgData name="高 培" userId="d27805c1ef9e9338" providerId="LiveId" clId="{571ECFDD-5DC8-4877-A7A8-5251A4699121}" dt="2022-11-17T07:59:54.510" v="14903" actId="478"/>
          <ac:spMkLst>
            <pc:docMk/>
            <pc:sldMk cId="56962860" sldId="2066"/>
            <ac:spMk id="6" creationId="{4A329110-9126-83D8-EF36-6627884A0ED7}"/>
          </ac:spMkLst>
        </pc:spChg>
        <pc:spChg chg="del">
          <ac:chgData name="高 培" userId="d27805c1ef9e9338" providerId="LiveId" clId="{571ECFDD-5DC8-4877-A7A8-5251A4699121}" dt="2022-11-17T07:59:54.510" v="14903" actId="478"/>
          <ac:spMkLst>
            <pc:docMk/>
            <pc:sldMk cId="56962860" sldId="2066"/>
            <ac:spMk id="8" creationId="{2CFC93E6-6263-4079-BF3D-3C0B954EE704}"/>
          </ac:spMkLst>
        </pc:spChg>
        <pc:spChg chg="del">
          <ac:chgData name="高 培" userId="d27805c1ef9e9338" providerId="LiveId" clId="{571ECFDD-5DC8-4877-A7A8-5251A4699121}" dt="2022-11-17T07:59:54.510" v="14903" actId="478"/>
          <ac:spMkLst>
            <pc:docMk/>
            <pc:sldMk cId="56962860" sldId="2066"/>
            <ac:spMk id="9" creationId="{97581589-57EF-C472-6F14-9AE8BECB01CF}"/>
          </ac:spMkLst>
        </pc:spChg>
        <pc:spChg chg="del">
          <ac:chgData name="高 培" userId="d27805c1ef9e9338" providerId="LiveId" clId="{571ECFDD-5DC8-4877-A7A8-5251A4699121}" dt="2022-11-17T07:59:54.510" v="14903" actId="478"/>
          <ac:spMkLst>
            <pc:docMk/>
            <pc:sldMk cId="56962860" sldId="2066"/>
            <ac:spMk id="11" creationId="{CF5FFB51-01FD-C4A9-BC41-BA7865A1D4AF}"/>
          </ac:spMkLst>
        </pc:spChg>
        <pc:spChg chg="del">
          <ac:chgData name="高 培" userId="d27805c1ef9e9338" providerId="LiveId" clId="{571ECFDD-5DC8-4877-A7A8-5251A4699121}" dt="2022-11-17T07:59:54.510" v="14903" actId="478"/>
          <ac:spMkLst>
            <pc:docMk/>
            <pc:sldMk cId="56962860" sldId="2066"/>
            <ac:spMk id="13" creationId="{2B743A29-730A-1AF3-043C-109A5D8E72D8}"/>
          </ac:spMkLst>
        </pc:spChg>
        <pc:spChg chg="add mod">
          <ac:chgData name="高 培" userId="d27805c1ef9e9338" providerId="LiveId" clId="{571ECFDD-5DC8-4877-A7A8-5251A4699121}" dt="2022-11-17T08:00:28.824" v="14912" actId="1076"/>
          <ac:spMkLst>
            <pc:docMk/>
            <pc:sldMk cId="56962860" sldId="2066"/>
            <ac:spMk id="14" creationId="{81A88B94-E8BF-2849-1447-48F08EEDCFFC}"/>
          </ac:spMkLst>
        </pc:spChg>
        <pc:spChg chg="add mod">
          <ac:chgData name="高 培" userId="d27805c1ef9e9338" providerId="LiveId" clId="{571ECFDD-5DC8-4877-A7A8-5251A4699121}" dt="2022-11-17T08:00:58.787" v="14919" actId="1076"/>
          <ac:spMkLst>
            <pc:docMk/>
            <pc:sldMk cId="56962860" sldId="2066"/>
            <ac:spMk id="15" creationId="{A782EFE1-58F3-C3C5-A51F-6B2EFBC06B1D}"/>
          </ac:spMkLst>
        </pc:spChg>
        <pc:spChg chg="add mod">
          <ac:chgData name="高 培" userId="d27805c1ef9e9338" providerId="LiveId" clId="{571ECFDD-5DC8-4877-A7A8-5251A4699121}" dt="2022-11-17T08:02:11.507" v="14940" actId="1076"/>
          <ac:spMkLst>
            <pc:docMk/>
            <pc:sldMk cId="56962860" sldId="2066"/>
            <ac:spMk id="18" creationId="{A717AC35-8E66-F039-D322-CAB9510447CD}"/>
          </ac:spMkLst>
        </pc:spChg>
        <pc:spChg chg="add mod">
          <ac:chgData name="高 培" userId="d27805c1ef9e9338" providerId="LiveId" clId="{571ECFDD-5DC8-4877-A7A8-5251A4699121}" dt="2022-11-17T08:02:11.507" v="14940" actId="1076"/>
          <ac:spMkLst>
            <pc:docMk/>
            <pc:sldMk cId="56962860" sldId="2066"/>
            <ac:spMk id="19" creationId="{A460BDDB-7A61-6AD7-BD12-E22CC8FACFD6}"/>
          </ac:spMkLst>
        </pc:spChg>
        <pc:spChg chg="add mod">
          <ac:chgData name="高 培" userId="d27805c1ef9e9338" providerId="LiveId" clId="{571ECFDD-5DC8-4877-A7A8-5251A4699121}" dt="2022-11-17T08:02:11.507" v="14940" actId="1076"/>
          <ac:spMkLst>
            <pc:docMk/>
            <pc:sldMk cId="56962860" sldId="2066"/>
            <ac:spMk id="22" creationId="{E7FA1E3C-CDCB-5607-0594-E0EC53254853}"/>
          </ac:spMkLst>
        </pc:spChg>
        <pc:spChg chg="del">
          <ac:chgData name="高 培" userId="d27805c1ef9e9338" providerId="LiveId" clId="{571ECFDD-5DC8-4877-A7A8-5251A4699121}" dt="2022-11-17T07:59:54.510" v="14903" actId="478"/>
          <ac:spMkLst>
            <pc:docMk/>
            <pc:sldMk cId="56962860" sldId="2066"/>
            <ac:spMk id="27" creationId="{B8A11A01-5022-F095-CA9A-205223611FC2}"/>
          </ac:spMkLst>
        </pc:spChg>
        <pc:spChg chg="del">
          <ac:chgData name="高 培" userId="d27805c1ef9e9338" providerId="LiveId" clId="{571ECFDD-5DC8-4877-A7A8-5251A4699121}" dt="2022-11-17T07:59:54.510" v="14903" actId="478"/>
          <ac:spMkLst>
            <pc:docMk/>
            <pc:sldMk cId="56962860" sldId="2066"/>
            <ac:spMk id="29" creationId="{F5EA516A-9161-DB51-9633-02E08109EB11}"/>
          </ac:spMkLst>
        </pc:spChg>
        <pc:spChg chg="del">
          <ac:chgData name="高 培" userId="d27805c1ef9e9338" providerId="LiveId" clId="{571ECFDD-5DC8-4877-A7A8-5251A4699121}" dt="2022-11-17T07:59:54.510" v="14903" actId="478"/>
          <ac:spMkLst>
            <pc:docMk/>
            <pc:sldMk cId="56962860" sldId="2066"/>
            <ac:spMk id="30" creationId="{D078A2B4-6761-EA7F-5415-128A8218DCEF}"/>
          </ac:spMkLst>
        </pc:spChg>
        <pc:graphicFrameChg chg="add mod">
          <ac:chgData name="高 培" userId="d27805c1ef9e9338" providerId="LiveId" clId="{571ECFDD-5DC8-4877-A7A8-5251A4699121}" dt="2022-11-17T08:02:11.507" v="14940" actId="1076"/>
          <ac:graphicFrameMkLst>
            <pc:docMk/>
            <pc:sldMk cId="56962860" sldId="2066"/>
            <ac:graphicFrameMk id="17" creationId="{0F7E2873-2D6E-D012-F607-2B3AD75122BD}"/>
          </ac:graphicFrameMkLst>
        </pc:graphicFrameChg>
        <pc:graphicFrameChg chg="add mod">
          <ac:chgData name="高 培" userId="d27805c1ef9e9338" providerId="LiveId" clId="{571ECFDD-5DC8-4877-A7A8-5251A4699121}" dt="2022-11-17T08:02:11.507" v="14940" actId="1076"/>
          <ac:graphicFrameMkLst>
            <pc:docMk/>
            <pc:sldMk cId="56962860" sldId="2066"/>
            <ac:graphicFrameMk id="20" creationId="{344A29B8-F656-2537-2046-C716BF37EA08}"/>
          </ac:graphicFrameMkLst>
        </pc:graphicFrameChg>
        <pc:picChg chg="del">
          <ac:chgData name="高 培" userId="d27805c1ef9e9338" providerId="LiveId" clId="{571ECFDD-5DC8-4877-A7A8-5251A4699121}" dt="2022-11-17T07:59:54.510" v="14903" actId="478"/>
          <ac:picMkLst>
            <pc:docMk/>
            <pc:sldMk cId="56962860" sldId="2066"/>
            <ac:picMk id="3" creationId="{443928A8-381A-BC2B-8447-DB1FE6E9912A}"/>
          </ac:picMkLst>
        </pc:picChg>
        <pc:picChg chg="del">
          <ac:chgData name="高 培" userId="d27805c1ef9e9338" providerId="LiveId" clId="{571ECFDD-5DC8-4877-A7A8-5251A4699121}" dt="2022-11-17T07:59:54.510" v="14903" actId="478"/>
          <ac:picMkLst>
            <pc:docMk/>
            <pc:sldMk cId="56962860" sldId="2066"/>
            <ac:picMk id="7" creationId="{5B034156-5761-1931-8B34-D247DE62302E}"/>
          </ac:picMkLst>
        </pc:picChg>
        <pc:picChg chg="del">
          <ac:chgData name="高 培" userId="d27805c1ef9e9338" providerId="LiveId" clId="{571ECFDD-5DC8-4877-A7A8-5251A4699121}" dt="2022-11-17T07:59:54.510" v="14903" actId="478"/>
          <ac:picMkLst>
            <pc:docMk/>
            <pc:sldMk cId="56962860" sldId="2066"/>
            <ac:picMk id="12" creationId="{F05BCD86-51CA-96DE-0E27-0E71D4158293}"/>
          </ac:picMkLst>
        </pc:picChg>
      </pc:sldChg>
      <pc:sldChg chg="addSp delSp modSp add mod modNotesTx">
        <pc:chgData name="高 培" userId="d27805c1ef9e9338" providerId="LiveId" clId="{571ECFDD-5DC8-4877-A7A8-5251A4699121}" dt="2022-11-17T08:03:48.150" v="14961" actId="6549"/>
        <pc:sldMkLst>
          <pc:docMk/>
          <pc:sldMk cId="2082646676" sldId="2067"/>
        </pc:sldMkLst>
        <pc:spChg chg="add mod">
          <ac:chgData name="高 培" userId="d27805c1ef9e9338" providerId="LiveId" clId="{571ECFDD-5DC8-4877-A7A8-5251A4699121}" dt="2022-11-17T08:03:23.769" v="14955" actId="1076"/>
          <ac:spMkLst>
            <pc:docMk/>
            <pc:sldMk cId="2082646676" sldId="2067"/>
            <ac:spMk id="2" creationId="{F71E026A-20A0-1145-91EF-B4A951ECAC6A}"/>
          </ac:spMkLst>
        </pc:spChg>
        <pc:spChg chg="add mod">
          <ac:chgData name="高 培" userId="d27805c1ef9e9338" providerId="LiveId" clId="{571ECFDD-5DC8-4877-A7A8-5251A4699121}" dt="2022-11-17T08:03:21.272" v="14954" actId="1076"/>
          <ac:spMkLst>
            <pc:docMk/>
            <pc:sldMk cId="2082646676" sldId="2067"/>
            <ac:spMk id="3" creationId="{68CA5CD5-51DF-1D70-BC50-C269F2CDFF3C}"/>
          </ac:spMkLst>
        </pc:spChg>
        <pc:spChg chg="add mod">
          <ac:chgData name="高 培" userId="d27805c1ef9e9338" providerId="LiveId" clId="{571ECFDD-5DC8-4877-A7A8-5251A4699121}" dt="2022-11-17T08:03:34.175" v="14959" actId="1076"/>
          <ac:spMkLst>
            <pc:docMk/>
            <pc:sldMk cId="2082646676" sldId="2067"/>
            <ac:spMk id="5" creationId="{766D1C41-15D3-A359-C3B3-ADFEC1C7C50C}"/>
          </ac:spMkLst>
        </pc:spChg>
        <pc:spChg chg="del">
          <ac:chgData name="高 培" userId="d27805c1ef9e9338" providerId="LiveId" clId="{571ECFDD-5DC8-4877-A7A8-5251A4699121}" dt="2022-11-17T08:02:41.320" v="14943" actId="478"/>
          <ac:spMkLst>
            <pc:docMk/>
            <pc:sldMk cId="2082646676" sldId="2067"/>
            <ac:spMk id="14" creationId="{81A88B94-E8BF-2849-1447-48F08EEDCFFC}"/>
          </ac:spMkLst>
        </pc:spChg>
        <pc:spChg chg="del">
          <ac:chgData name="高 培" userId="d27805c1ef9e9338" providerId="LiveId" clId="{571ECFDD-5DC8-4877-A7A8-5251A4699121}" dt="2022-11-17T08:02:41.320" v="14943" actId="478"/>
          <ac:spMkLst>
            <pc:docMk/>
            <pc:sldMk cId="2082646676" sldId="2067"/>
            <ac:spMk id="15" creationId="{A782EFE1-58F3-C3C5-A51F-6B2EFBC06B1D}"/>
          </ac:spMkLst>
        </pc:spChg>
        <pc:spChg chg="del">
          <ac:chgData name="高 培" userId="d27805c1ef9e9338" providerId="LiveId" clId="{571ECFDD-5DC8-4877-A7A8-5251A4699121}" dt="2022-11-17T08:02:41.320" v="14943" actId="478"/>
          <ac:spMkLst>
            <pc:docMk/>
            <pc:sldMk cId="2082646676" sldId="2067"/>
            <ac:spMk id="18" creationId="{A717AC35-8E66-F039-D322-CAB9510447CD}"/>
          </ac:spMkLst>
        </pc:spChg>
        <pc:spChg chg="del">
          <ac:chgData name="高 培" userId="d27805c1ef9e9338" providerId="LiveId" clId="{571ECFDD-5DC8-4877-A7A8-5251A4699121}" dt="2022-11-17T08:02:41.320" v="14943" actId="478"/>
          <ac:spMkLst>
            <pc:docMk/>
            <pc:sldMk cId="2082646676" sldId="2067"/>
            <ac:spMk id="19" creationId="{A460BDDB-7A61-6AD7-BD12-E22CC8FACFD6}"/>
          </ac:spMkLst>
        </pc:spChg>
        <pc:spChg chg="del">
          <ac:chgData name="高 培" userId="d27805c1ef9e9338" providerId="LiveId" clId="{571ECFDD-5DC8-4877-A7A8-5251A4699121}" dt="2022-11-17T08:02:41.320" v="14943" actId="478"/>
          <ac:spMkLst>
            <pc:docMk/>
            <pc:sldMk cId="2082646676" sldId="2067"/>
            <ac:spMk id="22" creationId="{E7FA1E3C-CDCB-5607-0594-E0EC53254853}"/>
          </ac:spMkLst>
        </pc:spChg>
        <pc:graphicFrameChg chg="del">
          <ac:chgData name="高 培" userId="d27805c1ef9e9338" providerId="LiveId" clId="{571ECFDD-5DC8-4877-A7A8-5251A4699121}" dt="2022-11-17T08:02:41.320" v="14943" actId="478"/>
          <ac:graphicFrameMkLst>
            <pc:docMk/>
            <pc:sldMk cId="2082646676" sldId="2067"/>
            <ac:graphicFrameMk id="17" creationId="{0F7E2873-2D6E-D012-F607-2B3AD75122BD}"/>
          </ac:graphicFrameMkLst>
        </pc:graphicFrameChg>
        <pc:graphicFrameChg chg="del">
          <ac:chgData name="高 培" userId="d27805c1ef9e9338" providerId="LiveId" clId="{571ECFDD-5DC8-4877-A7A8-5251A4699121}" dt="2022-11-17T08:02:41.320" v="14943" actId="478"/>
          <ac:graphicFrameMkLst>
            <pc:docMk/>
            <pc:sldMk cId="2082646676" sldId="2067"/>
            <ac:graphicFrameMk id="20" creationId="{344A29B8-F656-2537-2046-C716BF37EA08}"/>
          </ac:graphicFrameMkLst>
        </pc:graphicFrameChg>
        <pc:picChg chg="add mod">
          <ac:chgData name="高 培" userId="d27805c1ef9e9338" providerId="LiveId" clId="{571ECFDD-5DC8-4877-A7A8-5251A4699121}" dt="2022-11-17T08:03:40.622" v="14960" actId="1076"/>
          <ac:picMkLst>
            <pc:docMk/>
            <pc:sldMk cId="2082646676" sldId="2067"/>
            <ac:picMk id="4" creationId="{0920F851-48DA-F8DF-6351-33BE4E0E5B35}"/>
          </ac:picMkLst>
        </pc:picChg>
      </pc:sldChg>
      <pc:sldChg chg="addSp delSp modSp add mod">
        <pc:chgData name="高 培" userId="d27805c1ef9e9338" providerId="LiveId" clId="{571ECFDD-5DC8-4877-A7A8-5251A4699121}" dt="2022-11-17T08:05:13.466" v="14979" actId="1076"/>
        <pc:sldMkLst>
          <pc:docMk/>
          <pc:sldMk cId="3804845549" sldId="2068"/>
        </pc:sldMkLst>
        <pc:spChg chg="del">
          <ac:chgData name="高 培" userId="d27805c1ef9e9338" providerId="LiveId" clId="{571ECFDD-5DC8-4877-A7A8-5251A4699121}" dt="2022-11-17T08:04:06.501" v="14964" actId="478"/>
          <ac:spMkLst>
            <pc:docMk/>
            <pc:sldMk cId="3804845549" sldId="2068"/>
            <ac:spMk id="2" creationId="{F71E026A-20A0-1145-91EF-B4A951ECAC6A}"/>
          </ac:spMkLst>
        </pc:spChg>
        <pc:spChg chg="del">
          <ac:chgData name="高 培" userId="d27805c1ef9e9338" providerId="LiveId" clId="{571ECFDD-5DC8-4877-A7A8-5251A4699121}" dt="2022-11-17T08:04:06.501" v="14964" actId="478"/>
          <ac:spMkLst>
            <pc:docMk/>
            <pc:sldMk cId="3804845549" sldId="2068"/>
            <ac:spMk id="3" creationId="{68CA5CD5-51DF-1D70-BC50-C269F2CDFF3C}"/>
          </ac:spMkLst>
        </pc:spChg>
        <pc:spChg chg="del">
          <ac:chgData name="高 培" userId="d27805c1ef9e9338" providerId="LiveId" clId="{571ECFDD-5DC8-4877-A7A8-5251A4699121}" dt="2022-11-17T08:04:06.501" v="14964" actId="478"/>
          <ac:spMkLst>
            <pc:docMk/>
            <pc:sldMk cId="3804845549" sldId="2068"/>
            <ac:spMk id="5" creationId="{766D1C41-15D3-A359-C3B3-ADFEC1C7C50C}"/>
          </ac:spMkLst>
        </pc:spChg>
        <pc:spChg chg="add mod">
          <ac:chgData name="高 培" userId="d27805c1ef9e9338" providerId="LiveId" clId="{571ECFDD-5DC8-4877-A7A8-5251A4699121}" dt="2022-11-17T08:05:06.070" v="14978" actId="1076"/>
          <ac:spMkLst>
            <pc:docMk/>
            <pc:sldMk cId="3804845549" sldId="2068"/>
            <ac:spMk id="6" creationId="{E19AC4D5-D797-EDF2-5B51-2D69882D1141}"/>
          </ac:spMkLst>
        </pc:spChg>
        <pc:spChg chg="add mod">
          <ac:chgData name="高 培" userId="d27805c1ef9e9338" providerId="LiveId" clId="{571ECFDD-5DC8-4877-A7A8-5251A4699121}" dt="2022-11-17T08:05:13.466" v="14979" actId="1076"/>
          <ac:spMkLst>
            <pc:docMk/>
            <pc:sldMk cId="3804845549" sldId="2068"/>
            <ac:spMk id="11" creationId="{3142DEAD-ED6A-CB1D-A15D-DD7CC3901A9D}"/>
          </ac:spMkLst>
        </pc:spChg>
        <pc:spChg chg="add mod">
          <ac:chgData name="高 培" userId="d27805c1ef9e9338" providerId="LiveId" clId="{571ECFDD-5DC8-4877-A7A8-5251A4699121}" dt="2022-11-17T08:05:13.466" v="14979" actId="1076"/>
          <ac:spMkLst>
            <pc:docMk/>
            <pc:sldMk cId="3804845549" sldId="2068"/>
            <ac:spMk id="14" creationId="{42471B9C-CAC8-D979-6B1D-8BA422369008}"/>
          </ac:spMkLst>
        </pc:spChg>
        <pc:picChg chg="del">
          <ac:chgData name="高 培" userId="d27805c1ef9e9338" providerId="LiveId" clId="{571ECFDD-5DC8-4877-A7A8-5251A4699121}" dt="2022-11-17T08:04:06.501" v="14964" actId="478"/>
          <ac:picMkLst>
            <pc:docMk/>
            <pc:sldMk cId="3804845549" sldId="2068"/>
            <ac:picMk id="4" creationId="{0920F851-48DA-F8DF-6351-33BE4E0E5B35}"/>
          </ac:picMkLst>
        </pc:picChg>
        <pc:picChg chg="add mod">
          <ac:chgData name="高 培" userId="d27805c1ef9e9338" providerId="LiveId" clId="{571ECFDD-5DC8-4877-A7A8-5251A4699121}" dt="2022-11-17T08:04:30.790" v="14970" actId="1076"/>
          <ac:picMkLst>
            <pc:docMk/>
            <pc:sldMk cId="3804845549" sldId="2068"/>
            <ac:picMk id="7" creationId="{C4D3D178-B7ED-216B-0374-E73AA11BB4A4}"/>
          </ac:picMkLst>
        </pc:picChg>
        <pc:picChg chg="add mod">
          <ac:chgData name="高 培" userId="d27805c1ef9e9338" providerId="LiveId" clId="{571ECFDD-5DC8-4877-A7A8-5251A4699121}" dt="2022-11-17T08:05:02.657" v="14977" actId="1076"/>
          <ac:picMkLst>
            <pc:docMk/>
            <pc:sldMk cId="3804845549" sldId="2068"/>
            <ac:picMk id="8" creationId="{0198DF81-1B3C-73B3-48D5-22F80AEBF0B6}"/>
          </ac:picMkLst>
        </pc:picChg>
        <pc:picChg chg="add mod">
          <ac:chgData name="高 培" userId="d27805c1ef9e9338" providerId="LiveId" clId="{571ECFDD-5DC8-4877-A7A8-5251A4699121}" dt="2022-11-17T08:05:13.466" v="14979" actId="1076"/>
          <ac:picMkLst>
            <pc:docMk/>
            <pc:sldMk cId="3804845549" sldId="2068"/>
            <ac:picMk id="9" creationId="{6E9A1065-2074-0C00-A39C-1E847B25536D}"/>
          </ac:picMkLst>
        </pc:picChg>
        <pc:cxnChg chg="add mod">
          <ac:chgData name="高 培" userId="d27805c1ef9e9338" providerId="LiveId" clId="{571ECFDD-5DC8-4877-A7A8-5251A4699121}" dt="2022-11-17T08:05:13.466" v="14979" actId="1076"/>
          <ac:cxnSpMkLst>
            <pc:docMk/>
            <pc:sldMk cId="3804845549" sldId="2068"/>
            <ac:cxnSpMk id="12" creationId="{B92D4965-7A92-1F0C-BEC7-77DF1D819E55}"/>
          </ac:cxnSpMkLst>
        </pc:cxnChg>
        <pc:cxnChg chg="add mod">
          <ac:chgData name="高 培" userId="d27805c1ef9e9338" providerId="LiveId" clId="{571ECFDD-5DC8-4877-A7A8-5251A4699121}" dt="2022-11-17T08:05:13.466" v="14979" actId="1076"/>
          <ac:cxnSpMkLst>
            <pc:docMk/>
            <pc:sldMk cId="3804845549" sldId="2068"/>
            <ac:cxnSpMk id="13" creationId="{E16EB2E3-3D48-C90D-9442-C57D3844DEB2}"/>
          </ac:cxnSpMkLst>
        </pc:cxnChg>
      </pc:sldChg>
      <pc:sldChg chg="addSp delSp modSp add mod">
        <pc:chgData name="高 培" userId="d27805c1ef9e9338" providerId="LiveId" clId="{571ECFDD-5DC8-4877-A7A8-5251A4699121}" dt="2022-11-17T08:08:27.788" v="15017" actId="1037"/>
        <pc:sldMkLst>
          <pc:docMk/>
          <pc:sldMk cId="2387922421" sldId="2069"/>
        </pc:sldMkLst>
        <pc:spChg chg="add del mod">
          <ac:chgData name="高 培" userId="d27805c1ef9e9338" providerId="LiveId" clId="{571ECFDD-5DC8-4877-A7A8-5251A4699121}" dt="2022-11-17T08:06:06.903" v="14990" actId="478"/>
          <ac:spMkLst>
            <pc:docMk/>
            <pc:sldMk cId="2387922421" sldId="2069"/>
            <ac:spMk id="2" creationId="{420607C4-1FDD-0957-AC47-58BC9699B3BF}"/>
          </ac:spMkLst>
        </pc:spChg>
        <pc:spChg chg="add mod">
          <ac:chgData name="高 培" userId="d27805c1ef9e9338" providerId="LiveId" clId="{571ECFDD-5DC8-4877-A7A8-5251A4699121}" dt="2022-11-17T08:08:27.788" v="15017" actId="1037"/>
          <ac:spMkLst>
            <pc:docMk/>
            <pc:sldMk cId="2387922421" sldId="2069"/>
            <ac:spMk id="4" creationId="{B4830577-EF5E-EB80-9055-977190B5CB06}"/>
          </ac:spMkLst>
        </pc:spChg>
        <pc:spChg chg="del">
          <ac:chgData name="高 培" userId="d27805c1ef9e9338" providerId="LiveId" clId="{571ECFDD-5DC8-4877-A7A8-5251A4699121}" dt="2022-11-17T08:05:25.458" v="14983" actId="478"/>
          <ac:spMkLst>
            <pc:docMk/>
            <pc:sldMk cId="2387922421" sldId="2069"/>
            <ac:spMk id="6" creationId="{E19AC4D5-D797-EDF2-5B51-2D69882D1141}"/>
          </ac:spMkLst>
        </pc:spChg>
        <pc:spChg chg="del">
          <ac:chgData name="高 培" userId="d27805c1ef9e9338" providerId="LiveId" clId="{571ECFDD-5DC8-4877-A7A8-5251A4699121}" dt="2022-11-17T08:05:25.458" v="14983" actId="478"/>
          <ac:spMkLst>
            <pc:docMk/>
            <pc:sldMk cId="2387922421" sldId="2069"/>
            <ac:spMk id="11" creationId="{3142DEAD-ED6A-CB1D-A15D-DD7CC3901A9D}"/>
          </ac:spMkLst>
        </pc:spChg>
        <pc:spChg chg="del">
          <ac:chgData name="高 培" userId="d27805c1ef9e9338" providerId="LiveId" clId="{571ECFDD-5DC8-4877-A7A8-5251A4699121}" dt="2022-11-17T08:05:25.458" v="14983" actId="478"/>
          <ac:spMkLst>
            <pc:docMk/>
            <pc:sldMk cId="2387922421" sldId="2069"/>
            <ac:spMk id="14" creationId="{42471B9C-CAC8-D979-6B1D-8BA422369008}"/>
          </ac:spMkLst>
        </pc:spChg>
        <pc:spChg chg="add mod">
          <ac:chgData name="高 培" userId="d27805c1ef9e9338" providerId="LiveId" clId="{571ECFDD-5DC8-4877-A7A8-5251A4699121}" dt="2022-11-17T08:08:27.788" v="15017" actId="1037"/>
          <ac:spMkLst>
            <pc:docMk/>
            <pc:sldMk cId="2387922421" sldId="2069"/>
            <ac:spMk id="15" creationId="{EB867E02-BE1E-A341-AE49-8FF43710A29F}"/>
          </ac:spMkLst>
        </pc:spChg>
        <pc:spChg chg="mod">
          <ac:chgData name="高 培" userId="d27805c1ef9e9338" providerId="LiveId" clId="{571ECFDD-5DC8-4877-A7A8-5251A4699121}" dt="2022-11-17T08:06:31.405" v="14995" actId="1076"/>
          <ac:spMkLst>
            <pc:docMk/>
            <pc:sldMk cId="2387922421" sldId="2069"/>
            <ac:spMk id="16" creationId="{00000000-0000-0000-0000-000000000000}"/>
          </ac:spMkLst>
        </pc:spChg>
        <pc:spChg chg="add mod">
          <ac:chgData name="高 培" userId="d27805c1ef9e9338" providerId="LiveId" clId="{571ECFDD-5DC8-4877-A7A8-5251A4699121}" dt="2022-11-17T08:08:27.788" v="15017" actId="1037"/>
          <ac:spMkLst>
            <pc:docMk/>
            <pc:sldMk cId="2387922421" sldId="2069"/>
            <ac:spMk id="18" creationId="{CA5A863C-A0EF-B39D-06D2-BF8DE7981CAF}"/>
          </ac:spMkLst>
        </pc:spChg>
        <pc:spChg chg="add mod">
          <ac:chgData name="高 培" userId="d27805c1ef9e9338" providerId="LiveId" clId="{571ECFDD-5DC8-4877-A7A8-5251A4699121}" dt="2022-11-17T08:08:27.788" v="15017" actId="1037"/>
          <ac:spMkLst>
            <pc:docMk/>
            <pc:sldMk cId="2387922421" sldId="2069"/>
            <ac:spMk id="20" creationId="{50184DEF-DF2F-9FAA-37B2-9DE8DCE63003}"/>
          </ac:spMkLst>
        </pc:spChg>
        <pc:spChg chg="add mod">
          <ac:chgData name="高 培" userId="d27805c1ef9e9338" providerId="LiveId" clId="{571ECFDD-5DC8-4877-A7A8-5251A4699121}" dt="2022-11-17T08:08:27.788" v="15017" actId="1037"/>
          <ac:spMkLst>
            <pc:docMk/>
            <pc:sldMk cId="2387922421" sldId="2069"/>
            <ac:spMk id="22" creationId="{72070336-F0F8-D9E6-AD12-9AC63B66750C}"/>
          </ac:spMkLst>
        </pc:spChg>
        <pc:spChg chg="add mod">
          <ac:chgData name="高 培" userId="d27805c1ef9e9338" providerId="LiveId" clId="{571ECFDD-5DC8-4877-A7A8-5251A4699121}" dt="2022-11-17T08:08:27.788" v="15017" actId="1037"/>
          <ac:spMkLst>
            <pc:docMk/>
            <pc:sldMk cId="2387922421" sldId="2069"/>
            <ac:spMk id="24" creationId="{6D0E9F80-56D3-3CD9-984C-85CB09BFC33D}"/>
          </ac:spMkLst>
        </pc:spChg>
        <pc:spChg chg="add mod">
          <ac:chgData name="高 培" userId="d27805c1ef9e9338" providerId="LiveId" clId="{571ECFDD-5DC8-4877-A7A8-5251A4699121}" dt="2022-11-17T08:08:27.788" v="15017" actId="1037"/>
          <ac:spMkLst>
            <pc:docMk/>
            <pc:sldMk cId="2387922421" sldId="2069"/>
            <ac:spMk id="26" creationId="{54503C43-84C4-0459-D704-B91D8A41C26C}"/>
          </ac:spMkLst>
        </pc:spChg>
        <pc:spChg chg="add mod">
          <ac:chgData name="高 培" userId="d27805c1ef9e9338" providerId="LiveId" clId="{571ECFDD-5DC8-4877-A7A8-5251A4699121}" dt="2022-11-17T08:08:27.788" v="15017" actId="1037"/>
          <ac:spMkLst>
            <pc:docMk/>
            <pc:sldMk cId="2387922421" sldId="2069"/>
            <ac:spMk id="27" creationId="{5636B65D-907B-18EC-7584-772131734185}"/>
          </ac:spMkLst>
        </pc:spChg>
        <pc:spChg chg="add mod">
          <ac:chgData name="高 培" userId="d27805c1ef9e9338" providerId="LiveId" clId="{571ECFDD-5DC8-4877-A7A8-5251A4699121}" dt="2022-11-17T08:08:27.788" v="15017" actId="1037"/>
          <ac:spMkLst>
            <pc:docMk/>
            <pc:sldMk cId="2387922421" sldId="2069"/>
            <ac:spMk id="30" creationId="{BF253C74-3850-128B-A0E1-F55FF7D2373B}"/>
          </ac:spMkLst>
        </pc:spChg>
        <pc:spChg chg="add mod">
          <ac:chgData name="高 培" userId="d27805c1ef9e9338" providerId="LiveId" clId="{571ECFDD-5DC8-4877-A7A8-5251A4699121}" dt="2022-11-17T08:08:27.788" v="15017" actId="1037"/>
          <ac:spMkLst>
            <pc:docMk/>
            <pc:sldMk cId="2387922421" sldId="2069"/>
            <ac:spMk id="31" creationId="{08B6B92A-8C1A-C5A5-0A4D-13117164C03A}"/>
          </ac:spMkLst>
        </pc:spChg>
        <pc:spChg chg="add mod">
          <ac:chgData name="高 培" userId="d27805c1ef9e9338" providerId="LiveId" clId="{571ECFDD-5DC8-4877-A7A8-5251A4699121}" dt="2022-11-17T08:08:27.788" v="15017" actId="1037"/>
          <ac:spMkLst>
            <pc:docMk/>
            <pc:sldMk cId="2387922421" sldId="2069"/>
            <ac:spMk id="32" creationId="{54A78FD7-6845-65D1-F79C-9EA6D2497128}"/>
          </ac:spMkLst>
        </pc:spChg>
        <pc:picChg chg="add mod">
          <ac:chgData name="高 培" userId="d27805c1ef9e9338" providerId="LiveId" clId="{571ECFDD-5DC8-4877-A7A8-5251A4699121}" dt="2022-11-17T08:08:27.788" v="15017" actId="1037"/>
          <ac:picMkLst>
            <pc:docMk/>
            <pc:sldMk cId="2387922421" sldId="2069"/>
            <ac:picMk id="3" creationId="{18EFF8A9-EA24-48E4-E416-CDDD8D8BDC19}"/>
          </ac:picMkLst>
        </pc:picChg>
        <pc:picChg chg="del">
          <ac:chgData name="高 培" userId="d27805c1ef9e9338" providerId="LiveId" clId="{571ECFDD-5DC8-4877-A7A8-5251A4699121}" dt="2022-11-17T08:05:25.458" v="14983" actId="478"/>
          <ac:picMkLst>
            <pc:docMk/>
            <pc:sldMk cId="2387922421" sldId="2069"/>
            <ac:picMk id="7" creationId="{C4D3D178-B7ED-216B-0374-E73AA11BB4A4}"/>
          </ac:picMkLst>
        </pc:picChg>
        <pc:picChg chg="del">
          <ac:chgData name="高 培" userId="d27805c1ef9e9338" providerId="LiveId" clId="{571ECFDD-5DC8-4877-A7A8-5251A4699121}" dt="2022-11-17T08:05:25.458" v="14983" actId="478"/>
          <ac:picMkLst>
            <pc:docMk/>
            <pc:sldMk cId="2387922421" sldId="2069"/>
            <ac:picMk id="8" creationId="{0198DF81-1B3C-73B3-48D5-22F80AEBF0B6}"/>
          </ac:picMkLst>
        </pc:picChg>
        <pc:picChg chg="del">
          <ac:chgData name="高 培" userId="d27805c1ef9e9338" providerId="LiveId" clId="{571ECFDD-5DC8-4877-A7A8-5251A4699121}" dt="2022-11-17T08:05:25.458" v="14983" actId="478"/>
          <ac:picMkLst>
            <pc:docMk/>
            <pc:sldMk cId="2387922421" sldId="2069"/>
            <ac:picMk id="9" creationId="{6E9A1065-2074-0C00-A39C-1E847B25536D}"/>
          </ac:picMkLst>
        </pc:picChg>
        <pc:picChg chg="add mod">
          <ac:chgData name="高 培" userId="d27805c1ef9e9338" providerId="LiveId" clId="{571ECFDD-5DC8-4877-A7A8-5251A4699121}" dt="2022-11-17T08:08:27.788" v="15017" actId="1037"/>
          <ac:picMkLst>
            <pc:docMk/>
            <pc:sldMk cId="2387922421" sldId="2069"/>
            <ac:picMk id="29" creationId="{E979F286-6AE3-9ABB-A08A-AD0FFF4B7E01}"/>
          </ac:picMkLst>
        </pc:picChg>
        <pc:cxnChg chg="add mod">
          <ac:chgData name="高 培" userId="d27805c1ef9e9338" providerId="LiveId" clId="{571ECFDD-5DC8-4877-A7A8-5251A4699121}" dt="2022-11-17T08:08:27.788" v="15017" actId="1037"/>
          <ac:cxnSpMkLst>
            <pc:docMk/>
            <pc:sldMk cId="2387922421" sldId="2069"/>
            <ac:cxnSpMk id="5" creationId="{36AC9E11-3F89-7C35-BC74-0A208AF0B66F}"/>
          </ac:cxnSpMkLst>
        </pc:cxnChg>
        <pc:cxnChg chg="del">
          <ac:chgData name="高 培" userId="d27805c1ef9e9338" providerId="LiveId" clId="{571ECFDD-5DC8-4877-A7A8-5251A4699121}" dt="2022-11-17T08:05:25.458" v="14983" actId="478"/>
          <ac:cxnSpMkLst>
            <pc:docMk/>
            <pc:sldMk cId="2387922421" sldId="2069"/>
            <ac:cxnSpMk id="12" creationId="{B92D4965-7A92-1F0C-BEC7-77DF1D819E55}"/>
          </ac:cxnSpMkLst>
        </pc:cxnChg>
        <pc:cxnChg chg="del">
          <ac:chgData name="高 培" userId="d27805c1ef9e9338" providerId="LiveId" clId="{571ECFDD-5DC8-4877-A7A8-5251A4699121}" dt="2022-11-17T08:05:25.458" v="14983" actId="478"/>
          <ac:cxnSpMkLst>
            <pc:docMk/>
            <pc:sldMk cId="2387922421" sldId="2069"/>
            <ac:cxnSpMk id="13" creationId="{E16EB2E3-3D48-C90D-9442-C57D3844DEB2}"/>
          </ac:cxnSpMkLst>
        </pc:cxnChg>
        <pc:cxnChg chg="add mod">
          <ac:chgData name="高 培" userId="d27805c1ef9e9338" providerId="LiveId" clId="{571ECFDD-5DC8-4877-A7A8-5251A4699121}" dt="2022-11-17T08:08:27.788" v="15017" actId="1037"/>
          <ac:cxnSpMkLst>
            <pc:docMk/>
            <pc:sldMk cId="2387922421" sldId="2069"/>
            <ac:cxnSpMk id="17" creationId="{E77CE3F4-41E1-DE33-68D4-A01BF3D2DE5B}"/>
          </ac:cxnSpMkLst>
        </pc:cxnChg>
        <pc:cxnChg chg="add mod">
          <ac:chgData name="高 培" userId="d27805c1ef9e9338" providerId="LiveId" clId="{571ECFDD-5DC8-4877-A7A8-5251A4699121}" dt="2022-11-17T08:08:27.788" v="15017" actId="1037"/>
          <ac:cxnSpMkLst>
            <pc:docMk/>
            <pc:sldMk cId="2387922421" sldId="2069"/>
            <ac:cxnSpMk id="19" creationId="{CD19D9F2-3B69-8E06-002C-FBDD550483F2}"/>
          </ac:cxnSpMkLst>
        </pc:cxnChg>
        <pc:cxnChg chg="add mod">
          <ac:chgData name="高 培" userId="d27805c1ef9e9338" providerId="LiveId" clId="{571ECFDD-5DC8-4877-A7A8-5251A4699121}" dt="2022-11-17T08:08:27.788" v="15017" actId="1037"/>
          <ac:cxnSpMkLst>
            <pc:docMk/>
            <pc:sldMk cId="2387922421" sldId="2069"/>
            <ac:cxnSpMk id="21" creationId="{CBE777F2-DA43-A86E-7397-827F88F9367D}"/>
          </ac:cxnSpMkLst>
        </pc:cxnChg>
        <pc:cxnChg chg="add mod">
          <ac:chgData name="高 培" userId="d27805c1ef9e9338" providerId="LiveId" clId="{571ECFDD-5DC8-4877-A7A8-5251A4699121}" dt="2022-11-17T08:08:27.788" v="15017" actId="1037"/>
          <ac:cxnSpMkLst>
            <pc:docMk/>
            <pc:sldMk cId="2387922421" sldId="2069"/>
            <ac:cxnSpMk id="23" creationId="{3D5A45AE-036F-CE97-BA6B-A2596D8111EF}"/>
          </ac:cxnSpMkLst>
        </pc:cxnChg>
        <pc:cxnChg chg="add mod">
          <ac:chgData name="高 培" userId="d27805c1ef9e9338" providerId="LiveId" clId="{571ECFDD-5DC8-4877-A7A8-5251A4699121}" dt="2022-11-17T08:08:27.788" v="15017" actId="1037"/>
          <ac:cxnSpMkLst>
            <pc:docMk/>
            <pc:sldMk cId="2387922421" sldId="2069"/>
            <ac:cxnSpMk id="25" creationId="{758D08D8-8656-4249-3ADB-9A6BB9DE964C}"/>
          </ac:cxnSpMkLst>
        </pc:cxnChg>
        <pc:cxnChg chg="add mod">
          <ac:chgData name="高 培" userId="d27805c1ef9e9338" providerId="LiveId" clId="{571ECFDD-5DC8-4877-A7A8-5251A4699121}" dt="2022-11-17T08:08:27.788" v="15017" actId="1037"/>
          <ac:cxnSpMkLst>
            <pc:docMk/>
            <pc:sldMk cId="2387922421" sldId="2069"/>
            <ac:cxnSpMk id="28" creationId="{31B1B36C-D082-2DB9-DBDF-1EE8D9441135}"/>
          </ac:cxnSpMkLst>
        </pc:cxnChg>
      </pc:sldChg>
      <pc:sldChg chg="addSp delSp modSp add mod">
        <pc:chgData name="高 培" userId="d27805c1ef9e9338" providerId="LiveId" clId="{571ECFDD-5DC8-4877-A7A8-5251A4699121}" dt="2022-11-17T08:09:18.109" v="15026" actId="1076"/>
        <pc:sldMkLst>
          <pc:docMk/>
          <pc:sldMk cId="3680657293" sldId="2070"/>
        </pc:sldMkLst>
        <pc:spChg chg="del">
          <ac:chgData name="高 培" userId="d27805c1ef9e9338" providerId="LiveId" clId="{571ECFDD-5DC8-4877-A7A8-5251A4699121}" dt="2022-11-17T08:08:50.317" v="15021" actId="478"/>
          <ac:spMkLst>
            <pc:docMk/>
            <pc:sldMk cId="3680657293" sldId="2070"/>
            <ac:spMk id="4" creationId="{B4830577-EF5E-EB80-9055-977190B5CB06}"/>
          </ac:spMkLst>
        </pc:spChg>
        <pc:spChg chg="add mod">
          <ac:chgData name="高 培" userId="d27805c1ef9e9338" providerId="LiveId" clId="{571ECFDD-5DC8-4877-A7A8-5251A4699121}" dt="2022-11-17T08:09:18.109" v="15026" actId="1076"/>
          <ac:spMkLst>
            <pc:docMk/>
            <pc:sldMk cId="3680657293" sldId="2070"/>
            <ac:spMk id="6" creationId="{6B7EF137-AB5D-188B-B479-CF916F455B31}"/>
          </ac:spMkLst>
        </pc:spChg>
        <pc:spChg chg="add mod">
          <ac:chgData name="高 培" userId="d27805c1ef9e9338" providerId="LiveId" clId="{571ECFDD-5DC8-4877-A7A8-5251A4699121}" dt="2022-11-17T08:09:18.109" v="15026" actId="1076"/>
          <ac:spMkLst>
            <pc:docMk/>
            <pc:sldMk cId="3680657293" sldId="2070"/>
            <ac:spMk id="7" creationId="{588B1B9C-FCB4-E9D4-74AD-93A9E8BA34A0}"/>
          </ac:spMkLst>
        </pc:spChg>
        <pc:spChg chg="add mod">
          <ac:chgData name="高 培" userId="d27805c1ef9e9338" providerId="LiveId" clId="{571ECFDD-5DC8-4877-A7A8-5251A4699121}" dt="2022-11-17T08:09:09.254" v="15025" actId="207"/>
          <ac:spMkLst>
            <pc:docMk/>
            <pc:sldMk cId="3680657293" sldId="2070"/>
            <ac:spMk id="9" creationId="{0F6C8372-67CA-451C-EA5F-A4995CD757A5}"/>
          </ac:spMkLst>
        </pc:spChg>
        <pc:spChg chg="del">
          <ac:chgData name="高 培" userId="d27805c1ef9e9338" providerId="LiveId" clId="{571ECFDD-5DC8-4877-A7A8-5251A4699121}" dt="2022-11-17T08:08:50.317" v="15021" actId="478"/>
          <ac:spMkLst>
            <pc:docMk/>
            <pc:sldMk cId="3680657293" sldId="2070"/>
            <ac:spMk id="15" creationId="{EB867E02-BE1E-A341-AE49-8FF43710A29F}"/>
          </ac:spMkLst>
        </pc:spChg>
        <pc:spChg chg="del">
          <ac:chgData name="高 培" userId="d27805c1ef9e9338" providerId="LiveId" clId="{571ECFDD-5DC8-4877-A7A8-5251A4699121}" dt="2022-11-17T08:08:50.317" v="15021" actId="478"/>
          <ac:spMkLst>
            <pc:docMk/>
            <pc:sldMk cId="3680657293" sldId="2070"/>
            <ac:spMk id="18" creationId="{CA5A863C-A0EF-B39D-06D2-BF8DE7981CAF}"/>
          </ac:spMkLst>
        </pc:spChg>
        <pc:spChg chg="del">
          <ac:chgData name="高 培" userId="d27805c1ef9e9338" providerId="LiveId" clId="{571ECFDD-5DC8-4877-A7A8-5251A4699121}" dt="2022-11-17T08:08:50.317" v="15021" actId="478"/>
          <ac:spMkLst>
            <pc:docMk/>
            <pc:sldMk cId="3680657293" sldId="2070"/>
            <ac:spMk id="20" creationId="{50184DEF-DF2F-9FAA-37B2-9DE8DCE63003}"/>
          </ac:spMkLst>
        </pc:spChg>
        <pc:spChg chg="del">
          <ac:chgData name="高 培" userId="d27805c1ef9e9338" providerId="LiveId" clId="{571ECFDD-5DC8-4877-A7A8-5251A4699121}" dt="2022-11-17T08:08:50.317" v="15021" actId="478"/>
          <ac:spMkLst>
            <pc:docMk/>
            <pc:sldMk cId="3680657293" sldId="2070"/>
            <ac:spMk id="22" creationId="{72070336-F0F8-D9E6-AD12-9AC63B66750C}"/>
          </ac:spMkLst>
        </pc:spChg>
        <pc:spChg chg="del">
          <ac:chgData name="高 培" userId="d27805c1ef9e9338" providerId="LiveId" clId="{571ECFDD-5DC8-4877-A7A8-5251A4699121}" dt="2022-11-17T08:08:50.317" v="15021" actId="478"/>
          <ac:spMkLst>
            <pc:docMk/>
            <pc:sldMk cId="3680657293" sldId="2070"/>
            <ac:spMk id="24" creationId="{6D0E9F80-56D3-3CD9-984C-85CB09BFC33D}"/>
          </ac:spMkLst>
        </pc:spChg>
        <pc:spChg chg="del">
          <ac:chgData name="高 培" userId="d27805c1ef9e9338" providerId="LiveId" clId="{571ECFDD-5DC8-4877-A7A8-5251A4699121}" dt="2022-11-17T08:08:50.317" v="15021" actId="478"/>
          <ac:spMkLst>
            <pc:docMk/>
            <pc:sldMk cId="3680657293" sldId="2070"/>
            <ac:spMk id="26" creationId="{54503C43-84C4-0459-D704-B91D8A41C26C}"/>
          </ac:spMkLst>
        </pc:spChg>
        <pc:spChg chg="del">
          <ac:chgData name="高 培" userId="d27805c1ef9e9338" providerId="LiveId" clId="{571ECFDD-5DC8-4877-A7A8-5251A4699121}" dt="2022-11-17T08:08:50.317" v="15021" actId="478"/>
          <ac:spMkLst>
            <pc:docMk/>
            <pc:sldMk cId="3680657293" sldId="2070"/>
            <ac:spMk id="27" creationId="{5636B65D-907B-18EC-7584-772131734185}"/>
          </ac:spMkLst>
        </pc:spChg>
        <pc:spChg chg="del">
          <ac:chgData name="高 培" userId="d27805c1ef9e9338" providerId="LiveId" clId="{571ECFDD-5DC8-4877-A7A8-5251A4699121}" dt="2022-11-17T08:08:50.317" v="15021" actId="478"/>
          <ac:spMkLst>
            <pc:docMk/>
            <pc:sldMk cId="3680657293" sldId="2070"/>
            <ac:spMk id="30" creationId="{BF253C74-3850-128B-A0E1-F55FF7D2373B}"/>
          </ac:spMkLst>
        </pc:spChg>
        <pc:spChg chg="del">
          <ac:chgData name="高 培" userId="d27805c1ef9e9338" providerId="LiveId" clId="{571ECFDD-5DC8-4877-A7A8-5251A4699121}" dt="2022-11-17T08:08:50.317" v="15021" actId="478"/>
          <ac:spMkLst>
            <pc:docMk/>
            <pc:sldMk cId="3680657293" sldId="2070"/>
            <ac:spMk id="31" creationId="{08B6B92A-8C1A-C5A5-0A4D-13117164C03A}"/>
          </ac:spMkLst>
        </pc:spChg>
        <pc:spChg chg="del">
          <ac:chgData name="高 培" userId="d27805c1ef9e9338" providerId="LiveId" clId="{571ECFDD-5DC8-4877-A7A8-5251A4699121}" dt="2022-11-17T08:08:50.317" v="15021" actId="478"/>
          <ac:spMkLst>
            <pc:docMk/>
            <pc:sldMk cId="3680657293" sldId="2070"/>
            <ac:spMk id="32" creationId="{54A78FD7-6845-65D1-F79C-9EA6D2497128}"/>
          </ac:spMkLst>
        </pc:spChg>
        <pc:picChg chg="add mod">
          <ac:chgData name="高 培" userId="d27805c1ef9e9338" providerId="LiveId" clId="{571ECFDD-5DC8-4877-A7A8-5251A4699121}" dt="2022-11-17T08:09:18.109" v="15026" actId="1076"/>
          <ac:picMkLst>
            <pc:docMk/>
            <pc:sldMk cId="3680657293" sldId="2070"/>
            <ac:picMk id="2" creationId="{E8F80A21-42E6-4A0F-F98B-C62DC27784B2}"/>
          </ac:picMkLst>
        </pc:picChg>
        <pc:picChg chg="del">
          <ac:chgData name="高 培" userId="d27805c1ef9e9338" providerId="LiveId" clId="{571ECFDD-5DC8-4877-A7A8-5251A4699121}" dt="2022-11-17T08:08:50.317" v="15021" actId="478"/>
          <ac:picMkLst>
            <pc:docMk/>
            <pc:sldMk cId="3680657293" sldId="2070"/>
            <ac:picMk id="3" creationId="{18EFF8A9-EA24-48E4-E416-CDDD8D8BDC19}"/>
          </ac:picMkLst>
        </pc:picChg>
        <pc:picChg chg="del">
          <ac:chgData name="高 培" userId="d27805c1ef9e9338" providerId="LiveId" clId="{571ECFDD-5DC8-4877-A7A8-5251A4699121}" dt="2022-11-17T08:08:50.317" v="15021" actId="478"/>
          <ac:picMkLst>
            <pc:docMk/>
            <pc:sldMk cId="3680657293" sldId="2070"/>
            <ac:picMk id="29" creationId="{E979F286-6AE3-9ABB-A08A-AD0FFF4B7E01}"/>
          </ac:picMkLst>
        </pc:picChg>
        <pc:cxnChg chg="del">
          <ac:chgData name="高 培" userId="d27805c1ef9e9338" providerId="LiveId" clId="{571ECFDD-5DC8-4877-A7A8-5251A4699121}" dt="2022-11-17T08:08:50.317" v="15021" actId="478"/>
          <ac:cxnSpMkLst>
            <pc:docMk/>
            <pc:sldMk cId="3680657293" sldId="2070"/>
            <ac:cxnSpMk id="5" creationId="{36AC9E11-3F89-7C35-BC74-0A208AF0B66F}"/>
          </ac:cxnSpMkLst>
        </pc:cxnChg>
        <pc:cxnChg chg="add mod">
          <ac:chgData name="高 培" userId="d27805c1ef9e9338" providerId="LiveId" clId="{571ECFDD-5DC8-4877-A7A8-5251A4699121}" dt="2022-11-17T08:09:18.109" v="15026" actId="1076"/>
          <ac:cxnSpMkLst>
            <pc:docMk/>
            <pc:sldMk cId="3680657293" sldId="2070"/>
            <ac:cxnSpMk id="8" creationId="{C3119DA0-6669-ED20-85D0-E9C398B9A85E}"/>
          </ac:cxnSpMkLst>
        </pc:cxnChg>
        <pc:cxnChg chg="del">
          <ac:chgData name="高 培" userId="d27805c1ef9e9338" providerId="LiveId" clId="{571ECFDD-5DC8-4877-A7A8-5251A4699121}" dt="2022-11-17T08:08:50.317" v="15021" actId="478"/>
          <ac:cxnSpMkLst>
            <pc:docMk/>
            <pc:sldMk cId="3680657293" sldId="2070"/>
            <ac:cxnSpMk id="17" creationId="{E77CE3F4-41E1-DE33-68D4-A01BF3D2DE5B}"/>
          </ac:cxnSpMkLst>
        </pc:cxnChg>
        <pc:cxnChg chg="del">
          <ac:chgData name="高 培" userId="d27805c1ef9e9338" providerId="LiveId" clId="{571ECFDD-5DC8-4877-A7A8-5251A4699121}" dt="2022-11-17T08:08:50.317" v="15021" actId="478"/>
          <ac:cxnSpMkLst>
            <pc:docMk/>
            <pc:sldMk cId="3680657293" sldId="2070"/>
            <ac:cxnSpMk id="19" creationId="{CD19D9F2-3B69-8E06-002C-FBDD550483F2}"/>
          </ac:cxnSpMkLst>
        </pc:cxnChg>
        <pc:cxnChg chg="del">
          <ac:chgData name="高 培" userId="d27805c1ef9e9338" providerId="LiveId" clId="{571ECFDD-5DC8-4877-A7A8-5251A4699121}" dt="2022-11-17T08:08:50.317" v="15021" actId="478"/>
          <ac:cxnSpMkLst>
            <pc:docMk/>
            <pc:sldMk cId="3680657293" sldId="2070"/>
            <ac:cxnSpMk id="21" creationId="{CBE777F2-DA43-A86E-7397-827F88F9367D}"/>
          </ac:cxnSpMkLst>
        </pc:cxnChg>
        <pc:cxnChg chg="del">
          <ac:chgData name="高 培" userId="d27805c1ef9e9338" providerId="LiveId" clId="{571ECFDD-5DC8-4877-A7A8-5251A4699121}" dt="2022-11-17T08:08:50.317" v="15021" actId="478"/>
          <ac:cxnSpMkLst>
            <pc:docMk/>
            <pc:sldMk cId="3680657293" sldId="2070"/>
            <ac:cxnSpMk id="23" creationId="{3D5A45AE-036F-CE97-BA6B-A2596D8111EF}"/>
          </ac:cxnSpMkLst>
        </pc:cxnChg>
        <pc:cxnChg chg="del">
          <ac:chgData name="高 培" userId="d27805c1ef9e9338" providerId="LiveId" clId="{571ECFDD-5DC8-4877-A7A8-5251A4699121}" dt="2022-11-17T08:08:50.317" v="15021" actId="478"/>
          <ac:cxnSpMkLst>
            <pc:docMk/>
            <pc:sldMk cId="3680657293" sldId="2070"/>
            <ac:cxnSpMk id="25" creationId="{758D08D8-8656-4249-3ADB-9A6BB9DE964C}"/>
          </ac:cxnSpMkLst>
        </pc:cxnChg>
        <pc:cxnChg chg="del">
          <ac:chgData name="高 培" userId="d27805c1ef9e9338" providerId="LiveId" clId="{571ECFDD-5DC8-4877-A7A8-5251A4699121}" dt="2022-11-17T08:08:50.317" v="15021" actId="478"/>
          <ac:cxnSpMkLst>
            <pc:docMk/>
            <pc:sldMk cId="3680657293" sldId="2070"/>
            <ac:cxnSpMk id="28" creationId="{31B1B36C-D082-2DB9-DBDF-1EE8D9441135}"/>
          </ac:cxnSpMkLst>
        </pc:cxnChg>
      </pc:sldChg>
      <pc:sldChg chg="addSp delSp modSp add mod">
        <pc:chgData name="高 培" userId="d27805c1ef9e9338" providerId="LiveId" clId="{571ECFDD-5DC8-4877-A7A8-5251A4699121}" dt="2022-11-17T08:10:48.619" v="15040" actId="1076"/>
        <pc:sldMkLst>
          <pc:docMk/>
          <pc:sldMk cId="978367617" sldId="2071"/>
        </pc:sldMkLst>
        <pc:spChg chg="add mod">
          <ac:chgData name="高 培" userId="d27805c1ef9e9338" providerId="LiveId" clId="{571ECFDD-5DC8-4877-A7A8-5251A4699121}" dt="2022-11-17T08:10:22.810" v="15035" actId="255"/>
          <ac:spMkLst>
            <pc:docMk/>
            <pc:sldMk cId="978367617" sldId="2071"/>
            <ac:spMk id="3" creationId="{23E133C2-0485-A416-30D9-FAB892F08076}"/>
          </ac:spMkLst>
        </pc:spChg>
        <pc:spChg chg="add mod">
          <ac:chgData name="高 培" userId="d27805c1ef9e9338" providerId="LiveId" clId="{571ECFDD-5DC8-4877-A7A8-5251A4699121}" dt="2022-11-17T08:10:48.619" v="15040" actId="1076"/>
          <ac:spMkLst>
            <pc:docMk/>
            <pc:sldMk cId="978367617" sldId="2071"/>
            <ac:spMk id="5" creationId="{84BFD6C3-D3EB-5690-4F03-B6D40D33B7F5}"/>
          </ac:spMkLst>
        </pc:spChg>
        <pc:spChg chg="del">
          <ac:chgData name="高 培" userId="d27805c1ef9e9338" providerId="LiveId" clId="{571ECFDD-5DC8-4877-A7A8-5251A4699121}" dt="2022-11-17T08:10:00.307" v="15029" actId="478"/>
          <ac:spMkLst>
            <pc:docMk/>
            <pc:sldMk cId="978367617" sldId="2071"/>
            <ac:spMk id="6" creationId="{6B7EF137-AB5D-188B-B479-CF916F455B31}"/>
          </ac:spMkLst>
        </pc:spChg>
        <pc:spChg chg="del">
          <ac:chgData name="高 培" userId="d27805c1ef9e9338" providerId="LiveId" clId="{571ECFDD-5DC8-4877-A7A8-5251A4699121}" dt="2022-11-17T08:10:00.307" v="15029" actId="478"/>
          <ac:spMkLst>
            <pc:docMk/>
            <pc:sldMk cId="978367617" sldId="2071"/>
            <ac:spMk id="7" creationId="{588B1B9C-FCB4-E9D4-74AD-93A9E8BA34A0}"/>
          </ac:spMkLst>
        </pc:spChg>
        <pc:spChg chg="del">
          <ac:chgData name="高 培" userId="d27805c1ef9e9338" providerId="LiveId" clId="{571ECFDD-5DC8-4877-A7A8-5251A4699121}" dt="2022-11-17T08:10:03.523" v="15030" actId="478"/>
          <ac:spMkLst>
            <pc:docMk/>
            <pc:sldMk cId="978367617" sldId="2071"/>
            <ac:spMk id="9" creationId="{0F6C8372-67CA-451C-EA5F-A4995CD757A5}"/>
          </ac:spMkLst>
        </pc:spChg>
        <pc:spChg chg="add del mod">
          <ac:chgData name="高 培" userId="d27805c1ef9e9338" providerId="LiveId" clId="{571ECFDD-5DC8-4877-A7A8-5251A4699121}" dt="2022-11-17T08:10:15.867" v="15033" actId="478"/>
          <ac:spMkLst>
            <pc:docMk/>
            <pc:sldMk cId="978367617" sldId="2071"/>
            <ac:spMk id="12" creationId="{4521C7FC-BDBD-AA75-397C-BD1C4E31245F}"/>
          </ac:spMkLst>
        </pc:spChg>
        <pc:spChg chg="del">
          <ac:chgData name="高 培" userId="d27805c1ef9e9338" providerId="LiveId" clId="{571ECFDD-5DC8-4877-A7A8-5251A4699121}" dt="2022-11-17T08:10:13.432" v="15032" actId="478"/>
          <ac:spMkLst>
            <pc:docMk/>
            <pc:sldMk cId="978367617" sldId="2071"/>
            <ac:spMk id="16" creationId="{00000000-0000-0000-0000-000000000000}"/>
          </ac:spMkLst>
        </pc:spChg>
        <pc:picChg chg="del">
          <ac:chgData name="高 培" userId="d27805c1ef9e9338" providerId="LiveId" clId="{571ECFDD-5DC8-4877-A7A8-5251A4699121}" dt="2022-11-17T08:10:00.307" v="15029" actId="478"/>
          <ac:picMkLst>
            <pc:docMk/>
            <pc:sldMk cId="978367617" sldId="2071"/>
            <ac:picMk id="2" creationId="{E8F80A21-42E6-4A0F-F98B-C62DC27784B2}"/>
          </ac:picMkLst>
        </pc:picChg>
        <pc:picChg chg="add mod">
          <ac:chgData name="高 培" userId="d27805c1ef9e9338" providerId="LiveId" clId="{571ECFDD-5DC8-4877-A7A8-5251A4699121}" dt="2022-11-17T08:10:45.920" v="15039" actId="1076"/>
          <ac:picMkLst>
            <pc:docMk/>
            <pc:sldMk cId="978367617" sldId="2071"/>
            <ac:picMk id="4" creationId="{3E44E3DB-2A20-2EBC-73CA-7E55FCD044C1}"/>
          </ac:picMkLst>
        </pc:picChg>
        <pc:cxnChg chg="del">
          <ac:chgData name="高 培" userId="d27805c1ef9e9338" providerId="LiveId" clId="{571ECFDD-5DC8-4877-A7A8-5251A4699121}" dt="2022-11-17T08:10:00.307" v="15029" actId="478"/>
          <ac:cxnSpMkLst>
            <pc:docMk/>
            <pc:sldMk cId="978367617" sldId="2071"/>
            <ac:cxnSpMk id="8" creationId="{C3119DA0-6669-ED20-85D0-E9C398B9A85E}"/>
          </ac:cxnSpMkLst>
        </pc:cxnChg>
      </pc:sldChg>
      <pc:sldChg chg="addSp delSp modSp add mod">
        <pc:chgData name="高 培" userId="d27805c1ef9e9338" providerId="LiveId" clId="{571ECFDD-5DC8-4877-A7A8-5251A4699121}" dt="2022-11-17T09:44:29.063" v="15116" actId="1076"/>
        <pc:sldMkLst>
          <pc:docMk/>
          <pc:sldMk cId="3604488859" sldId="2072"/>
        </pc:sldMkLst>
        <pc:spChg chg="del">
          <ac:chgData name="高 培" userId="d27805c1ef9e9338" providerId="LiveId" clId="{571ECFDD-5DC8-4877-A7A8-5251A4699121}" dt="2022-11-17T09:36:33.414" v="15043" actId="478"/>
          <ac:spMkLst>
            <pc:docMk/>
            <pc:sldMk cId="3604488859" sldId="2072"/>
            <ac:spMk id="5" creationId="{84BFD6C3-D3EB-5690-4F03-B6D40D33B7F5}"/>
          </ac:spMkLst>
        </pc:spChg>
        <pc:spChg chg="add mod">
          <ac:chgData name="高 培" userId="d27805c1ef9e9338" providerId="LiveId" clId="{571ECFDD-5DC8-4877-A7A8-5251A4699121}" dt="2022-11-17T09:44:24.794" v="15115" actId="1076"/>
          <ac:spMkLst>
            <pc:docMk/>
            <pc:sldMk cId="3604488859" sldId="2072"/>
            <ac:spMk id="6" creationId="{2346D491-1352-ED18-5363-D1F51D8ACFF9}"/>
          </ac:spMkLst>
        </pc:spChg>
        <pc:spChg chg="add mod">
          <ac:chgData name="高 培" userId="d27805c1ef9e9338" providerId="LiveId" clId="{571ECFDD-5DC8-4877-A7A8-5251A4699121}" dt="2022-11-17T09:39:19.755" v="15090" actId="14100"/>
          <ac:spMkLst>
            <pc:docMk/>
            <pc:sldMk cId="3604488859" sldId="2072"/>
            <ac:spMk id="18" creationId="{1274152A-D943-8B52-71A0-2001C079A945}"/>
          </ac:spMkLst>
        </pc:spChg>
        <pc:picChg chg="add mod">
          <ac:chgData name="高 培" userId="d27805c1ef9e9338" providerId="LiveId" clId="{571ECFDD-5DC8-4877-A7A8-5251A4699121}" dt="2022-11-17T09:37:57.355" v="15059" actId="1076"/>
          <ac:picMkLst>
            <pc:docMk/>
            <pc:sldMk cId="3604488859" sldId="2072"/>
            <ac:picMk id="2" creationId="{D0EEF6B3-08C0-B924-0538-14AD40C1D350}"/>
          </ac:picMkLst>
        </pc:picChg>
        <pc:picChg chg="del">
          <ac:chgData name="高 培" userId="d27805c1ef9e9338" providerId="LiveId" clId="{571ECFDD-5DC8-4877-A7A8-5251A4699121}" dt="2022-11-17T09:36:33.414" v="15043" actId="478"/>
          <ac:picMkLst>
            <pc:docMk/>
            <pc:sldMk cId="3604488859" sldId="2072"/>
            <ac:picMk id="4" creationId="{3E44E3DB-2A20-2EBC-73CA-7E55FCD044C1}"/>
          </ac:picMkLst>
        </pc:picChg>
        <pc:picChg chg="add mod">
          <ac:chgData name="高 培" userId="d27805c1ef9e9338" providerId="LiveId" clId="{571ECFDD-5DC8-4877-A7A8-5251A4699121}" dt="2022-11-17T09:39:14.812" v="15088" actId="14100"/>
          <ac:picMkLst>
            <pc:docMk/>
            <pc:sldMk cId="3604488859" sldId="2072"/>
            <ac:picMk id="17" creationId="{3D7A23EB-8530-4E99-9BAF-49E006F281BB}"/>
          </ac:picMkLst>
        </pc:picChg>
        <pc:picChg chg="add mod ord">
          <ac:chgData name="高 培" userId="d27805c1ef9e9338" providerId="LiveId" clId="{571ECFDD-5DC8-4877-A7A8-5251A4699121}" dt="2022-11-17T09:44:29.063" v="15116" actId="1076"/>
          <ac:picMkLst>
            <pc:docMk/>
            <pc:sldMk cId="3604488859" sldId="2072"/>
            <ac:picMk id="20" creationId="{B9668132-37AC-1A7E-7082-08C458655F5D}"/>
          </ac:picMkLst>
        </pc:picChg>
        <pc:cxnChg chg="add mod">
          <ac:chgData name="高 培" userId="d27805c1ef9e9338" providerId="LiveId" clId="{571ECFDD-5DC8-4877-A7A8-5251A4699121}" dt="2022-11-17T09:37:57.355" v="15059" actId="1076"/>
          <ac:cxnSpMkLst>
            <pc:docMk/>
            <pc:sldMk cId="3604488859" sldId="2072"/>
            <ac:cxnSpMk id="7" creationId="{62FB0441-3DBF-296A-8020-6AD1276203D7}"/>
          </ac:cxnSpMkLst>
        </pc:cxnChg>
        <pc:cxnChg chg="add mod">
          <ac:chgData name="高 培" userId="d27805c1ef9e9338" providerId="LiveId" clId="{571ECFDD-5DC8-4877-A7A8-5251A4699121}" dt="2022-11-17T09:37:57.355" v="15059" actId="1076"/>
          <ac:cxnSpMkLst>
            <pc:docMk/>
            <pc:sldMk cId="3604488859" sldId="2072"/>
            <ac:cxnSpMk id="8" creationId="{BF2CADA9-73DB-E265-272D-36E30F3DB266}"/>
          </ac:cxnSpMkLst>
        </pc:cxnChg>
        <pc:cxnChg chg="add mod">
          <ac:chgData name="高 培" userId="d27805c1ef9e9338" providerId="LiveId" clId="{571ECFDD-5DC8-4877-A7A8-5251A4699121}" dt="2022-11-17T09:37:57.355" v="15059" actId="1076"/>
          <ac:cxnSpMkLst>
            <pc:docMk/>
            <pc:sldMk cId="3604488859" sldId="2072"/>
            <ac:cxnSpMk id="9" creationId="{3560AE17-C06D-5BD8-BEE4-542C8E961464}"/>
          </ac:cxnSpMkLst>
        </pc:cxnChg>
        <pc:cxnChg chg="add mod">
          <ac:chgData name="高 培" userId="d27805c1ef9e9338" providerId="LiveId" clId="{571ECFDD-5DC8-4877-A7A8-5251A4699121}" dt="2022-11-17T09:37:57.355" v="15059" actId="1076"/>
          <ac:cxnSpMkLst>
            <pc:docMk/>
            <pc:sldMk cId="3604488859" sldId="2072"/>
            <ac:cxnSpMk id="11" creationId="{57C1AAC0-3A3D-B9F2-4EC0-C5FBD9B67BCB}"/>
          </ac:cxnSpMkLst>
        </pc:cxnChg>
        <pc:cxnChg chg="add mod">
          <ac:chgData name="高 培" userId="d27805c1ef9e9338" providerId="LiveId" clId="{571ECFDD-5DC8-4877-A7A8-5251A4699121}" dt="2022-11-17T09:37:57.355" v="15059" actId="1076"/>
          <ac:cxnSpMkLst>
            <pc:docMk/>
            <pc:sldMk cId="3604488859" sldId="2072"/>
            <ac:cxnSpMk id="12" creationId="{B61A038E-0576-2E8E-1944-AA8471BBB244}"/>
          </ac:cxnSpMkLst>
        </pc:cxnChg>
        <pc:cxnChg chg="add mod">
          <ac:chgData name="高 培" userId="d27805c1ef9e9338" providerId="LiveId" clId="{571ECFDD-5DC8-4877-A7A8-5251A4699121}" dt="2022-11-17T09:37:57.355" v="15059" actId="1076"/>
          <ac:cxnSpMkLst>
            <pc:docMk/>
            <pc:sldMk cId="3604488859" sldId="2072"/>
            <ac:cxnSpMk id="13" creationId="{5DA4FA45-AAA2-DB92-32FF-B44F52224751}"/>
          </ac:cxnSpMkLst>
        </pc:cxnChg>
        <pc:cxnChg chg="add mod">
          <ac:chgData name="高 培" userId="d27805c1ef9e9338" providerId="LiveId" clId="{571ECFDD-5DC8-4877-A7A8-5251A4699121}" dt="2022-11-17T09:37:57.355" v="15059" actId="1076"/>
          <ac:cxnSpMkLst>
            <pc:docMk/>
            <pc:sldMk cId="3604488859" sldId="2072"/>
            <ac:cxnSpMk id="14" creationId="{28880AA9-8EE4-1F0D-6EF4-8CAEAB6088D4}"/>
          </ac:cxnSpMkLst>
        </pc:cxnChg>
        <pc:cxnChg chg="add mod">
          <ac:chgData name="高 培" userId="d27805c1ef9e9338" providerId="LiveId" clId="{571ECFDD-5DC8-4877-A7A8-5251A4699121}" dt="2022-11-17T09:37:57.355" v="15059" actId="1076"/>
          <ac:cxnSpMkLst>
            <pc:docMk/>
            <pc:sldMk cId="3604488859" sldId="2072"/>
            <ac:cxnSpMk id="15" creationId="{095D950F-1DBD-71C8-DD94-40B1A308556B}"/>
          </ac:cxnSpMkLst>
        </pc:cxnChg>
        <pc:cxnChg chg="add mod">
          <ac:chgData name="高 培" userId="d27805c1ef9e9338" providerId="LiveId" clId="{571ECFDD-5DC8-4877-A7A8-5251A4699121}" dt="2022-11-17T09:37:57.355" v="15059" actId="1076"/>
          <ac:cxnSpMkLst>
            <pc:docMk/>
            <pc:sldMk cId="3604488859" sldId="2072"/>
            <ac:cxnSpMk id="16" creationId="{7A6E8B6C-2BC1-873F-367D-ED03F212842A}"/>
          </ac:cxnSpMkLst>
        </pc:cxnChg>
      </pc:sldChg>
      <pc:sldChg chg="addSp delSp modSp add mod">
        <pc:chgData name="高 培" userId="d27805c1ef9e9338" providerId="LiveId" clId="{571ECFDD-5DC8-4877-A7A8-5251A4699121}" dt="2022-11-17T09:40:46.457" v="15109" actId="1076"/>
        <pc:sldMkLst>
          <pc:docMk/>
          <pc:sldMk cId="1467493254" sldId="2073"/>
        </pc:sldMkLst>
        <pc:spChg chg="del">
          <ac:chgData name="高 培" userId="d27805c1ef9e9338" providerId="LiveId" clId="{571ECFDD-5DC8-4877-A7A8-5251A4699121}" dt="2022-11-17T09:39:47.433" v="15094" actId="478"/>
          <ac:spMkLst>
            <pc:docMk/>
            <pc:sldMk cId="1467493254" sldId="2073"/>
            <ac:spMk id="6" creationId="{2346D491-1352-ED18-5363-D1F51D8ACFF9}"/>
          </ac:spMkLst>
        </pc:spChg>
        <pc:spChg chg="del">
          <ac:chgData name="高 培" userId="d27805c1ef9e9338" providerId="LiveId" clId="{571ECFDD-5DC8-4877-A7A8-5251A4699121}" dt="2022-11-17T09:39:47.433" v="15094" actId="478"/>
          <ac:spMkLst>
            <pc:docMk/>
            <pc:sldMk cId="1467493254" sldId="2073"/>
            <ac:spMk id="18" creationId="{1274152A-D943-8B52-71A0-2001C079A945}"/>
          </ac:spMkLst>
        </pc:spChg>
        <pc:spChg chg="add mod">
          <ac:chgData name="高 培" userId="d27805c1ef9e9338" providerId="LiveId" clId="{571ECFDD-5DC8-4877-A7A8-5251A4699121}" dt="2022-11-17T09:40:32.415" v="15105" actId="1076"/>
          <ac:spMkLst>
            <pc:docMk/>
            <pc:sldMk cId="1467493254" sldId="2073"/>
            <ac:spMk id="19" creationId="{3A058250-D5A2-C2DC-6412-3E2940164F5A}"/>
          </ac:spMkLst>
        </pc:spChg>
        <pc:picChg chg="del">
          <ac:chgData name="高 培" userId="d27805c1ef9e9338" providerId="LiveId" clId="{571ECFDD-5DC8-4877-A7A8-5251A4699121}" dt="2022-11-17T09:39:47.433" v="15094" actId="478"/>
          <ac:picMkLst>
            <pc:docMk/>
            <pc:sldMk cId="1467493254" sldId="2073"/>
            <ac:picMk id="2" creationId="{D0EEF6B3-08C0-B924-0538-14AD40C1D350}"/>
          </ac:picMkLst>
        </pc:picChg>
        <pc:picChg chg="add mod">
          <ac:chgData name="高 培" userId="d27805c1ef9e9338" providerId="LiveId" clId="{571ECFDD-5DC8-4877-A7A8-5251A4699121}" dt="2022-11-17T09:40:30.269" v="15104" actId="14100"/>
          <ac:picMkLst>
            <pc:docMk/>
            <pc:sldMk cId="1467493254" sldId="2073"/>
            <ac:picMk id="4" creationId="{F8B0EE8B-960E-30A9-FE12-BD346F19BE18}"/>
          </ac:picMkLst>
        </pc:picChg>
        <pc:picChg chg="add mod">
          <ac:chgData name="高 培" userId="d27805c1ef9e9338" providerId="LiveId" clId="{571ECFDD-5DC8-4877-A7A8-5251A4699121}" dt="2022-11-17T09:40:46.457" v="15109" actId="1076"/>
          <ac:picMkLst>
            <pc:docMk/>
            <pc:sldMk cId="1467493254" sldId="2073"/>
            <ac:picMk id="5" creationId="{3EA15441-7E13-0A29-65F2-DD79E5DEE880}"/>
          </ac:picMkLst>
        </pc:picChg>
        <pc:picChg chg="del">
          <ac:chgData name="高 培" userId="d27805c1ef9e9338" providerId="LiveId" clId="{571ECFDD-5DC8-4877-A7A8-5251A4699121}" dt="2022-11-17T09:39:47.433" v="15094" actId="478"/>
          <ac:picMkLst>
            <pc:docMk/>
            <pc:sldMk cId="1467493254" sldId="2073"/>
            <ac:picMk id="17" creationId="{3D7A23EB-8530-4E99-9BAF-49E006F281BB}"/>
          </ac:picMkLst>
        </pc:picChg>
        <pc:cxnChg chg="del">
          <ac:chgData name="高 培" userId="d27805c1ef9e9338" providerId="LiveId" clId="{571ECFDD-5DC8-4877-A7A8-5251A4699121}" dt="2022-11-17T09:39:47.433" v="15094" actId="478"/>
          <ac:cxnSpMkLst>
            <pc:docMk/>
            <pc:sldMk cId="1467493254" sldId="2073"/>
            <ac:cxnSpMk id="7" creationId="{62FB0441-3DBF-296A-8020-6AD1276203D7}"/>
          </ac:cxnSpMkLst>
        </pc:cxnChg>
        <pc:cxnChg chg="del">
          <ac:chgData name="高 培" userId="d27805c1ef9e9338" providerId="LiveId" clId="{571ECFDD-5DC8-4877-A7A8-5251A4699121}" dt="2022-11-17T09:39:47.433" v="15094" actId="478"/>
          <ac:cxnSpMkLst>
            <pc:docMk/>
            <pc:sldMk cId="1467493254" sldId="2073"/>
            <ac:cxnSpMk id="8" creationId="{BF2CADA9-73DB-E265-272D-36E30F3DB266}"/>
          </ac:cxnSpMkLst>
        </pc:cxnChg>
        <pc:cxnChg chg="del">
          <ac:chgData name="高 培" userId="d27805c1ef9e9338" providerId="LiveId" clId="{571ECFDD-5DC8-4877-A7A8-5251A4699121}" dt="2022-11-17T09:39:47.433" v="15094" actId="478"/>
          <ac:cxnSpMkLst>
            <pc:docMk/>
            <pc:sldMk cId="1467493254" sldId="2073"/>
            <ac:cxnSpMk id="9" creationId="{3560AE17-C06D-5BD8-BEE4-542C8E961464}"/>
          </ac:cxnSpMkLst>
        </pc:cxnChg>
        <pc:cxnChg chg="del">
          <ac:chgData name="高 培" userId="d27805c1ef9e9338" providerId="LiveId" clId="{571ECFDD-5DC8-4877-A7A8-5251A4699121}" dt="2022-11-17T09:39:47.433" v="15094" actId="478"/>
          <ac:cxnSpMkLst>
            <pc:docMk/>
            <pc:sldMk cId="1467493254" sldId="2073"/>
            <ac:cxnSpMk id="11" creationId="{57C1AAC0-3A3D-B9F2-4EC0-C5FBD9B67BCB}"/>
          </ac:cxnSpMkLst>
        </pc:cxnChg>
        <pc:cxnChg chg="del">
          <ac:chgData name="高 培" userId="d27805c1ef9e9338" providerId="LiveId" clId="{571ECFDD-5DC8-4877-A7A8-5251A4699121}" dt="2022-11-17T09:39:47.433" v="15094" actId="478"/>
          <ac:cxnSpMkLst>
            <pc:docMk/>
            <pc:sldMk cId="1467493254" sldId="2073"/>
            <ac:cxnSpMk id="12" creationId="{B61A038E-0576-2E8E-1944-AA8471BBB244}"/>
          </ac:cxnSpMkLst>
        </pc:cxnChg>
        <pc:cxnChg chg="del">
          <ac:chgData name="高 培" userId="d27805c1ef9e9338" providerId="LiveId" clId="{571ECFDD-5DC8-4877-A7A8-5251A4699121}" dt="2022-11-17T09:39:47.433" v="15094" actId="478"/>
          <ac:cxnSpMkLst>
            <pc:docMk/>
            <pc:sldMk cId="1467493254" sldId="2073"/>
            <ac:cxnSpMk id="13" creationId="{5DA4FA45-AAA2-DB92-32FF-B44F52224751}"/>
          </ac:cxnSpMkLst>
        </pc:cxnChg>
        <pc:cxnChg chg="del">
          <ac:chgData name="高 培" userId="d27805c1ef9e9338" providerId="LiveId" clId="{571ECFDD-5DC8-4877-A7A8-5251A4699121}" dt="2022-11-17T09:39:47.433" v="15094" actId="478"/>
          <ac:cxnSpMkLst>
            <pc:docMk/>
            <pc:sldMk cId="1467493254" sldId="2073"/>
            <ac:cxnSpMk id="14" creationId="{28880AA9-8EE4-1F0D-6EF4-8CAEAB6088D4}"/>
          </ac:cxnSpMkLst>
        </pc:cxnChg>
        <pc:cxnChg chg="del">
          <ac:chgData name="高 培" userId="d27805c1ef9e9338" providerId="LiveId" clId="{571ECFDD-5DC8-4877-A7A8-5251A4699121}" dt="2022-11-17T09:39:47.433" v="15094" actId="478"/>
          <ac:cxnSpMkLst>
            <pc:docMk/>
            <pc:sldMk cId="1467493254" sldId="2073"/>
            <ac:cxnSpMk id="15" creationId="{095D950F-1DBD-71C8-DD94-40B1A308556B}"/>
          </ac:cxnSpMkLst>
        </pc:cxnChg>
        <pc:cxnChg chg="del">
          <ac:chgData name="高 培" userId="d27805c1ef9e9338" providerId="LiveId" clId="{571ECFDD-5DC8-4877-A7A8-5251A4699121}" dt="2022-11-17T09:39:47.433" v="15094" actId="478"/>
          <ac:cxnSpMkLst>
            <pc:docMk/>
            <pc:sldMk cId="1467493254" sldId="2073"/>
            <ac:cxnSpMk id="16" creationId="{7A6E8B6C-2BC1-873F-367D-ED03F212842A}"/>
          </ac:cxnSpMkLst>
        </pc:cxnChg>
      </pc:sldChg>
      <pc:sldChg chg="addSp delSp modSp add mod">
        <pc:chgData name="高 培" userId="d27805c1ef9e9338" providerId="LiveId" clId="{571ECFDD-5DC8-4877-A7A8-5251A4699121}" dt="2022-11-17T09:46:32.979" v="15197"/>
        <pc:sldMkLst>
          <pc:docMk/>
          <pc:sldMk cId="356632664" sldId="2074"/>
        </pc:sldMkLst>
        <pc:spChg chg="mod">
          <ac:chgData name="高 培" userId="d27805c1ef9e9338" providerId="LiveId" clId="{571ECFDD-5DC8-4877-A7A8-5251A4699121}" dt="2022-11-17T09:46:32.979" v="15197"/>
          <ac:spMkLst>
            <pc:docMk/>
            <pc:sldMk cId="356632664" sldId="2074"/>
            <ac:spMk id="3" creationId="{23E133C2-0485-A416-30D9-FAB892F08076}"/>
          </ac:spMkLst>
        </pc:spChg>
        <pc:spChg chg="add mod">
          <ac:chgData name="高 培" userId="d27805c1ef9e9338" providerId="LiveId" clId="{571ECFDD-5DC8-4877-A7A8-5251A4699121}" dt="2022-11-17T09:45:54.972" v="15177" actId="1036"/>
          <ac:spMkLst>
            <pc:docMk/>
            <pc:sldMk cId="356632664" sldId="2074"/>
            <ac:spMk id="6" creationId="{BE6FFBD0-585C-BEF2-1DA9-DC0F123F4C45}"/>
          </ac:spMkLst>
        </pc:spChg>
        <pc:spChg chg="del">
          <ac:chgData name="高 培" userId="d27805c1ef9e9338" providerId="LiveId" clId="{571ECFDD-5DC8-4877-A7A8-5251A4699121}" dt="2022-11-17T09:44:52.115" v="15119" actId="478"/>
          <ac:spMkLst>
            <pc:docMk/>
            <pc:sldMk cId="356632664" sldId="2074"/>
            <ac:spMk id="19" creationId="{3A058250-D5A2-C2DC-6412-3E2940164F5A}"/>
          </ac:spMkLst>
        </pc:spChg>
        <pc:picChg chg="add mod">
          <ac:chgData name="高 培" userId="d27805c1ef9e9338" providerId="LiveId" clId="{571ECFDD-5DC8-4877-A7A8-5251A4699121}" dt="2022-11-17T09:45:50.013" v="15167" actId="14100"/>
          <ac:picMkLst>
            <pc:docMk/>
            <pc:sldMk cId="356632664" sldId="2074"/>
            <ac:picMk id="2" creationId="{045C22A4-E7A4-826C-2CC6-23E172E651C8}"/>
          </ac:picMkLst>
        </pc:picChg>
        <pc:picChg chg="del">
          <ac:chgData name="高 培" userId="d27805c1ef9e9338" providerId="LiveId" clId="{571ECFDD-5DC8-4877-A7A8-5251A4699121}" dt="2022-11-17T09:44:52.115" v="15119" actId="478"/>
          <ac:picMkLst>
            <pc:docMk/>
            <pc:sldMk cId="356632664" sldId="2074"/>
            <ac:picMk id="4" creationId="{F8B0EE8B-960E-30A9-FE12-BD346F19BE18}"/>
          </ac:picMkLst>
        </pc:picChg>
        <pc:picChg chg="del">
          <ac:chgData name="高 培" userId="d27805c1ef9e9338" providerId="LiveId" clId="{571ECFDD-5DC8-4877-A7A8-5251A4699121}" dt="2022-11-17T09:44:52.115" v="15119" actId="478"/>
          <ac:picMkLst>
            <pc:docMk/>
            <pc:sldMk cId="356632664" sldId="2074"/>
            <ac:picMk id="5" creationId="{3EA15441-7E13-0A29-65F2-DD79E5DEE880}"/>
          </ac:picMkLst>
        </pc:picChg>
      </pc:sldChg>
      <pc:sldChg chg="addSp delSp modSp add mod">
        <pc:chgData name="高 培" userId="d27805c1ef9e9338" providerId="LiveId" clId="{571ECFDD-5DC8-4877-A7A8-5251A4699121}" dt="2022-11-17T09:49:19.645" v="15290" actId="14100"/>
        <pc:sldMkLst>
          <pc:docMk/>
          <pc:sldMk cId="3981046519" sldId="2075"/>
        </pc:sldMkLst>
        <pc:spChg chg="add mod">
          <ac:chgData name="高 培" userId="d27805c1ef9e9338" providerId="LiveId" clId="{571ECFDD-5DC8-4877-A7A8-5251A4699121}" dt="2022-11-17T09:48:00.896" v="15264" actId="1076"/>
          <ac:spMkLst>
            <pc:docMk/>
            <pc:sldMk cId="3981046519" sldId="2075"/>
            <ac:spMk id="4" creationId="{446F75C0-C022-63C8-BAD8-086598477FFA}"/>
          </ac:spMkLst>
        </pc:spChg>
        <pc:spChg chg="del">
          <ac:chgData name="高 培" userId="d27805c1ef9e9338" providerId="LiveId" clId="{571ECFDD-5DC8-4877-A7A8-5251A4699121}" dt="2022-11-17T09:46:54.632" v="15199" actId="478"/>
          <ac:spMkLst>
            <pc:docMk/>
            <pc:sldMk cId="3981046519" sldId="2075"/>
            <ac:spMk id="6" creationId="{BE6FFBD0-585C-BEF2-1DA9-DC0F123F4C45}"/>
          </ac:spMkLst>
        </pc:spChg>
        <pc:spChg chg="add mod">
          <ac:chgData name="高 培" userId="d27805c1ef9e9338" providerId="LiveId" clId="{571ECFDD-5DC8-4877-A7A8-5251A4699121}" dt="2022-11-17T09:49:19.645" v="15290" actId="14100"/>
          <ac:spMkLst>
            <pc:docMk/>
            <pc:sldMk cId="3981046519" sldId="2075"/>
            <ac:spMk id="7" creationId="{6154EC20-C06E-26A3-E64A-D5B384817824}"/>
          </ac:spMkLst>
        </pc:spChg>
        <pc:picChg chg="del">
          <ac:chgData name="高 培" userId="d27805c1ef9e9338" providerId="LiveId" clId="{571ECFDD-5DC8-4877-A7A8-5251A4699121}" dt="2022-11-17T09:46:54.632" v="15199" actId="478"/>
          <ac:picMkLst>
            <pc:docMk/>
            <pc:sldMk cId="3981046519" sldId="2075"/>
            <ac:picMk id="2" creationId="{045C22A4-E7A4-826C-2CC6-23E172E651C8}"/>
          </ac:picMkLst>
        </pc:picChg>
        <pc:picChg chg="add mod">
          <ac:chgData name="高 培" userId="d27805c1ef9e9338" providerId="LiveId" clId="{571ECFDD-5DC8-4877-A7A8-5251A4699121}" dt="2022-11-17T09:47:43.510" v="15262" actId="1076"/>
          <ac:picMkLst>
            <pc:docMk/>
            <pc:sldMk cId="3981046519" sldId="2075"/>
            <ac:picMk id="5" creationId="{D6DAB93F-127D-FA06-5FB3-92FA72171299}"/>
          </ac:picMkLst>
        </pc:picChg>
      </pc:sldChg>
      <pc:sldChg chg="addSp delSp modSp add mod">
        <pc:chgData name="高 培" userId="d27805c1ef9e9338" providerId="LiveId" clId="{571ECFDD-5DC8-4877-A7A8-5251A4699121}" dt="2022-11-17T09:51:27.080" v="15304" actId="1076"/>
        <pc:sldMkLst>
          <pc:docMk/>
          <pc:sldMk cId="3874866750" sldId="2076"/>
        </pc:sldMkLst>
        <pc:spChg chg="del">
          <ac:chgData name="高 培" userId="d27805c1ef9e9338" providerId="LiveId" clId="{571ECFDD-5DC8-4877-A7A8-5251A4699121}" dt="2022-11-17T09:50:22.952" v="15292" actId="478"/>
          <ac:spMkLst>
            <pc:docMk/>
            <pc:sldMk cId="3874866750" sldId="2076"/>
            <ac:spMk id="4" creationId="{446F75C0-C022-63C8-BAD8-086598477FFA}"/>
          </ac:spMkLst>
        </pc:spChg>
        <pc:spChg chg="add mod">
          <ac:chgData name="高 培" userId="d27805c1ef9e9338" providerId="LiveId" clId="{571ECFDD-5DC8-4877-A7A8-5251A4699121}" dt="2022-11-17T09:51:27.080" v="15304" actId="1076"/>
          <ac:spMkLst>
            <pc:docMk/>
            <pc:sldMk cId="3874866750" sldId="2076"/>
            <ac:spMk id="6" creationId="{35A6E966-6780-BEEE-8F8C-394A98764FAA}"/>
          </ac:spMkLst>
        </pc:spChg>
        <pc:spChg chg="del">
          <ac:chgData name="高 培" userId="d27805c1ef9e9338" providerId="LiveId" clId="{571ECFDD-5DC8-4877-A7A8-5251A4699121}" dt="2022-11-17T09:50:32.915" v="15293" actId="478"/>
          <ac:spMkLst>
            <pc:docMk/>
            <pc:sldMk cId="3874866750" sldId="2076"/>
            <ac:spMk id="7" creationId="{6154EC20-C06E-26A3-E64A-D5B384817824}"/>
          </ac:spMkLst>
        </pc:spChg>
        <pc:spChg chg="add mod">
          <ac:chgData name="高 培" userId="d27805c1ef9e9338" providerId="LiveId" clId="{571ECFDD-5DC8-4877-A7A8-5251A4699121}" dt="2022-11-17T09:50:47.522" v="15299" actId="14100"/>
          <ac:spMkLst>
            <pc:docMk/>
            <pc:sldMk cId="3874866750" sldId="2076"/>
            <ac:spMk id="8" creationId="{408F460F-59F2-5520-CA1A-3846E535384F}"/>
          </ac:spMkLst>
        </pc:spChg>
        <pc:picChg chg="add mod">
          <ac:chgData name="高 培" userId="d27805c1ef9e9338" providerId="LiveId" clId="{571ECFDD-5DC8-4877-A7A8-5251A4699121}" dt="2022-11-17T09:50:42.242" v="15297" actId="1076"/>
          <ac:picMkLst>
            <pc:docMk/>
            <pc:sldMk cId="3874866750" sldId="2076"/>
            <ac:picMk id="2" creationId="{8309C928-9F16-7761-36EF-D047B6592027}"/>
          </ac:picMkLst>
        </pc:picChg>
        <pc:picChg chg="del">
          <ac:chgData name="高 培" userId="d27805c1ef9e9338" providerId="LiveId" clId="{571ECFDD-5DC8-4877-A7A8-5251A4699121}" dt="2022-11-17T09:50:34.613" v="15294" actId="478"/>
          <ac:picMkLst>
            <pc:docMk/>
            <pc:sldMk cId="3874866750" sldId="2076"/>
            <ac:picMk id="5" creationId="{D6DAB93F-127D-FA06-5FB3-92FA72171299}"/>
          </ac:picMkLst>
        </pc:picChg>
      </pc:sldChg>
      <pc:sldChg chg="addSp delSp modSp add mod">
        <pc:chgData name="高 培" userId="d27805c1ef9e9338" providerId="LiveId" clId="{571ECFDD-5DC8-4877-A7A8-5251A4699121}" dt="2022-11-17T09:59:06.305" v="15358" actId="1076"/>
        <pc:sldMkLst>
          <pc:docMk/>
          <pc:sldMk cId="282337279" sldId="2077"/>
        </pc:sldMkLst>
        <pc:spChg chg="add mod">
          <ac:chgData name="高 培" userId="d27805c1ef9e9338" providerId="LiveId" clId="{571ECFDD-5DC8-4877-A7A8-5251A4699121}" dt="2022-11-17T09:52:18.145" v="15317" actId="1582"/>
          <ac:spMkLst>
            <pc:docMk/>
            <pc:sldMk cId="282337279" sldId="2077"/>
            <ac:spMk id="5" creationId="{4D4AFAE4-EB4D-3874-FE27-976951C4DD39}"/>
          </ac:spMkLst>
        </pc:spChg>
        <pc:spChg chg="del">
          <ac:chgData name="高 培" userId="d27805c1ef9e9338" providerId="LiveId" clId="{571ECFDD-5DC8-4877-A7A8-5251A4699121}" dt="2022-11-17T09:51:37.345" v="15307" actId="478"/>
          <ac:spMkLst>
            <pc:docMk/>
            <pc:sldMk cId="282337279" sldId="2077"/>
            <ac:spMk id="6" creationId="{35A6E966-6780-BEEE-8F8C-394A98764FAA}"/>
          </ac:spMkLst>
        </pc:spChg>
        <pc:spChg chg="add mod">
          <ac:chgData name="高 培" userId="d27805c1ef9e9338" providerId="LiveId" clId="{571ECFDD-5DC8-4877-A7A8-5251A4699121}" dt="2022-11-17T09:56:47.075" v="15353" actId="1076"/>
          <ac:spMkLst>
            <pc:docMk/>
            <pc:sldMk cId="282337279" sldId="2077"/>
            <ac:spMk id="7" creationId="{70A9A4B8-954B-C7D7-2A8E-D27208457E6B}"/>
          </ac:spMkLst>
        </pc:spChg>
        <pc:spChg chg="del">
          <ac:chgData name="高 培" userId="d27805c1ef9e9338" providerId="LiveId" clId="{571ECFDD-5DC8-4877-A7A8-5251A4699121}" dt="2022-11-17T09:51:37.345" v="15307" actId="478"/>
          <ac:spMkLst>
            <pc:docMk/>
            <pc:sldMk cId="282337279" sldId="2077"/>
            <ac:spMk id="8" creationId="{408F460F-59F2-5520-CA1A-3846E535384F}"/>
          </ac:spMkLst>
        </pc:spChg>
        <pc:spChg chg="add mod">
          <ac:chgData name="高 培" userId="d27805c1ef9e9338" providerId="LiveId" clId="{571ECFDD-5DC8-4877-A7A8-5251A4699121}" dt="2022-11-17T09:56:57.499" v="15356" actId="1076"/>
          <ac:spMkLst>
            <pc:docMk/>
            <pc:sldMk cId="282337279" sldId="2077"/>
            <ac:spMk id="9" creationId="{6F80CF2B-3D57-01A8-2B39-182919251AB6}"/>
          </ac:spMkLst>
        </pc:spChg>
        <pc:picChg chg="del">
          <ac:chgData name="高 培" userId="d27805c1ef9e9338" providerId="LiveId" clId="{571ECFDD-5DC8-4877-A7A8-5251A4699121}" dt="2022-11-17T09:51:37.972" v="15308" actId="478"/>
          <ac:picMkLst>
            <pc:docMk/>
            <pc:sldMk cId="282337279" sldId="2077"/>
            <ac:picMk id="2" creationId="{8309C928-9F16-7761-36EF-D047B6592027}"/>
          </ac:picMkLst>
        </pc:picChg>
        <pc:picChg chg="add mod">
          <ac:chgData name="高 培" userId="d27805c1ef9e9338" providerId="LiveId" clId="{571ECFDD-5DC8-4877-A7A8-5251A4699121}" dt="2022-11-17T09:52:06.358" v="15314" actId="1076"/>
          <ac:picMkLst>
            <pc:docMk/>
            <pc:sldMk cId="282337279" sldId="2077"/>
            <ac:picMk id="4" creationId="{A50D5F91-551F-F2C1-597B-758439FF15A5}"/>
          </ac:picMkLst>
        </pc:picChg>
        <pc:picChg chg="add mod">
          <ac:chgData name="高 培" userId="d27805c1ef9e9338" providerId="LiveId" clId="{571ECFDD-5DC8-4877-A7A8-5251A4699121}" dt="2022-11-17T09:59:06.305" v="15358" actId="1076"/>
          <ac:picMkLst>
            <pc:docMk/>
            <pc:sldMk cId="282337279" sldId="2077"/>
            <ac:picMk id="12" creationId="{7A447036-6EBD-319A-2C85-5B14920F754C}"/>
          </ac:picMkLst>
        </pc:picChg>
      </pc:sldChg>
      <pc:sldChg chg="addSp delSp modSp add mod">
        <pc:chgData name="高 培" userId="d27805c1ef9e9338" providerId="LiveId" clId="{571ECFDD-5DC8-4877-A7A8-5251A4699121}" dt="2022-11-17T10:01:58.294" v="15381"/>
        <pc:sldMkLst>
          <pc:docMk/>
          <pc:sldMk cId="4136022905" sldId="2078"/>
        </pc:sldMkLst>
        <pc:spChg chg="add mod">
          <ac:chgData name="高 培" userId="d27805c1ef9e9338" providerId="LiveId" clId="{571ECFDD-5DC8-4877-A7A8-5251A4699121}" dt="2022-11-17T10:01:58.294" v="15381"/>
          <ac:spMkLst>
            <pc:docMk/>
            <pc:sldMk cId="4136022905" sldId="2078"/>
            <ac:spMk id="2" creationId="{47FD5FC6-5EA4-1BC1-6C42-82A8B30A00EA}"/>
          </ac:spMkLst>
        </pc:spChg>
        <pc:spChg chg="del">
          <ac:chgData name="高 培" userId="d27805c1ef9e9338" providerId="LiveId" clId="{571ECFDD-5DC8-4877-A7A8-5251A4699121}" dt="2022-11-17T09:53:11.355" v="15328" actId="478"/>
          <ac:spMkLst>
            <pc:docMk/>
            <pc:sldMk cId="4136022905" sldId="2078"/>
            <ac:spMk id="5" creationId="{4D4AFAE4-EB4D-3874-FE27-976951C4DD39}"/>
          </ac:spMkLst>
        </pc:spChg>
        <pc:spChg chg="add del mod">
          <ac:chgData name="高 培" userId="d27805c1ef9e9338" providerId="LiveId" clId="{571ECFDD-5DC8-4877-A7A8-5251A4699121}" dt="2022-11-17T09:55:36.497" v="15345" actId="478"/>
          <ac:spMkLst>
            <pc:docMk/>
            <pc:sldMk cId="4136022905" sldId="2078"/>
            <ac:spMk id="6" creationId="{73B72CD2-A193-654C-208E-C7DD4D8A5FF4}"/>
          </ac:spMkLst>
        </pc:spChg>
        <pc:spChg chg="del">
          <ac:chgData name="高 培" userId="d27805c1ef9e9338" providerId="LiveId" clId="{571ECFDD-5DC8-4877-A7A8-5251A4699121}" dt="2022-11-17T09:53:09.313" v="15326" actId="478"/>
          <ac:spMkLst>
            <pc:docMk/>
            <pc:sldMk cId="4136022905" sldId="2078"/>
            <ac:spMk id="7" creationId="{70A9A4B8-954B-C7D7-2A8E-D27208457E6B}"/>
          </ac:spMkLst>
        </pc:spChg>
        <pc:spChg chg="del">
          <ac:chgData name="高 培" userId="d27805c1ef9e9338" providerId="LiveId" clId="{571ECFDD-5DC8-4877-A7A8-5251A4699121}" dt="2022-11-17T09:53:09.313" v="15326" actId="478"/>
          <ac:spMkLst>
            <pc:docMk/>
            <pc:sldMk cId="4136022905" sldId="2078"/>
            <ac:spMk id="9" creationId="{6F80CF2B-3D57-01A8-2B39-182919251AB6}"/>
          </ac:spMkLst>
        </pc:spChg>
        <pc:picChg chg="del">
          <ac:chgData name="高 培" userId="d27805c1ef9e9338" providerId="LiveId" clId="{571ECFDD-5DC8-4877-A7A8-5251A4699121}" dt="2022-11-17T09:53:09.996" v="15327" actId="478"/>
          <ac:picMkLst>
            <pc:docMk/>
            <pc:sldMk cId="4136022905" sldId="2078"/>
            <ac:picMk id="4" creationId="{A50D5F91-551F-F2C1-597B-758439FF15A5}"/>
          </ac:picMkLst>
        </pc:picChg>
        <pc:picChg chg="add mod">
          <ac:chgData name="高 培" userId="d27805c1ef9e9338" providerId="LiveId" clId="{571ECFDD-5DC8-4877-A7A8-5251A4699121}" dt="2022-11-17T09:55:41.706" v="15347" actId="1076"/>
          <ac:picMkLst>
            <pc:docMk/>
            <pc:sldMk cId="4136022905" sldId="2078"/>
            <ac:picMk id="11" creationId="{B12D3D03-BE76-B5AA-E155-A014A72ED3A8}"/>
          </ac:picMkLst>
        </pc:picChg>
      </pc:sldChg>
      <pc:sldChg chg="addSp delSp modSp add mod modNotesTx">
        <pc:chgData name="高 培" userId="d27805c1ef9e9338" providerId="LiveId" clId="{571ECFDD-5DC8-4877-A7A8-5251A4699121}" dt="2022-11-17T11:51:21.731" v="16654" actId="6549"/>
        <pc:sldMkLst>
          <pc:docMk/>
          <pc:sldMk cId="1776035303" sldId="2079"/>
        </pc:sldMkLst>
        <pc:spChg chg="mod">
          <ac:chgData name="高 培" userId="d27805c1ef9e9338" providerId="LiveId" clId="{571ECFDD-5DC8-4877-A7A8-5251A4699121}" dt="2022-11-17T11:25:10.163" v="15525" actId="1076"/>
          <ac:spMkLst>
            <pc:docMk/>
            <pc:sldMk cId="1776035303" sldId="2079"/>
            <ac:spMk id="3" creationId="{32E04EB4-EA4C-C471-55B5-03CE66861642}"/>
          </ac:spMkLst>
        </pc:spChg>
        <pc:spChg chg="add del mod topLvl">
          <ac:chgData name="高 培" userId="d27805c1ef9e9338" providerId="LiveId" clId="{571ECFDD-5DC8-4877-A7A8-5251A4699121}" dt="2022-11-17T11:23:37.878" v="15460" actId="478"/>
          <ac:spMkLst>
            <pc:docMk/>
            <pc:sldMk cId="1776035303" sldId="2079"/>
            <ac:spMk id="9" creationId="{59733FDF-63FF-1CBF-40A3-BCA8EBB72070}"/>
          </ac:spMkLst>
        </pc:spChg>
        <pc:spChg chg="add del mod topLvl">
          <ac:chgData name="高 培" userId="d27805c1ef9e9338" providerId="LiveId" clId="{571ECFDD-5DC8-4877-A7A8-5251A4699121}" dt="2022-11-17T11:23:37.878" v="15460" actId="478"/>
          <ac:spMkLst>
            <pc:docMk/>
            <pc:sldMk cId="1776035303" sldId="2079"/>
            <ac:spMk id="15" creationId="{4EBE54FD-E737-B058-1E73-703C93A405B3}"/>
          </ac:spMkLst>
        </pc:spChg>
        <pc:spChg chg="add del mod topLvl">
          <ac:chgData name="高 培" userId="d27805c1ef9e9338" providerId="LiveId" clId="{571ECFDD-5DC8-4877-A7A8-5251A4699121}" dt="2022-11-17T11:23:37.878" v="15460" actId="478"/>
          <ac:spMkLst>
            <pc:docMk/>
            <pc:sldMk cId="1776035303" sldId="2079"/>
            <ac:spMk id="18" creationId="{F848A59C-8052-9C88-56A1-28BC0B0B58DD}"/>
          </ac:spMkLst>
        </pc:spChg>
        <pc:spChg chg="add del mod topLvl">
          <ac:chgData name="高 培" userId="d27805c1ef9e9338" providerId="LiveId" clId="{571ECFDD-5DC8-4877-A7A8-5251A4699121}" dt="2022-11-17T11:23:37.878" v="15460" actId="478"/>
          <ac:spMkLst>
            <pc:docMk/>
            <pc:sldMk cId="1776035303" sldId="2079"/>
            <ac:spMk id="19" creationId="{5EF683A6-6EE8-0FD8-18FC-7E2085C45ABB}"/>
          </ac:spMkLst>
        </pc:spChg>
        <pc:spChg chg="del mod topLvl">
          <ac:chgData name="高 培" userId="d27805c1ef9e9338" providerId="LiveId" clId="{571ECFDD-5DC8-4877-A7A8-5251A4699121}" dt="2022-11-17T11:31:44.818" v="15593" actId="478"/>
          <ac:spMkLst>
            <pc:docMk/>
            <pc:sldMk cId="1776035303" sldId="2079"/>
            <ac:spMk id="20" creationId="{70E39CF6-C2B1-8775-72EB-3ADAA22B63D6}"/>
          </ac:spMkLst>
        </pc:spChg>
        <pc:spChg chg="add del mod topLvl">
          <ac:chgData name="高 培" userId="d27805c1ef9e9338" providerId="LiveId" clId="{571ECFDD-5DC8-4877-A7A8-5251A4699121}" dt="2022-11-17T11:23:37.878" v="15460" actId="478"/>
          <ac:spMkLst>
            <pc:docMk/>
            <pc:sldMk cId="1776035303" sldId="2079"/>
            <ac:spMk id="21" creationId="{52126BEE-9727-217E-0FC2-348FCDF1B3FD}"/>
          </ac:spMkLst>
        </pc:spChg>
        <pc:spChg chg="del mod topLvl">
          <ac:chgData name="高 培" userId="d27805c1ef9e9338" providerId="LiveId" clId="{571ECFDD-5DC8-4877-A7A8-5251A4699121}" dt="2022-11-17T11:31:44.818" v="15593" actId="478"/>
          <ac:spMkLst>
            <pc:docMk/>
            <pc:sldMk cId="1776035303" sldId="2079"/>
            <ac:spMk id="23" creationId="{B8570174-C002-8E62-3A57-01CD8FBB8460}"/>
          </ac:spMkLst>
        </pc:spChg>
        <pc:spChg chg="del mod topLvl">
          <ac:chgData name="高 培" userId="d27805c1ef9e9338" providerId="LiveId" clId="{571ECFDD-5DC8-4877-A7A8-5251A4699121}" dt="2022-11-17T11:31:44.818" v="15593" actId="478"/>
          <ac:spMkLst>
            <pc:docMk/>
            <pc:sldMk cId="1776035303" sldId="2079"/>
            <ac:spMk id="24" creationId="{A3694842-2730-04E6-070A-42F5E4F56054}"/>
          </ac:spMkLst>
        </pc:spChg>
        <pc:spChg chg="del mod topLvl">
          <ac:chgData name="高 培" userId="d27805c1ef9e9338" providerId="LiveId" clId="{571ECFDD-5DC8-4877-A7A8-5251A4699121}" dt="2022-11-17T11:31:44.818" v="15593" actId="478"/>
          <ac:spMkLst>
            <pc:docMk/>
            <pc:sldMk cId="1776035303" sldId="2079"/>
            <ac:spMk id="25" creationId="{FE93F516-9682-5383-3FAB-7F1FFE2FD1C5}"/>
          </ac:spMkLst>
        </pc:spChg>
        <pc:spChg chg="add del mod topLvl">
          <ac:chgData name="高 培" userId="d27805c1ef9e9338" providerId="LiveId" clId="{571ECFDD-5DC8-4877-A7A8-5251A4699121}" dt="2022-11-17T11:23:37.878" v="15460" actId="478"/>
          <ac:spMkLst>
            <pc:docMk/>
            <pc:sldMk cId="1776035303" sldId="2079"/>
            <ac:spMk id="27" creationId="{73B16FFB-2C79-89F6-FB41-436136DD3C7D}"/>
          </ac:spMkLst>
        </pc:spChg>
        <pc:spChg chg="add del mod topLvl">
          <ac:chgData name="高 培" userId="d27805c1ef9e9338" providerId="LiveId" clId="{571ECFDD-5DC8-4877-A7A8-5251A4699121}" dt="2022-11-17T11:23:37.878" v="15460" actId="478"/>
          <ac:spMkLst>
            <pc:docMk/>
            <pc:sldMk cId="1776035303" sldId="2079"/>
            <ac:spMk id="37" creationId="{04CD41C1-B46B-C4DD-9A8A-87B88E90085D}"/>
          </ac:spMkLst>
        </pc:spChg>
        <pc:spChg chg="add del mod topLvl">
          <ac:chgData name="高 培" userId="d27805c1ef9e9338" providerId="LiveId" clId="{571ECFDD-5DC8-4877-A7A8-5251A4699121}" dt="2022-11-17T11:23:37.878" v="15460" actId="478"/>
          <ac:spMkLst>
            <pc:docMk/>
            <pc:sldMk cId="1776035303" sldId="2079"/>
            <ac:spMk id="42" creationId="{70E9B393-6CDD-6C81-F3BB-288033F308DB}"/>
          </ac:spMkLst>
        </pc:spChg>
        <pc:spChg chg="add del mod topLvl">
          <ac:chgData name="高 培" userId="d27805c1ef9e9338" providerId="LiveId" clId="{571ECFDD-5DC8-4877-A7A8-5251A4699121}" dt="2022-11-17T11:23:37.878" v="15460" actId="478"/>
          <ac:spMkLst>
            <pc:docMk/>
            <pc:sldMk cId="1776035303" sldId="2079"/>
            <ac:spMk id="43" creationId="{98FA627A-4644-BF29-DBC0-3B3C9AE790FF}"/>
          </ac:spMkLst>
        </pc:spChg>
        <pc:spChg chg="mod">
          <ac:chgData name="高 培" userId="d27805c1ef9e9338" providerId="LiveId" clId="{571ECFDD-5DC8-4877-A7A8-5251A4699121}" dt="2022-11-17T11:23:19.892" v="15455" actId="165"/>
          <ac:spMkLst>
            <pc:docMk/>
            <pc:sldMk cId="1776035303" sldId="2079"/>
            <ac:spMk id="58" creationId="{BD81971B-1B83-5C4B-29EF-B0BACFAEF23F}"/>
          </ac:spMkLst>
        </pc:spChg>
        <pc:spChg chg="mod">
          <ac:chgData name="高 培" userId="d27805c1ef9e9338" providerId="LiveId" clId="{571ECFDD-5DC8-4877-A7A8-5251A4699121}" dt="2022-11-17T11:23:19.892" v="15455" actId="165"/>
          <ac:spMkLst>
            <pc:docMk/>
            <pc:sldMk cId="1776035303" sldId="2079"/>
            <ac:spMk id="66" creationId="{FCB0BDE0-DD04-FA68-5A4D-DBAC4726DB10}"/>
          </ac:spMkLst>
        </pc:spChg>
        <pc:spChg chg="add del">
          <ac:chgData name="高 培" userId="d27805c1ef9e9338" providerId="LiveId" clId="{571ECFDD-5DC8-4877-A7A8-5251A4699121}" dt="2022-11-17T11:23:10.630" v="15453" actId="478"/>
          <ac:spMkLst>
            <pc:docMk/>
            <pc:sldMk cId="1776035303" sldId="2079"/>
            <ac:spMk id="67" creationId="{BB4A5558-3F98-3FE3-459B-E1C0FE46093A}"/>
          </ac:spMkLst>
        </pc:spChg>
        <pc:spChg chg="del mod topLvl">
          <ac:chgData name="高 培" userId="d27805c1ef9e9338" providerId="LiveId" clId="{571ECFDD-5DC8-4877-A7A8-5251A4699121}" dt="2022-11-17T11:30:45.202" v="15580" actId="478"/>
          <ac:spMkLst>
            <pc:docMk/>
            <pc:sldMk cId="1776035303" sldId="2079"/>
            <ac:spMk id="79" creationId="{A3963627-AB8E-6B47-7E97-AF81EE478D2B}"/>
          </ac:spMkLst>
        </pc:spChg>
        <pc:spChg chg="mod">
          <ac:chgData name="高 培" userId="d27805c1ef9e9338" providerId="LiveId" clId="{571ECFDD-5DC8-4877-A7A8-5251A4699121}" dt="2022-11-17T11:27:17.104" v="15557"/>
          <ac:spMkLst>
            <pc:docMk/>
            <pc:sldMk cId="1776035303" sldId="2079"/>
            <ac:spMk id="91" creationId="{FBFF2276-DF8D-0B6F-172E-A1455BB05DFC}"/>
          </ac:spMkLst>
        </pc:spChg>
        <pc:spChg chg="mod">
          <ac:chgData name="高 培" userId="d27805c1ef9e9338" providerId="LiveId" clId="{571ECFDD-5DC8-4877-A7A8-5251A4699121}" dt="2022-11-17T11:30:13.064" v="15570"/>
          <ac:spMkLst>
            <pc:docMk/>
            <pc:sldMk cId="1776035303" sldId="2079"/>
            <ac:spMk id="99" creationId="{DACB15E2-2BAD-6474-2903-ABA7298673CE}"/>
          </ac:spMkLst>
        </pc:spChg>
        <pc:spChg chg="add mod">
          <ac:chgData name="高 培" userId="d27805c1ef9e9338" providerId="LiveId" clId="{571ECFDD-5DC8-4877-A7A8-5251A4699121}" dt="2022-11-17T11:36:11.487" v="15687" actId="1076"/>
          <ac:spMkLst>
            <pc:docMk/>
            <pc:sldMk cId="1776035303" sldId="2079"/>
            <ac:spMk id="100" creationId="{B2D91AC6-1AE5-589E-7F52-2B47CA2C96A3}"/>
          </ac:spMkLst>
        </pc:spChg>
        <pc:spChg chg="add mod">
          <ac:chgData name="高 培" userId="d27805c1ef9e9338" providerId="LiveId" clId="{571ECFDD-5DC8-4877-A7A8-5251A4699121}" dt="2022-11-17T11:36:11.487" v="15687" actId="1076"/>
          <ac:spMkLst>
            <pc:docMk/>
            <pc:sldMk cId="1776035303" sldId="2079"/>
            <ac:spMk id="103" creationId="{F496D40F-FE6F-236F-E9B4-A4D203177223}"/>
          </ac:spMkLst>
        </pc:spChg>
        <pc:spChg chg="add mod">
          <ac:chgData name="高 培" userId="d27805c1ef9e9338" providerId="LiveId" clId="{571ECFDD-5DC8-4877-A7A8-5251A4699121}" dt="2022-11-17T11:49:32.861" v="16513" actId="1076"/>
          <ac:spMkLst>
            <pc:docMk/>
            <pc:sldMk cId="1776035303" sldId="2079"/>
            <ac:spMk id="106" creationId="{16276307-A80C-D530-D2BA-23AC83AAEFF0}"/>
          </ac:spMkLst>
        </pc:spChg>
        <pc:spChg chg="mod">
          <ac:chgData name="高 培" userId="d27805c1ef9e9338" providerId="LiveId" clId="{571ECFDD-5DC8-4877-A7A8-5251A4699121}" dt="2022-11-17T11:31:45.415" v="15594"/>
          <ac:spMkLst>
            <pc:docMk/>
            <pc:sldMk cId="1776035303" sldId="2079"/>
            <ac:spMk id="117" creationId="{86A8D247-4344-A061-1C64-C49BA1EFFC39}"/>
          </ac:spMkLst>
        </pc:spChg>
        <pc:spChg chg="mod">
          <ac:chgData name="高 培" userId="d27805c1ef9e9338" providerId="LiveId" clId="{571ECFDD-5DC8-4877-A7A8-5251A4699121}" dt="2022-11-17T11:31:45.415" v="15594"/>
          <ac:spMkLst>
            <pc:docMk/>
            <pc:sldMk cId="1776035303" sldId="2079"/>
            <ac:spMk id="133" creationId="{571FD287-62C8-CE30-9715-F17780FF748D}"/>
          </ac:spMkLst>
        </pc:spChg>
        <pc:spChg chg="add mod">
          <ac:chgData name="高 培" userId="d27805c1ef9e9338" providerId="LiveId" clId="{571ECFDD-5DC8-4877-A7A8-5251A4699121}" dt="2022-11-17T11:36:11.487" v="15687" actId="1076"/>
          <ac:spMkLst>
            <pc:docMk/>
            <pc:sldMk cId="1776035303" sldId="2079"/>
            <ac:spMk id="134" creationId="{A2AE400C-8A21-1720-389A-31BB6853A890}"/>
          </ac:spMkLst>
        </pc:spChg>
        <pc:spChg chg="add mod">
          <ac:chgData name="高 培" userId="d27805c1ef9e9338" providerId="LiveId" clId="{571ECFDD-5DC8-4877-A7A8-5251A4699121}" dt="2022-11-17T11:36:11.487" v="15687" actId="1076"/>
          <ac:spMkLst>
            <pc:docMk/>
            <pc:sldMk cId="1776035303" sldId="2079"/>
            <ac:spMk id="136" creationId="{4A9CF4C0-BE2F-43B3-9A14-2B4BBFEFE349}"/>
          </ac:spMkLst>
        </pc:spChg>
        <pc:spChg chg="add mod">
          <ac:chgData name="高 培" userId="d27805c1ef9e9338" providerId="LiveId" clId="{571ECFDD-5DC8-4877-A7A8-5251A4699121}" dt="2022-11-17T11:36:11.487" v="15687" actId="1076"/>
          <ac:spMkLst>
            <pc:docMk/>
            <pc:sldMk cId="1776035303" sldId="2079"/>
            <ac:spMk id="137" creationId="{0D1308EA-7A95-9028-6F19-EC538CF53031}"/>
          </ac:spMkLst>
        </pc:spChg>
        <pc:spChg chg="add mod">
          <ac:chgData name="高 培" userId="d27805c1ef9e9338" providerId="LiveId" clId="{571ECFDD-5DC8-4877-A7A8-5251A4699121}" dt="2022-11-17T11:36:11.487" v="15687" actId="1076"/>
          <ac:spMkLst>
            <pc:docMk/>
            <pc:sldMk cId="1776035303" sldId="2079"/>
            <ac:spMk id="138" creationId="{D5092A52-3336-CBF3-0FFD-251DE518CF30}"/>
          </ac:spMkLst>
        </pc:spChg>
        <pc:spChg chg="add mod">
          <ac:chgData name="高 培" userId="d27805c1ef9e9338" providerId="LiveId" clId="{571ECFDD-5DC8-4877-A7A8-5251A4699121}" dt="2022-11-17T11:36:11.487" v="15687" actId="1076"/>
          <ac:spMkLst>
            <pc:docMk/>
            <pc:sldMk cId="1776035303" sldId="2079"/>
            <ac:spMk id="142" creationId="{B3D35B8B-3967-E01F-4AC1-50634CBA451C}"/>
          </ac:spMkLst>
        </pc:spChg>
        <pc:spChg chg="add mod">
          <ac:chgData name="高 培" userId="d27805c1ef9e9338" providerId="LiveId" clId="{571ECFDD-5DC8-4877-A7A8-5251A4699121}" dt="2022-11-17T11:50:36.332" v="16579"/>
          <ac:spMkLst>
            <pc:docMk/>
            <pc:sldMk cId="1776035303" sldId="2079"/>
            <ac:spMk id="146" creationId="{E534CB1A-B187-B23A-01C5-9B7F6CCCFDB4}"/>
          </ac:spMkLst>
        </pc:spChg>
        <pc:spChg chg="add mod">
          <ac:chgData name="高 培" userId="d27805c1ef9e9338" providerId="LiveId" clId="{571ECFDD-5DC8-4877-A7A8-5251A4699121}" dt="2022-11-17T11:50:39.251" v="16588"/>
          <ac:spMkLst>
            <pc:docMk/>
            <pc:sldMk cId="1776035303" sldId="2079"/>
            <ac:spMk id="147" creationId="{8B6FFBAE-1AFE-5FAB-F844-BAECC35CC24E}"/>
          </ac:spMkLst>
        </pc:spChg>
        <pc:spChg chg="add mod">
          <ac:chgData name="高 培" userId="d27805c1ef9e9338" providerId="LiveId" clId="{571ECFDD-5DC8-4877-A7A8-5251A4699121}" dt="2022-11-17T11:36:11.487" v="15687" actId="1076"/>
          <ac:spMkLst>
            <pc:docMk/>
            <pc:sldMk cId="1776035303" sldId="2079"/>
            <ac:spMk id="149" creationId="{D274B1DD-1B5B-60C8-23CD-A4A9A2B86829}"/>
          </ac:spMkLst>
        </pc:spChg>
        <pc:spChg chg="add mod">
          <ac:chgData name="高 培" userId="d27805c1ef9e9338" providerId="LiveId" clId="{571ECFDD-5DC8-4877-A7A8-5251A4699121}" dt="2022-11-17T11:50:41.900" v="16597"/>
          <ac:spMkLst>
            <pc:docMk/>
            <pc:sldMk cId="1776035303" sldId="2079"/>
            <ac:spMk id="153" creationId="{AD525F91-A52C-9171-3821-EB6A555BDD0B}"/>
          </ac:spMkLst>
        </pc:spChg>
        <pc:spChg chg="add mod">
          <ac:chgData name="高 培" userId="d27805c1ef9e9338" providerId="LiveId" clId="{571ECFDD-5DC8-4877-A7A8-5251A4699121}" dt="2022-11-17T11:50:44.638" v="16606"/>
          <ac:spMkLst>
            <pc:docMk/>
            <pc:sldMk cId="1776035303" sldId="2079"/>
            <ac:spMk id="154" creationId="{3D0672D2-72CA-BC79-8CCA-4210AA5B2CD7}"/>
          </ac:spMkLst>
        </pc:spChg>
        <pc:spChg chg="add mod">
          <ac:chgData name="高 培" userId="d27805c1ef9e9338" providerId="LiveId" clId="{571ECFDD-5DC8-4877-A7A8-5251A4699121}" dt="2022-11-17T11:49:32.861" v="16513" actId="1076"/>
          <ac:spMkLst>
            <pc:docMk/>
            <pc:sldMk cId="1776035303" sldId="2079"/>
            <ac:spMk id="156" creationId="{E0CCAE6F-18E3-96A6-D30E-B6AC0094EB94}"/>
          </ac:spMkLst>
        </pc:spChg>
        <pc:spChg chg="add mod">
          <ac:chgData name="高 培" userId="d27805c1ef9e9338" providerId="LiveId" clId="{571ECFDD-5DC8-4877-A7A8-5251A4699121}" dt="2022-11-17T11:50:47.298" v="16615"/>
          <ac:spMkLst>
            <pc:docMk/>
            <pc:sldMk cId="1776035303" sldId="2079"/>
            <ac:spMk id="160" creationId="{B2757F60-861D-5FAF-5DE9-D6FDE48AF45F}"/>
          </ac:spMkLst>
        </pc:spChg>
        <pc:spChg chg="add mod">
          <ac:chgData name="高 培" userId="d27805c1ef9e9338" providerId="LiveId" clId="{571ECFDD-5DC8-4877-A7A8-5251A4699121}" dt="2022-11-17T11:50:50.463" v="16625"/>
          <ac:spMkLst>
            <pc:docMk/>
            <pc:sldMk cId="1776035303" sldId="2079"/>
            <ac:spMk id="161" creationId="{32C481BF-3B57-4955-331A-1F7B0CEEC3CB}"/>
          </ac:spMkLst>
        </pc:spChg>
        <pc:spChg chg="add mod">
          <ac:chgData name="高 培" userId="d27805c1ef9e9338" providerId="LiveId" clId="{571ECFDD-5DC8-4877-A7A8-5251A4699121}" dt="2022-11-17T11:49:36.465" v="16514" actId="1076"/>
          <ac:spMkLst>
            <pc:docMk/>
            <pc:sldMk cId="1776035303" sldId="2079"/>
            <ac:spMk id="162" creationId="{8C63BEB3-DBBE-23A9-7BFF-BC75E01F1FF1}"/>
          </ac:spMkLst>
        </pc:spChg>
        <pc:spChg chg="add del mod">
          <ac:chgData name="高 培" userId="d27805c1ef9e9338" providerId="LiveId" clId="{571ECFDD-5DC8-4877-A7A8-5251A4699121}" dt="2022-11-17T11:49:21.105" v="16511" actId="478"/>
          <ac:spMkLst>
            <pc:docMk/>
            <pc:sldMk cId="1776035303" sldId="2079"/>
            <ac:spMk id="163" creationId="{E53E134A-5930-DB9D-F135-28480F4C3D22}"/>
          </ac:spMkLst>
        </pc:spChg>
        <pc:spChg chg="add mod">
          <ac:chgData name="高 培" userId="d27805c1ef9e9338" providerId="LiveId" clId="{571ECFDD-5DC8-4877-A7A8-5251A4699121}" dt="2022-11-17T11:37:43.926" v="16043" actId="14100"/>
          <ac:spMkLst>
            <pc:docMk/>
            <pc:sldMk cId="1776035303" sldId="2079"/>
            <ac:spMk id="164" creationId="{537F4A8B-260C-CE17-1059-CDB583DB6454}"/>
          </ac:spMkLst>
        </pc:spChg>
        <pc:grpChg chg="add del mod">
          <ac:chgData name="高 培" userId="d27805c1ef9e9338" providerId="LiveId" clId="{571ECFDD-5DC8-4877-A7A8-5251A4699121}" dt="2022-11-17T11:23:19.892" v="15455" actId="165"/>
          <ac:grpSpMkLst>
            <pc:docMk/>
            <pc:sldMk cId="1776035303" sldId="2079"/>
            <ac:grpSpMk id="2" creationId="{077E5297-6C5F-42A2-5243-E9B0542FB6CD}"/>
          </ac:grpSpMkLst>
        </pc:grpChg>
        <pc:grpChg chg="del mod topLvl">
          <ac:chgData name="高 培" userId="d27805c1ef9e9338" providerId="LiveId" clId="{571ECFDD-5DC8-4877-A7A8-5251A4699121}" dt="2022-11-17T11:31:44.818" v="15593" actId="478"/>
          <ac:grpSpMkLst>
            <pc:docMk/>
            <pc:sldMk cId="1776035303" sldId="2079"/>
            <ac:grpSpMk id="4" creationId="{9CBC7082-C807-B7FF-6D7C-122D4828E244}"/>
          </ac:grpSpMkLst>
        </pc:grpChg>
        <pc:grpChg chg="del mod topLvl">
          <ac:chgData name="高 培" userId="d27805c1ef9e9338" providerId="LiveId" clId="{571ECFDD-5DC8-4877-A7A8-5251A4699121}" dt="2022-11-17T11:31:44.818" v="15593" actId="478"/>
          <ac:grpSpMkLst>
            <pc:docMk/>
            <pc:sldMk cId="1776035303" sldId="2079"/>
            <ac:grpSpMk id="17" creationId="{C3C440C4-018B-6B70-463B-2BB1AE015121}"/>
          </ac:grpSpMkLst>
        </pc:grpChg>
        <pc:grpChg chg="mod">
          <ac:chgData name="高 培" userId="d27805c1ef9e9338" providerId="LiveId" clId="{571ECFDD-5DC8-4877-A7A8-5251A4699121}" dt="2022-11-17T11:23:19.892" v="15455" actId="165"/>
          <ac:grpSpMkLst>
            <pc:docMk/>
            <pc:sldMk cId="1776035303" sldId="2079"/>
            <ac:grpSpMk id="44" creationId="{066A1761-CFE1-1A37-ACC5-7583CEB5483F}"/>
          </ac:grpSpMkLst>
        </pc:grpChg>
        <pc:grpChg chg="add del mod">
          <ac:chgData name="高 培" userId="d27805c1ef9e9338" providerId="LiveId" clId="{571ECFDD-5DC8-4877-A7A8-5251A4699121}" dt="2022-11-17T11:29:51.194" v="15565" actId="165"/>
          <ac:grpSpMkLst>
            <pc:docMk/>
            <pc:sldMk cId="1776035303" sldId="2079"/>
            <ac:grpSpMk id="71" creationId="{367B39D8-EB29-570B-20A8-001FB9A110D9}"/>
          </ac:grpSpMkLst>
        </pc:grpChg>
        <pc:grpChg chg="add del mod">
          <ac:chgData name="高 培" userId="d27805c1ef9e9338" providerId="LiveId" clId="{571ECFDD-5DC8-4877-A7A8-5251A4699121}" dt="2022-11-17T11:30:42.616" v="15579" actId="478"/>
          <ac:grpSpMkLst>
            <pc:docMk/>
            <pc:sldMk cId="1776035303" sldId="2079"/>
            <ac:grpSpMk id="85" creationId="{5547971F-752A-12C3-A685-D51686F1305B}"/>
          </ac:grpSpMkLst>
        </pc:grpChg>
        <pc:grpChg chg="add del mod">
          <ac:chgData name="高 培" userId="d27805c1ef9e9338" providerId="LiveId" clId="{571ECFDD-5DC8-4877-A7A8-5251A4699121}" dt="2022-11-17T11:30:42.616" v="15579" actId="478"/>
          <ac:grpSpMkLst>
            <pc:docMk/>
            <pc:sldMk cId="1776035303" sldId="2079"/>
            <ac:grpSpMk id="93" creationId="{05956293-2AEB-C10E-647E-5868E2FEF57A}"/>
          </ac:grpSpMkLst>
        </pc:grpChg>
        <pc:grpChg chg="add mod">
          <ac:chgData name="高 培" userId="d27805c1ef9e9338" providerId="LiveId" clId="{571ECFDD-5DC8-4877-A7A8-5251A4699121}" dt="2022-11-17T11:36:11.487" v="15687" actId="1076"/>
          <ac:grpSpMkLst>
            <pc:docMk/>
            <pc:sldMk cId="1776035303" sldId="2079"/>
            <ac:grpSpMk id="109" creationId="{B25C526E-1F5A-399F-87A2-40EECBE3F0F0}"/>
          </ac:grpSpMkLst>
        </pc:grpChg>
        <pc:grpChg chg="add mod">
          <ac:chgData name="高 培" userId="d27805c1ef9e9338" providerId="LiveId" clId="{571ECFDD-5DC8-4877-A7A8-5251A4699121}" dt="2022-11-17T11:36:11.487" v="15687" actId="1076"/>
          <ac:grpSpMkLst>
            <pc:docMk/>
            <pc:sldMk cId="1776035303" sldId="2079"/>
            <ac:grpSpMk id="118" creationId="{391DADC3-56B8-0609-06D7-E168EB7F706D}"/>
          </ac:grpSpMkLst>
        </pc:grpChg>
        <pc:grpChg chg="mod">
          <ac:chgData name="高 培" userId="d27805c1ef9e9338" providerId="LiveId" clId="{571ECFDD-5DC8-4877-A7A8-5251A4699121}" dt="2022-11-17T11:31:45.415" v="15594"/>
          <ac:grpSpMkLst>
            <pc:docMk/>
            <pc:sldMk cId="1776035303" sldId="2079"/>
            <ac:grpSpMk id="119" creationId="{F6CCD4CF-02C4-EE72-A899-0FEA27ABA2E6}"/>
          </ac:grpSpMkLst>
        </pc:grpChg>
        <pc:picChg chg="add del mod topLvl">
          <ac:chgData name="高 培" userId="d27805c1ef9e9338" providerId="LiveId" clId="{571ECFDD-5DC8-4877-A7A8-5251A4699121}" dt="2022-11-17T11:23:37.878" v="15460" actId="478"/>
          <ac:picMkLst>
            <pc:docMk/>
            <pc:sldMk cId="1776035303" sldId="2079"/>
            <ac:picMk id="5" creationId="{A08BBACA-C155-3F82-FF58-FF9FCE3D10DE}"/>
          </ac:picMkLst>
        </pc:picChg>
        <pc:picChg chg="add del mod topLvl">
          <ac:chgData name="高 培" userId="d27805c1ef9e9338" providerId="LiveId" clId="{571ECFDD-5DC8-4877-A7A8-5251A4699121}" dt="2022-11-17T11:23:37.878" v="15460" actId="478"/>
          <ac:picMkLst>
            <pc:docMk/>
            <pc:sldMk cId="1776035303" sldId="2079"/>
            <ac:picMk id="6" creationId="{6F62880D-8819-42C1-BBA4-7969CDD45F8E}"/>
          </ac:picMkLst>
        </pc:picChg>
        <pc:picChg chg="add del mod topLvl">
          <ac:chgData name="高 培" userId="d27805c1ef9e9338" providerId="LiveId" clId="{571ECFDD-5DC8-4877-A7A8-5251A4699121}" dt="2022-11-17T11:23:37.878" v="15460" actId="478"/>
          <ac:picMkLst>
            <pc:docMk/>
            <pc:sldMk cId="1776035303" sldId="2079"/>
            <ac:picMk id="7" creationId="{89C9C565-2E40-FE86-68EE-DA740376A201}"/>
          </ac:picMkLst>
        </pc:picChg>
        <pc:picChg chg="add del mod topLvl">
          <ac:chgData name="高 培" userId="d27805c1ef9e9338" providerId="LiveId" clId="{571ECFDD-5DC8-4877-A7A8-5251A4699121}" dt="2022-11-17T11:23:37.878" v="15460" actId="478"/>
          <ac:picMkLst>
            <pc:docMk/>
            <pc:sldMk cId="1776035303" sldId="2079"/>
            <ac:picMk id="8" creationId="{9804E231-4553-ACA5-BFFA-A690DB1BEE2F}"/>
          </ac:picMkLst>
        </pc:picChg>
        <pc:picChg chg="add del mod topLvl">
          <ac:chgData name="高 培" userId="d27805c1ef9e9338" providerId="LiveId" clId="{571ECFDD-5DC8-4877-A7A8-5251A4699121}" dt="2022-11-17T11:23:37.878" v="15460" actId="478"/>
          <ac:picMkLst>
            <pc:docMk/>
            <pc:sldMk cId="1776035303" sldId="2079"/>
            <ac:picMk id="11" creationId="{51A34FAD-F7CC-D49B-0054-CC769C5FE6A4}"/>
          </ac:picMkLst>
        </pc:picChg>
        <pc:picChg chg="add del mod topLvl">
          <ac:chgData name="高 培" userId="d27805c1ef9e9338" providerId="LiveId" clId="{571ECFDD-5DC8-4877-A7A8-5251A4699121}" dt="2022-11-17T11:23:37.878" v="15460" actId="478"/>
          <ac:picMkLst>
            <pc:docMk/>
            <pc:sldMk cId="1776035303" sldId="2079"/>
            <ac:picMk id="12" creationId="{14EC9162-0D28-6EB6-0C8F-FF732DE9F3BF}"/>
          </ac:picMkLst>
        </pc:picChg>
        <pc:picChg chg="add del mod topLvl">
          <ac:chgData name="高 培" userId="d27805c1ef9e9338" providerId="LiveId" clId="{571ECFDD-5DC8-4877-A7A8-5251A4699121}" dt="2022-11-17T11:23:37.878" v="15460" actId="478"/>
          <ac:picMkLst>
            <pc:docMk/>
            <pc:sldMk cId="1776035303" sldId="2079"/>
            <ac:picMk id="13" creationId="{02E267BA-49C0-8F19-B319-96D3C6BBACEF}"/>
          </ac:picMkLst>
        </pc:picChg>
        <pc:picChg chg="add del mod topLvl">
          <ac:chgData name="高 培" userId="d27805c1ef9e9338" providerId="LiveId" clId="{571ECFDD-5DC8-4877-A7A8-5251A4699121}" dt="2022-11-17T11:23:37.878" v="15460" actId="478"/>
          <ac:picMkLst>
            <pc:docMk/>
            <pc:sldMk cId="1776035303" sldId="2079"/>
            <ac:picMk id="14" creationId="{F400BA94-E9D9-333F-0424-9DC6E15ACCCD}"/>
          </ac:picMkLst>
        </pc:picChg>
        <pc:picChg chg="add del mod topLvl">
          <ac:chgData name="高 培" userId="d27805c1ef9e9338" providerId="LiveId" clId="{571ECFDD-5DC8-4877-A7A8-5251A4699121}" dt="2022-11-17T11:23:37.878" v="15460" actId="478"/>
          <ac:picMkLst>
            <pc:docMk/>
            <pc:sldMk cId="1776035303" sldId="2079"/>
            <ac:picMk id="33" creationId="{824C7DB4-1050-CBF1-EE6C-702C8E6E96DA}"/>
          </ac:picMkLst>
        </pc:picChg>
        <pc:picChg chg="add del mod topLvl">
          <ac:chgData name="高 培" userId="d27805c1ef9e9338" providerId="LiveId" clId="{571ECFDD-5DC8-4877-A7A8-5251A4699121}" dt="2022-11-17T11:23:37.878" v="15460" actId="478"/>
          <ac:picMkLst>
            <pc:docMk/>
            <pc:sldMk cId="1776035303" sldId="2079"/>
            <ac:picMk id="34" creationId="{8372B35A-87EB-5FD5-4721-78308AC2A184}"/>
          </ac:picMkLst>
        </pc:picChg>
        <pc:picChg chg="add del mod topLvl">
          <ac:chgData name="高 培" userId="d27805c1ef9e9338" providerId="LiveId" clId="{571ECFDD-5DC8-4877-A7A8-5251A4699121}" dt="2022-11-17T11:23:37.878" v="15460" actId="478"/>
          <ac:picMkLst>
            <pc:docMk/>
            <pc:sldMk cId="1776035303" sldId="2079"/>
            <ac:picMk id="35" creationId="{6E043C1C-A84B-CD9B-6558-7EAB92CFB7F6}"/>
          </ac:picMkLst>
        </pc:picChg>
        <pc:picChg chg="add del mod topLvl">
          <ac:chgData name="高 培" userId="d27805c1ef9e9338" providerId="LiveId" clId="{571ECFDD-5DC8-4877-A7A8-5251A4699121}" dt="2022-11-17T11:23:37.878" v="15460" actId="478"/>
          <ac:picMkLst>
            <pc:docMk/>
            <pc:sldMk cId="1776035303" sldId="2079"/>
            <ac:picMk id="36" creationId="{B59DC64D-21EE-96B8-088F-9D3CD1491843}"/>
          </ac:picMkLst>
        </pc:picChg>
        <pc:picChg chg="add del mod topLvl">
          <ac:chgData name="高 培" userId="d27805c1ef9e9338" providerId="LiveId" clId="{571ECFDD-5DC8-4877-A7A8-5251A4699121}" dt="2022-11-17T11:23:37.878" v="15460" actId="478"/>
          <ac:picMkLst>
            <pc:docMk/>
            <pc:sldMk cId="1776035303" sldId="2079"/>
            <ac:picMk id="38" creationId="{0F5A16C6-796E-C4D4-A9E7-F43148EE779D}"/>
          </ac:picMkLst>
        </pc:picChg>
        <pc:picChg chg="add del mod topLvl">
          <ac:chgData name="高 培" userId="d27805c1ef9e9338" providerId="LiveId" clId="{571ECFDD-5DC8-4877-A7A8-5251A4699121}" dt="2022-11-17T11:23:37.878" v="15460" actId="478"/>
          <ac:picMkLst>
            <pc:docMk/>
            <pc:sldMk cId="1776035303" sldId="2079"/>
            <ac:picMk id="39" creationId="{BF390BF7-8107-FCED-18DD-E8BDC04B7669}"/>
          </ac:picMkLst>
        </pc:picChg>
        <pc:picChg chg="add del mod topLvl">
          <ac:chgData name="高 培" userId="d27805c1ef9e9338" providerId="LiveId" clId="{571ECFDD-5DC8-4877-A7A8-5251A4699121}" dt="2022-11-17T11:23:37.878" v="15460" actId="478"/>
          <ac:picMkLst>
            <pc:docMk/>
            <pc:sldMk cId="1776035303" sldId="2079"/>
            <ac:picMk id="40" creationId="{B69DC5D5-5761-6645-F451-1771B1B67449}"/>
          </ac:picMkLst>
        </pc:picChg>
        <pc:picChg chg="add del mod topLvl">
          <ac:chgData name="高 培" userId="d27805c1ef9e9338" providerId="LiveId" clId="{571ECFDD-5DC8-4877-A7A8-5251A4699121}" dt="2022-11-17T11:23:37.878" v="15460" actId="478"/>
          <ac:picMkLst>
            <pc:docMk/>
            <pc:sldMk cId="1776035303" sldId="2079"/>
            <ac:picMk id="41" creationId="{A14E595F-86CA-DF2E-4F1A-F1DA4A855007}"/>
          </ac:picMkLst>
        </pc:picChg>
        <pc:picChg chg="mod">
          <ac:chgData name="高 培" userId="d27805c1ef9e9338" providerId="LiveId" clId="{571ECFDD-5DC8-4877-A7A8-5251A4699121}" dt="2022-11-17T11:23:19.892" v="15455" actId="165"/>
          <ac:picMkLst>
            <pc:docMk/>
            <pc:sldMk cId="1776035303" sldId="2079"/>
            <ac:picMk id="45" creationId="{B1384B87-6667-E44A-39F4-71072C6363EC}"/>
          </ac:picMkLst>
        </pc:picChg>
        <pc:picChg chg="mod">
          <ac:chgData name="高 培" userId="d27805c1ef9e9338" providerId="LiveId" clId="{571ECFDD-5DC8-4877-A7A8-5251A4699121}" dt="2022-11-17T11:23:19.892" v="15455" actId="165"/>
          <ac:picMkLst>
            <pc:docMk/>
            <pc:sldMk cId="1776035303" sldId="2079"/>
            <ac:picMk id="46" creationId="{692F1E8C-DB66-92AF-C97C-8E2FA77E3BA4}"/>
          </ac:picMkLst>
        </pc:picChg>
        <pc:picChg chg="del mod">
          <ac:chgData name="高 培" userId="d27805c1ef9e9338" providerId="LiveId" clId="{571ECFDD-5DC8-4877-A7A8-5251A4699121}" dt="2022-11-17T11:25:59.296" v="15530" actId="478"/>
          <ac:picMkLst>
            <pc:docMk/>
            <pc:sldMk cId="1776035303" sldId="2079"/>
            <ac:picMk id="47" creationId="{7F895024-33BC-400E-3BFC-7A31BD61B058}"/>
          </ac:picMkLst>
        </pc:picChg>
        <pc:picChg chg="mod">
          <ac:chgData name="高 培" userId="d27805c1ef9e9338" providerId="LiveId" clId="{571ECFDD-5DC8-4877-A7A8-5251A4699121}" dt="2022-11-17T11:23:19.892" v="15455" actId="165"/>
          <ac:picMkLst>
            <pc:docMk/>
            <pc:sldMk cId="1776035303" sldId="2079"/>
            <ac:picMk id="48" creationId="{3BD79A83-F0AE-3B90-890E-632FC5F055D8}"/>
          </ac:picMkLst>
        </pc:picChg>
        <pc:picChg chg="del mod">
          <ac:chgData name="高 培" userId="d27805c1ef9e9338" providerId="LiveId" clId="{571ECFDD-5DC8-4877-A7A8-5251A4699121}" dt="2022-11-17T11:26:08.859" v="15535" actId="478"/>
          <ac:picMkLst>
            <pc:docMk/>
            <pc:sldMk cId="1776035303" sldId="2079"/>
            <ac:picMk id="49" creationId="{4288FA0E-5A34-212F-F9FE-F8D6026D1DD1}"/>
          </ac:picMkLst>
        </pc:picChg>
        <pc:picChg chg="add del mod">
          <ac:chgData name="高 培" userId="d27805c1ef9e9338" providerId="LiveId" clId="{571ECFDD-5DC8-4877-A7A8-5251A4699121}" dt="2022-11-17T11:26:15.354" v="15536" actId="1076"/>
          <ac:picMkLst>
            <pc:docMk/>
            <pc:sldMk cId="1776035303" sldId="2079"/>
            <ac:picMk id="50" creationId="{96AB6B79-51F7-3723-A3B7-21127D6BDBF5}"/>
          </ac:picMkLst>
        </pc:picChg>
        <pc:picChg chg="mod">
          <ac:chgData name="高 培" userId="d27805c1ef9e9338" providerId="LiveId" clId="{571ECFDD-5DC8-4877-A7A8-5251A4699121}" dt="2022-11-17T11:23:19.892" v="15455" actId="165"/>
          <ac:picMkLst>
            <pc:docMk/>
            <pc:sldMk cId="1776035303" sldId="2079"/>
            <ac:picMk id="51" creationId="{0CE7103E-D442-D8D6-640B-1E5AB490C1E1}"/>
          </ac:picMkLst>
        </pc:picChg>
        <pc:picChg chg="del mod">
          <ac:chgData name="高 培" userId="d27805c1ef9e9338" providerId="LiveId" clId="{571ECFDD-5DC8-4877-A7A8-5251A4699121}" dt="2022-11-17T11:26:16.602" v="15537" actId="478"/>
          <ac:picMkLst>
            <pc:docMk/>
            <pc:sldMk cId="1776035303" sldId="2079"/>
            <ac:picMk id="52" creationId="{F04605FE-2C6D-F34C-0BD9-25CE07577134}"/>
          </ac:picMkLst>
        </pc:picChg>
        <pc:picChg chg="mod">
          <ac:chgData name="高 培" userId="d27805c1ef9e9338" providerId="LiveId" clId="{571ECFDD-5DC8-4877-A7A8-5251A4699121}" dt="2022-11-17T11:23:19.892" v="15455" actId="165"/>
          <ac:picMkLst>
            <pc:docMk/>
            <pc:sldMk cId="1776035303" sldId="2079"/>
            <ac:picMk id="53" creationId="{FECCB625-6BC7-8B79-3E07-B3828FF9AE8E}"/>
          </ac:picMkLst>
        </pc:picChg>
        <pc:picChg chg="mod">
          <ac:chgData name="高 培" userId="d27805c1ef9e9338" providerId="LiveId" clId="{571ECFDD-5DC8-4877-A7A8-5251A4699121}" dt="2022-11-17T11:23:19.892" v="15455" actId="165"/>
          <ac:picMkLst>
            <pc:docMk/>
            <pc:sldMk cId="1776035303" sldId="2079"/>
            <ac:picMk id="54" creationId="{5D6D544B-C08D-DBBD-A013-93B1E427CDEF}"/>
          </ac:picMkLst>
        </pc:picChg>
        <pc:picChg chg="mod">
          <ac:chgData name="高 培" userId="d27805c1ef9e9338" providerId="LiveId" clId="{571ECFDD-5DC8-4877-A7A8-5251A4699121}" dt="2022-11-17T11:23:19.892" v="15455" actId="165"/>
          <ac:picMkLst>
            <pc:docMk/>
            <pc:sldMk cId="1776035303" sldId="2079"/>
            <ac:picMk id="55" creationId="{DAD90749-1C21-3C8A-5E7E-48C9E59026A9}"/>
          </ac:picMkLst>
        </pc:picChg>
        <pc:picChg chg="del mod">
          <ac:chgData name="高 培" userId="d27805c1ef9e9338" providerId="LiveId" clId="{571ECFDD-5DC8-4877-A7A8-5251A4699121}" dt="2022-11-17T11:26:00.885" v="15531" actId="478"/>
          <ac:picMkLst>
            <pc:docMk/>
            <pc:sldMk cId="1776035303" sldId="2079"/>
            <ac:picMk id="56" creationId="{03F69ADD-666C-A275-E42D-224DF77D905D}"/>
          </ac:picMkLst>
        </pc:picChg>
        <pc:picChg chg="mod">
          <ac:chgData name="高 培" userId="d27805c1ef9e9338" providerId="LiveId" clId="{571ECFDD-5DC8-4877-A7A8-5251A4699121}" dt="2022-11-17T11:23:19.892" v="15455" actId="165"/>
          <ac:picMkLst>
            <pc:docMk/>
            <pc:sldMk cId="1776035303" sldId="2079"/>
            <ac:picMk id="57" creationId="{1F954231-B7AA-0027-B16B-071414379E01}"/>
          </ac:picMkLst>
        </pc:picChg>
        <pc:picChg chg="mod">
          <ac:chgData name="高 培" userId="d27805c1ef9e9338" providerId="LiveId" clId="{571ECFDD-5DC8-4877-A7A8-5251A4699121}" dt="2022-11-17T11:23:19.892" v="15455" actId="165"/>
          <ac:picMkLst>
            <pc:docMk/>
            <pc:sldMk cId="1776035303" sldId="2079"/>
            <ac:picMk id="59" creationId="{1490DB61-FEF9-C878-E2CF-01F89CD95B8F}"/>
          </ac:picMkLst>
        </pc:picChg>
        <pc:picChg chg="del mod">
          <ac:chgData name="高 培" userId="d27805c1ef9e9338" providerId="LiveId" clId="{571ECFDD-5DC8-4877-A7A8-5251A4699121}" dt="2022-11-17T11:25:55.201" v="15528" actId="478"/>
          <ac:picMkLst>
            <pc:docMk/>
            <pc:sldMk cId="1776035303" sldId="2079"/>
            <ac:picMk id="60" creationId="{CEDDF8CA-8002-A6BF-2C85-1203B0C768C1}"/>
          </ac:picMkLst>
        </pc:picChg>
        <pc:picChg chg="mod">
          <ac:chgData name="高 培" userId="d27805c1ef9e9338" providerId="LiveId" clId="{571ECFDD-5DC8-4877-A7A8-5251A4699121}" dt="2022-11-17T11:26:49.329" v="15548" actId="1076"/>
          <ac:picMkLst>
            <pc:docMk/>
            <pc:sldMk cId="1776035303" sldId="2079"/>
            <ac:picMk id="61" creationId="{B60D9CC0-BD29-13B8-C465-D76A44D1458C}"/>
          </ac:picMkLst>
        </pc:picChg>
        <pc:picChg chg="mod">
          <ac:chgData name="高 培" userId="d27805c1ef9e9338" providerId="LiveId" clId="{571ECFDD-5DC8-4877-A7A8-5251A4699121}" dt="2022-11-17T11:26:51.099" v="15549" actId="1076"/>
          <ac:picMkLst>
            <pc:docMk/>
            <pc:sldMk cId="1776035303" sldId="2079"/>
            <ac:picMk id="62" creationId="{A46493A1-6739-8B75-FD9F-35691C9052E0}"/>
          </ac:picMkLst>
        </pc:picChg>
        <pc:picChg chg="mod">
          <ac:chgData name="高 培" userId="d27805c1ef9e9338" providerId="LiveId" clId="{571ECFDD-5DC8-4877-A7A8-5251A4699121}" dt="2022-11-17T11:26:52.575" v="15550" actId="1076"/>
          <ac:picMkLst>
            <pc:docMk/>
            <pc:sldMk cId="1776035303" sldId="2079"/>
            <ac:picMk id="63" creationId="{E73BEE01-8184-7F98-01C8-3A4889B66401}"/>
          </ac:picMkLst>
        </pc:picChg>
        <pc:picChg chg="del mod">
          <ac:chgData name="高 培" userId="d27805c1ef9e9338" providerId="LiveId" clId="{571ECFDD-5DC8-4877-A7A8-5251A4699121}" dt="2022-11-17T11:25:57.047" v="15529" actId="478"/>
          <ac:picMkLst>
            <pc:docMk/>
            <pc:sldMk cId="1776035303" sldId="2079"/>
            <ac:picMk id="64" creationId="{460E38B9-C04B-D7DF-A01F-0347ADC86940}"/>
          </ac:picMkLst>
        </pc:picChg>
        <pc:picChg chg="mod">
          <ac:chgData name="高 培" userId="d27805c1ef9e9338" providerId="LiveId" clId="{571ECFDD-5DC8-4877-A7A8-5251A4699121}" dt="2022-11-17T11:23:19.892" v="15455" actId="165"/>
          <ac:picMkLst>
            <pc:docMk/>
            <pc:sldMk cId="1776035303" sldId="2079"/>
            <ac:picMk id="65" creationId="{B2E82EBF-AE98-41C8-43D4-187A1C11E523}"/>
          </ac:picMkLst>
        </pc:picChg>
        <pc:picChg chg="add del mod">
          <ac:chgData name="高 培" userId="d27805c1ef9e9338" providerId="LiveId" clId="{571ECFDD-5DC8-4877-A7A8-5251A4699121}" dt="2022-11-17T11:23:06.636" v="15450"/>
          <ac:picMkLst>
            <pc:docMk/>
            <pc:sldMk cId="1776035303" sldId="2079"/>
            <ac:picMk id="68" creationId="{DC1AA262-638F-44B8-FD8F-516037790269}"/>
          </ac:picMkLst>
        </pc:picChg>
        <pc:picChg chg="add del mod">
          <ac:chgData name="高 培" userId="d27805c1ef9e9338" providerId="LiveId" clId="{571ECFDD-5DC8-4877-A7A8-5251A4699121}" dt="2022-11-17T11:29:39.928" v="15562" actId="478"/>
          <ac:picMkLst>
            <pc:docMk/>
            <pc:sldMk cId="1776035303" sldId="2079"/>
            <ac:picMk id="69" creationId="{A26D097A-2A62-D0D3-9EC0-AB0D80D3E73D}"/>
          </ac:picMkLst>
        </pc:picChg>
        <pc:picChg chg="add del mod">
          <ac:chgData name="高 培" userId="d27805c1ef9e9338" providerId="LiveId" clId="{571ECFDD-5DC8-4877-A7A8-5251A4699121}" dt="2022-11-17T11:29:37.537" v="15561" actId="478"/>
          <ac:picMkLst>
            <pc:docMk/>
            <pc:sldMk cId="1776035303" sldId="2079"/>
            <ac:picMk id="70" creationId="{70BDEF39-D531-1FB4-1571-BC00BA5A1DBE}"/>
          </ac:picMkLst>
        </pc:picChg>
        <pc:picChg chg="mod topLvl">
          <ac:chgData name="高 培" userId="d27805c1ef9e9338" providerId="LiveId" clId="{571ECFDD-5DC8-4877-A7A8-5251A4699121}" dt="2022-11-17T11:36:11.487" v="15687" actId="1076"/>
          <ac:picMkLst>
            <pc:docMk/>
            <pc:sldMk cId="1776035303" sldId="2079"/>
            <ac:picMk id="72" creationId="{E0DFF164-5C70-2868-F68B-7D5E9E07675C}"/>
          </ac:picMkLst>
        </pc:picChg>
        <pc:picChg chg="del mod">
          <ac:chgData name="高 培" userId="d27805c1ef9e9338" providerId="LiveId" clId="{571ECFDD-5DC8-4877-A7A8-5251A4699121}" dt="2022-11-17T11:27:07.968" v="15555" actId="478"/>
          <ac:picMkLst>
            <pc:docMk/>
            <pc:sldMk cId="1776035303" sldId="2079"/>
            <ac:picMk id="73" creationId="{216FCBC3-263A-B6B1-520B-D5960F62AC0E}"/>
          </ac:picMkLst>
        </pc:picChg>
        <pc:picChg chg="del mod topLvl">
          <ac:chgData name="高 培" userId="d27805c1ef9e9338" providerId="LiveId" clId="{571ECFDD-5DC8-4877-A7A8-5251A4699121}" dt="2022-11-17T11:30:45.202" v="15580" actId="478"/>
          <ac:picMkLst>
            <pc:docMk/>
            <pc:sldMk cId="1776035303" sldId="2079"/>
            <ac:picMk id="74" creationId="{CA2F411C-2B20-99F8-F08A-5D79DCE29549}"/>
          </ac:picMkLst>
        </pc:picChg>
        <pc:picChg chg="del mod topLvl">
          <ac:chgData name="高 培" userId="d27805c1ef9e9338" providerId="LiveId" clId="{571ECFDD-5DC8-4877-A7A8-5251A4699121}" dt="2022-11-17T11:30:45.202" v="15580" actId="478"/>
          <ac:picMkLst>
            <pc:docMk/>
            <pc:sldMk cId="1776035303" sldId="2079"/>
            <ac:picMk id="75" creationId="{469F5D5E-916E-DCD5-103D-2DB00031C75B}"/>
          </ac:picMkLst>
        </pc:picChg>
        <pc:picChg chg="del mod topLvl">
          <ac:chgData name="高 培" userId="d27805c1ef9e9338" providerId="LiveId" clId="{571ECFDD-5DC8-4877-A7A8-5251A4699121}" dt="2022-11-17T11:30:45.202" v="15580" actId="478"/>
          <ac:picMkLst>
            <pc:docMk/>
            <pc:sldMk cId="1776035303" sldId="2079"/>
            <ac:picMk id="76" creationId="{38107B2F-6E1E-7800-A0E9-B6963FEE8311}"/>
          </ac:picMkLst>
        </pc:picChg>
        <pc:picChg chg="del mod">
          <ac:chgData name="高 培" userId="d27805c1ef9e9338" providerId="LiveId" clId="{571ECFDD-5DC8-4877-A7A8-5251A4699121}" dt="2022-11-17T11:27:10.185" v="15556" actId="478"/>
          <ac:picMkLst>
            <pc:docMk/>
            <pc:sldMk cId="1776035303" sldId="2079"/>
            <ac:picMk id="77" creationId="{B1A3EAFB-CB17-AABB-3CB4-B8F9E01E4003}"/>
          </ac:picMkLst>
        </pc:picChg>
        <pc:picChg chg="del mod topLvl">
          <ac:chgData name="高 培" userId="d27805c1ef9e9338" providerId="LiveId" clId="{571ECFDD-5DC8-4877-A7A8-5251A4699121}" dt="2022-11-17T11:30:45.202" v="15580" actId="478"/>
          <ac:picMkLst>
            <pc:docMk/>
            <pc:sldMk cId="1776035303" sldId="2079"/>
            <ac:picMk id="78" creationId="{8C745BA8-E75B-DE99-A55B-32EB6D2B8174}"/>
          </ac:picMkLst>
        </pc:picChg>
        <pc:picChg chg="add del mod">
          <ac:chgData name="高 培" userId="d27805c1ef9e9338" providerId="LiveId" clId="{571ECFDD-5DC8-4877-A7A8-5251A4699121}" dt="2022-11-17T11:31:44.818" v="15593" actId="478"/>
          <ac:picMkLst>
            <pc:docMk/>
            <pc:sldMk cId="1776035303" sldId="2079"/>
            <ac:picMk id="80" creationId="{F28CF871-4304-DC79-0994-D99FFD37BAD2}"/>
          </ac:picMkLst>
        </pc:picChg>
        <pc:picChg chg="add del mod">
          <ac:chgData name="高 培" userId="d27805c1ef9e9338" providerId="LiveId" clId="{571ECFDD-5DC8-4877-A7A8-5251A4699121}" dt="2022-11-17T11:31:44.818" v="15593" actId="478"/>
          <ac:picMkLst>
            <pc:docMk/>
            <pc:sldMk cId="1776035303" sldId="2079"/>
            <ac:picMk id="81" creationId="{1503C0D4-292F-FCFC-CC48-BA298364BD16}"/>
          </ac:picMkLst>
        </pc:picChg>
        <pc:picChg chg="add del mod">
          <ac:chgData name="高 培" userId="d27805c1ef9e9338" providerId="LiveId" clId="{571ECFDD-5DC8-4877-A7A8-5251A4699121}" dt="2022-11-17T11:31:44.818" v="15593" actId="478"/>
          <ac:picMkLst>
            <pc:docMk/>
            <pc:sldMk cId="1776035303" sldId="2079"/>
            <ac:picMk id="82" creationId="{463879E4-345C-946B-C74C-70F406608EFC}"/>
          </ac:picMkLst>
        </pc:picChg>
        <pc:picChg chg="add del mod">
          <ac:chgData name="高 培" userId="d27805c1ef9e9338" providerId="LiveId" clId="{571ECFDD-5DC8-4877-A7A8-5251A4699121}" dt="2022-11-17T11:31:44.818" v="15593" actId="478"/>
          <ac:picMkLst>
            <pc:docMk/>
            <pc:sldMk cId="1776035303" sldId="2079"/>
            <ac:picMk id="83" creationId="{F04FDDDB-CF1D-4CF2-D114-8CE9F586344D}"/>
          </ac:picMkLst>
        </pc:picChg>
        <pc:picChg chg="add del mod">
          <ac:chgData name="高 培" userId="d27805c1ef9e9338" providerId="LiveId" clId="{571ECFDD-5DC8-4877-A7A8-5251A4699121}" dt="2022-11-17T11:31:44.818" v="15593" actId="478"/>
          <ac:picMkLst>
            <pc:docMk/>
            <pc:sldMk cId="1776035303" sldId="2079"/>
            <ac:picMk id="84" creationId="{BDDE9DB0-57B2-B20D-3FC3-972AE051169D}"/>
          </ac:picMkLst>
        </pc:picChg>
        <pc:picChg chg="mod">
          <ac:chgData name="高 培" userId="d27805c1ef9e9338" providerId="LiveId" clId="{571ECFDD-5DC8-4877-A7A8-5251A4699121}" dt="2022-11-17T11:27:17.104" v="15557"/>
          <ac:picMkLst>
            <pc:docMk/>
            <pc:sldMk cId="1776035303" sldId="2079"/>
            <ac:picMk id="86" creationId="{30AB4876-86C8-6632-2C7F-2449BCAD37CB}"/>
          </ac:picMkLst>
        </pc:picChg>
        <pc:picChg chg="mod">
          <ac:chgData name="高 培" userId="d27805c1ef9e9338" providerId="LiveId" clId="{571ECFDD-5DC8-4877-A7A8-5251A4699121}" dt="2022-11-17T11:27:17.104" v="15557"/>
          <ac:picMkLst>
            <pc:docMk/>
            <pc:sldMk cId="1776035303" sldId="2079"/>
            <ac:picMk id="87" creationId="{843189FE-875F-FE0C-1A6B-C023C23A86A0}"/>
          </ac:picMkLst>
        </pc:picChg>
        <pc:picChg chg="mod">
          <ac:chgData name="高 培" userId="d27805c1ef9e9338" providerId="LiveId" clId="{571ECFDD-5DC8-4877-A7A8-5251A4699121}" dt="2022-11-17T11:27:17.104" v="15557"/>
          <ac:picMkLst>
            <pc:docMk/>
            <pc:sldMk cId="1776035303" sldId="2079"/>
            <ac:picMk id="88" creationId="{6D22BCDA-DF12-4B14-CC82-FBF7DC7949A3}"/>
          </ac:picMkLst>
        </pc:picChg>
        <pc:picChg chg="mod">
          <ac:chgData name="高 培" userId="d27805c1ef9e9338" providerId="LiveId" clId="{571ECFDD-5DC8-4877-A7A8-5251A4699121}" dt="2022-11-17T11:27:17.104" v="15557"/>
          <ac:picMkLst>
            <pc:docMk/>
            <pc:sldMk cId="1776035303" sldId="2079"/>
            <ac:picMk id="89" creationId="{B0E06D47-A8D5-7614-0BE3-1C7D1667B7F1}"/>
          </ac:picMkLst>
        </pc:picChg>
        <pc:picChg chg="mod">
          <ac:chgData name="高 培" userId="d27805c1ef9e9338" providerId="LiveId" clId="{571ECFDD-5DC8-4877-A7A8-5251A4699121}" dt="2022-11-17T11:27:17.104" v="15557"/>
          <ac:picMkLst>
            <pc:docMk/>
            <pc:sldMk cId="1776035303" sldId="2079"/>
            <ac:picMk id="90" creationId="{C7A0C46F-B2F1-7B2E-D6E9-9A2E78D7068D}"/>
          </ac:picMkLst>
        </pc:picChg>
        <pc:picChg chg="add mod">
          <ac:chgData name="高 培" userId="d27805c1ef9e9338" providerId="LiveId" clId="{571ECFDD-5DC8-4877-A7A8-5251A4699121}" dt="2022-11-17T11:36:11.487" v="15687" actId="1076"/>
          <ac:picMkLst>
            <pc:docMk/>
            <pc:sldMk cId="1776035303" sldId="2079"/>
            <ac:picMk id="92" creationId="{9393643D-D472-E09D-BA76-14E9B26E9944}"/>
          </ac:picMkLst>
        </pc:picChg>
        <pc:picChg chg="mod">
          <ac:chgData name="高 培" userId="d27805c1ef9e9338" providerId="LiveId" clId="{571ECFDD-5DC8-4877-A7A8-5251A4699121}" dt="2022-11-17T11:30:13.064" v="15570"/>
          <ac:picMkLst>
            <pc:docMk/>
            <pc:sldMk cId="1776035303" sldId="2079"/>
            <ac:picMk id="94" creationId="{E13260DF-CA4A-54EA-0700-BF6A10B801D9}"/>
          </ac:picMkLst>
        </pc:picChg>
        <pc:picChg chg="mod">
          <ac:chgData name="高 培" userId="d27805c1ef9e9338" providerId="LiveId" clId="{571ECFDD-5DC8-4877-A7A8-5251A4699121}" dt="2022-11-17T11:30:13.064" v="15570"/>
          <ac:picMkLst>
            <pc:docMk/>
            <pc:sldMk cId="1776035303" sldId="2079"/>
            <ac:picMk id="95" creationId="{D63644C9-9E19-5BD7-7ACC-E591DD0C5A48}"/>
          </ac:picMkLst>
        </pc:picChg>
        <pc:picChg chg="mod">
          <ac:chgData name="高 培" userId="d27805c1ef9e9338" providerId="LiveId" clId="{571ECFDD-5DC8-4877-A7A8-5251A4699121}" dt="2022-11-17T11:30:13.064" v="15570"/>
          <ac:picMkLst>
            <pc:docMk/>
            <pc:sldMk cId="1776035303" sldId="2079"/>
            <ac:picMk id="96" creationId="{70CBFFCA-100D-1174-F190-301035239788}"/>
          </ac:picMkLst>
        </pc:picChg>
        <pc:picChg chg="mod">
          <ac:chgData name="高 培" userId="d27805c1ef9e9338" providerId="LiveId" clId="{571ECFDD-5DC8-4877-A7A8-5251A4699121}" dt="2022-11-17T11:30:13.064" v="15570"/>
          <ac:picMkLst>
            <pc:docMk/>
            <pc:sldMk cId="1776035303" sldId="2079"/>
            <ac:picMk id="97" creationId="{7FEBA1B8-EB52-13D7-3263-392D541E0315}"/>
          </ac:picMkLst>
        </pc:picChg>
        <pc:picChg chg="mod">
          <ac:chgData name="高 培" userId="d27805c1ef9e9338" providerId="LiveId" clId="{571ECFDD-5DC8-4877-A7A8-5251A4699121}" dt="2022-11-17T11:30:13.064" v="15570"/>
          <ac:picMkLst>
            <pc:docMk/>
            <pc:sldMk cId="1776035303" sldId="2079"/>
            <ac:picMk id="98" creationId="{2BF3ADC1-9930-0286-0A1B-B3E003B0129C}"/>
          </ac:picMkLst>
        </pc:picChg>
        <pc:picChg chg="add del mod">
          <ac:chgData name="高 培" userId="d27805c1ef9e9338" providerId="LiveId" clId="{571ECFDD-5DC8-4877-A7A8-5251A4699121}" dt="2022-11-17T11:31:04.199" v="15585" actId="478"/>
          <ac:picMkLst>
            <pc:docMk/>
            <pc:sldMk cId="1776035303" sldId="2079"/>
            <ac:picMk id="101" creationId="{C074B43A-4333-E6EC-4C71-49AEF3F08ECD}"/>
          </ac:picMkLst>
        </pc:picChg>
        <pc:picChg chg="add del mod">
          <ac:chgData name="高 培" userId="d27805c1ef9e9338" providerId="LiveId" clId="{571ECFDD-5DC8-4877-A7A8-5251A4699121}" dt="2022-11-17T11:31:04.199" v="15585" actId="478"/>
          <ac:picMkLst>
            <pc:docMk/>
            <pc:sldMk cId="1776035303" sldId="2079"/>
            <ac:picMk id="102" creationId="{4DCEC94D-AB2D-C16C-94FC-40499F0A3609}"/>
          </ac:picMkLst>
        </pc:picChg>
        <pc:picChg chg="add mod">
          <ac:chgData name="高 培" userId="d27805c1ef9e9338" providerId="LiveId" clId="{571ECFDD-5DC8-4877-A7A8-5251A4699121}" dt="2022-11-17T11:36:11.487" v="15687" actId="1076"/>
          <ac:picMkLst>
            <pc:docMk/>
            <pc:sldMk cId="1776035303" sldId="2079"/>
            <ac:picMk id="104" creationId="{1A050A5F-1CC4-3523-774A-F5CCF2B3928F}"/>
          </ac:picMkLst>
        </pc:picChg>
        <pc:picChg chg="add mod">
          <ac:chgData name="高 培" userId="d27805c1ef9e9338" providerId="LiveId" clId="{571ECFDD-5DC8-4877-A7A8-5251A4699121}" dt="2022-11-17T11:36:11.487" v="15687" actId="1076"/>
          <ac:picMkLst>
            <pc:docMk/>
            <pc:sldMk cId="1776035303" sldId="2079"/>
            <ac:picMk id="105" creationId="{51B26A45-1781-807A-B35A-D9AC0F76C46D}"/>
          </ac:picMkLst>
        </pc:picChg>
        <pc:picChg chg="add del mod">
          <ac:chgData name="高 培" userId="d27805c1ef9e9338" providerId="LiveId" clId="{571ECFDD-5DC8-4877-A7A8-5251A4699121}" dt="2022-11-17T11:31:53.341" v="15595" actId="478"/>
          <ac:picMkLst>
            <pc:docMk/>
            <pc:sldMk cId="1776035303" sldId="2079"/>
            <ac:picMk id="107" creationId="{7AE9EA41-D153-9BD6-A0BE-6AFCE1F86216}"/>
          </ac:picMkLst>
        </pc:picChg>
        <pc:picChg chg="add del mod">
          <ac:chgData name="高 培" userId="d27805c1ef9e9338" providerId="LiveId" clId="{571ECFDD-5DC8-4877-A7A8-5251A4699121}" dt="2022-11-17T11:31:53.341" v="15595" actId="478"/>
          <ac:picMkLst>
            <pc:docMk/>
            <pc:sldMk cId="1776035303" sldId="2079"/>
            <ac:picMk id="108" creationId="{7259AAFF-CBCF-404C-B751-E7DD6656AA9A}"/>
          </ac:picMkLst>
        </pc:picChg>
        <pc:picChg chg="mod">
          <ac:chgData name="高 培" userId="d27805c1ef9e9338" providerId="LiveId" clId="{571ECFDD-5DC8-4877-A7A8-5251A4699121}" dt="2022-11-17T11:31:45.415" v="15594"/>
          <ac:picMkLst>
            <pc:docMk/>
            <pc:sldMk cId="1776035303" sldId="2079"/>
            <ac:picMk id="110" creationId="{4A1DA52D-26D9-BC21-D668-3E44515BD8D5}"/>
          </ac:picMkLst>
        </pc:picChg>
        <pc:picChg chg="mod">
          <ac:chgData name="高 培" userId="d27805c1ef9e9338" providerId="LiveId" clId="{571ECFDD-5DC8-4877-A7A8-5251A4699121}" dt="2022-11-17T11:31:45.415" v="15594"/>
          <ac:picMkLst>
            <pc:docMk/>
            <pc:sldMk cId="1776035303" sldId="2079"/>
            <ac:picMk id="111" creationId="{5B1AD087-76FD-19FA-1847-B0ABEB7C4C62}"/>
          </ac:picMkLst>
        </pc:picChg>
        <pc:picChg chg="mod">
          <ac:chgData name="高 培" userId="d27805c1ef9e9338" providerId="LiveId" clId="{571ECFDD-5DC8-4877-A7A8-5251A4699121}" dt="2022-11-17T11:31:45.415" v="15594"/>
          <ac:picMkLst>
            <pc:docMk/>
            <pc:sldMk cId="1776035303" sldId="2079"/>
            <ac:picMk id="112" creationId="{FD73EBD7-E375-C33B-2400-74B8EF284858}"/>
          </ac:picMkLst>
        </pc:picChg>
        <pc:picChg chg="mod">
          <ac:chgData name="高 培" userId="d27805c1ef9e9338" providerId="LiveId" clId="{571ECFDD-5DC8-4877-A7A8-5251A4699121}" dt="2022-11-17T11:31:45.415" v="15594"/>
          <ac:picMkLst>
            <pc:docMk/>
            <pc:sldMk cId="1776035303" sldId="2079"/>
            <ac:picMk id="113" creationId="{616C13CB-1F2F-F926-9649-6BB1C71104AF}"/>
          </ac:picMkLst>
        </pc:picChg>
        <pc:picChg chg="mod">
          <ac:chgData name="高 培" userId="d27805c1ef9e9338" providerId="LiveId" clId="{571ECFDD-5DC8-4877-A7A8-5251A4699121}" dt="2022-11-17T11:31:45.415" v="15594"/>
          <ac:picMkLst>
            <pc:docMk/>
            <pc:sldMk cId="1776035303" sldId="2079"/>
            <ac:picMk id="114" creationId="{4069A9A8-98FD-D971-29BA-2DB9FBB0B383}"/>
          </ac:picMkLst>
        </pc:picChg>
        <pc:picChg chg="mod">
          <ac:chgData name="高 培" userId="d27805c1ef9e9338" providerId="LiveId" clId="{571ECFDD-5DC8-4877-A7A8-5251A4699121}" dt="2022-11-17T11:31:45.415" v="15594"/>
          <ac:picMkLst>
            <pc:docMk/>
            <pc:sldMk cId="1776035303" sldId="2079"/>
            <ac:picMk id="115" creationId="{80E423A3-1437-7FE4-9DA0-33338DEF70CF}"/>
          </ac:picMkLst>
        </pc:picChg>
        <pc:picChg chg="mod">
          <ac:chgData name="高 培" userId="d27805c1ef9e9338" providerId="LiveId" clId="{571ECFDD-5DC8-4877-A7A8-5251A4699121}" dt="2022-11-17T11:31:45.415" v="15594"/>
          <ac:picMkLst>
            <pc:docMk/>
            <pc:sldMk cId="1776035303" sldId="2079"/>
            <ac:picMk id="116" creationId="{CAEE9002-A5AD-E846-C4CC-A8996162F67C}"/>
          </ac:picMkLst>
        </pc:picChg>
        <pc:picChg chg="mod">
          <ac:chgData name="高 培" userId="d27805c1ef9e9338" providerId="LiveId" clId="{571ECFDD-5DC8-4877-A7A8-5251A4699121}" dt="2022-11-17T11:31:45.415" v="15594"/>
          <ac:picMkLst>
            <pc:docMk/>
            <pc:sldMk cId="1776035303" sldId="2079"/>
            <ac:picMk id="120" creationId="{1E429947-5BE8-CF06-0CD8-C27F3E07F9AA}"/>
          </ac:picMkLst>
        </pc:picChg>
        <pc:picChg chg="mod">
          <ac:chgData name="高 培" userId="d27805c1ef9e9338" providerId="LiveId" clId="{571ECFDD-5DC8-4877-A7A8-5251A4699121}" dt="2022-11-17T11:31:45.415" v="15594"/>
          <ac:picMkLst>
            <pc:docMk/>
            <pc:sldMk cId="1776035303" sldId="2079"/>
            <ac:picMk id="121" creationId="{6F70B627-1CEF-62A8-88D5-87843F58539A}"/>
          </ac:picMkLst>
        </pc:picChg>
        <pc:picChg chg="mod">
          <ac:chgData name="高 培" userId="d27805c1ef9e9338" providerId="LiveId" clId="{571ECFDD-5DC8-4877-A7A8-5251A4699121}" dt="2022-11-17T11:31:45.415" v="15594"/>
          <ac:picMkLst>
            <pc:docMk/>
            <pc:sldMk cId="1776035303" sldId="2079"/>
            <ac:picMk id="122" creationId="{C997873D-E288-92BA-1047-F43AE610EE04}"/>
          </ac:picMkLst>
        </pc:picChg>
        <pc:picChg chg="mod">
          <ac:chgData name="高 培" userId="d27805c1ef9e9338" providerId="LiveId" clId="{571ECFDD-5DC8-4877-A7A8-5251A4699121}" dt="2022-11-17T11:31:45.415" v="15594"/>
          <ac:picMkLst>
            <pc:docMk/>
            <pc:sldMk cId="1776035303" sldId="2079"/>
            <ac:picMk id="123" creationId="{ADD37AD8-83D9-DDE4-13B9-498CB7F3D32B}"/>
          </ac:picMkLst>
        </pc:picChg>
        <pc:picChg chg="mod">
          <ac:chgData name="高 培" userId="d27805c1ef9e9338" providerId="LiveId" clId="{571ECFDD-5DC8-4877-A7A8-5251A4699121}" dt="2022-11-17T11:31:45.415" v="15594"/>
          <ac:picMkLst>
            <pc:docMk/>
            <pc:sldMk cId="1776035303" sldId="2079"/>
            <ac:picMk id="124" creationId="{83266066-BF87-E866-87EB-B69F71D981A9}"/>
          </ac:picMkLst>
        </pc:picChg>
        <pc:picChg chg="mod">
          <ac:chgData name="高 培" userId="d27805c1ef9e9338" providerId="LiveId" clId="{571ECFDD-5DC8-4877-A7A8-5251A4699121}" dt="2022-11-17T11:31:45.415" v="15594"/>
          <ac:picMkLst>
            <pc:docMk/>
            <pc:sldMk cId="1776035303" sldId="2079"/>
            <ac:picMk id="125" creationId="{6CB9E117-B13A-5C4D-A253-2A2A14F803AE}"/>
          </ac:picMkLst>
        </pc:picChg>
        <pc:picChg chg="mod">
          <ac:chgData name="高 培" userId="d27805c1ef9e9338" providerId="LiveId" clId="{571ECFDD-5DC8-4877-A7A8-5251A4699121}" dt="2022-11-17T11:31:45.415" v="15594"/>
          <ac:picMkLst>
            <pc:docMk/>
            <pc:sldMk cId="1776035303" sldId="2079"/>
            <ac:picMk id="126" creationId="{39474D54-BFF0-49F5-E252-70DF938401A1}"/>
          </ac:picMkLst>
        </pc:picChg>
        <pc:picChg chg="mod">
          <ac:chgData name="高 培" userId="d27805c1ef9e9338" providerId="LiveId" clId="{571ECFDD-5DC8-4877-A7A8-5251A4699121}" dt="2022-11-17T11:31:45.415" v="15594"/>
          <ac:picMkLst>
            <pc:docMk/>
            <pc:sldMk cId="1776035303" sldId="2079"/>
            <ac:picMk id="127" creationId="{CFBECFE4-DFAB-185D-EEAD-7617B610E9F2}"/>
          </ac:picMkLst>
        </pc:picChg>
        <pc:picChg chg="mod">
          <ac:chgData name="高 培" userId="d27805c1ef9e9338" providerId="LiveId" clId="{571ECFDD-5DC8-4877-A7A8-5251A4699121}" dt="2022-11-17T11:31:45.415" v="15594"/>
          <ac:picMkLst>
            <pc:docMk/>
            <pc:sldMk cId="1776035303" sldId="2079"/>
            <ac:picMk id="128" creationId="{17CB68C5-0ABE-2E92-A5ED-982E1E119AE2}"/>
          </ac:picMkLst>
        </pc:picChg>
        <pc:picChg chg="mod">
          <ac:chgData name="高 培" userId="d27805c1ef9e9338" providerId="LiveId" clId="{571ECFDD-5DC8-4877-A7A8-5251A4699121}" dt="2022-11-17T11:31:45.415" v="15594"/>
          <ac:picMkLst>
            <pc:docMk/>
            <pc:sldMk cId="1776035303" sldId="2079"/>
            <ac:picMk id="129" creationId="{E52606B8-EE93-004B-8F80-63EAE41D3D20}"/>
          </ac:picMkLst>
        </pc:picChg>
        <pc:picChg chg="mod">
          <ac:chgData name="高 培" userId="d27805c1ef9e9338" providerId="LiveId" clId="{571ECFDD-5DC8-4877-A7A8-5251A4699121}" dt="2022-11-17T11:31:45.415" v="15594"/>
          <ac:picMkLst>
            <pc:docMk/>
            <pc:sldMk cId="1776035303" sldId="2079"/>
            <ac:picMk id="130" creationId="{06714A7D-4AD9-09D7-EFE6-BDA4E98771BD}"/>
          </ac:picMkLst>
        </pc:picChg>
        <pc:picChg chg="mod">
          <ac:chgData name="高 培" userId="d27805c1ef9e9338" providerId="LiveId" clId="{571ECFDD-5DC8-4877-A7A8-5251A4699121}" dt="2022-11-17T11:31:45.415" v="15594"/>
          <ac:picMkLst>
            <pc:docMk/>
            <pc:sldMk cId="1776035303" sldId="2079"/>
            <ac:picMk id="131" creationId="{B55AEFDE-FB98-5BEF-E304-BE440435BF98}"/>
          </ac:picMkLst>
        </pc:picChg>
        <pc:picChg chg="mod">
          <ac:chgData name="高 培" userId="d27805c1ef9e9338" providerId="LiveId" clId="{571ECFDD-5DC8-4877-A7A8-5251A4699121}" dt="2022-11-17T11:31:45.415" v="15594"/>
          <ac:picMkLst>
            <pc:docMk/>
            <pc:sldMk cId="1776035303" sldId="2079"/>
            <ac:picMk id="132" creationId="{3A999EAF-1F84-FBF9-7A54-71AD724728E9}"/>
          </ac:picMkLst>
        </pc:picChg>
        <pc:picChg chg="add mod">
          <ac:chgData name="高 培" userId="d27805c1ef9e9338" providerId="LiveId" clId="{571ECFDD-5DC8-4877-A7A8-5251A4699121}" dt="2022-11-17T11:49:32.861" v="16513" actId="1076"/>
          <ac:picMkLst>
            <pc:docMk/>
            <pc:sldMk cId="1776035303" sldId="2079"/>
            <ac:picMk id="139" creationId="{741C95F5-F144-23D5-78B3-B068F3161852}"/>
          </ac:picMkLst>
        </pc:picChg>
        <pc:picChg chg="add mod">
          <ac:chgData name="高 培" userId="d27805c1ef9e9338" providerId="LiveId" clId="{571ECFDD-5DC8-4877-A7A8-5251A4699121}" dt="2022-11-17T11:49:32.861" v="16513" actId="1076"/>
          <ac:picMkLst>
            <pc:docMk/>
            <pc:sldMk cId="1776035303" sldId="2079"/>
            <ac:picMk id="140" creationId="{1CCDE8E1-3A1C-77A4-FEE3-B12ECD1BB9DF}"/>
          </ac:picMkLst>
        </pc:picChg>
        <pc:cxnChg chg="del mod topLvl">
          <ac:chgData name="高 培" userId="d27805c1ef9e9338" providerId="LiveId" clId="{571ECFDD-5DC8-4877-A7A8-5251A4699121}" dt="2022-11-17T11:31:44.818" v="15593" actId="478"/>
          <ac:cxnSpMkLst>
            <pc:docMk/>
            <pc:sldMk cId="1776035303" sldId="2079"/>
            <ac:cxnSpMk id="22" creationId="{98613C28-F2D3-BB48-28DA-47B941782DC1}"/>
          </ac:cxnSpMkLst>
        </pc:cxnChg>
        <pc:cxnChg chg="add del mod topLvl">
          <ac:chgData name="高 培" userId="d27805c1ef9e9338" providerId="LiveId" clId="{571ECFDD-5DC8-4877-A7A8-5251A4699121}" dt="2022-11-17T11:23:37.878" v="15460" actId="478"/>
          <ac:cxnSpMkLst>
            <pc:docMk/>
            <pc:sldMk cId="1776035303" sldId="2079"/>
            <ac:cxnSpMk id="26" creationId="{DBCA0E33-1311-0A01-64C7-BD86192C1B4B}"/>
          </ac:cxnSpMkLst>
        </pc:cxnChg>
        <pc:cxnChg chg="add del mod topLvl">
          <ac:chgData name="高 培" userId="d27805c1ef9e9338" providerId="LiveId" clId="{571ECFDD-5DC8-4877-A7A8-5251A4699121}" dt="2022-11-17T11:23:37.878" v="15460" actId="478"/>
          <ac:cxnSpMkLst>
            <pc:docMk/>
            <pc:sldMk cId="1776035303" sldId="2079"/>
            <ac:cxnSpMk id="28" creationId="{AD2E360B-C54B-27DF-61B5-34AD06532B47}"/>
          </ac:cxnSpMkLst>
        </pc:cxnChg>
        <pc:cxnChg chg="add del mod topLvl">
          <ac:chgData name="高 培" userId="d27805c1ef9e9338" providerId="LiveId" clId="{571ECFDD-5DC8-4877-A7A8-5251A4699121}" dt="2022-11-17T11:23:37.878" v="15460" actId="478"/>
          <ac:cxnSpMkLst>
            <pc:docMk/>
            <pc:sldMk cId="1776035303" sldId="2079"/>
            <ac:cxnSpMk id="29" creationId="{96B1D405-53EB-41E7-8775-F5CD80281E77}"/>
          </ac:cxnSpMkLst>
        </pc:cxnChg>
        <pc:cxnChg chg="add del mod topLvl">
          <ac:chgData name="高 培" userId="d27805c1ef9e9338" providerId="LiveId" clId="{571ECFDD-5DC8-4877-A7A8-5251A4699121}" dt="2022-11-17T11:23:37.878" v="15460" actId="478"/>
          <ac:cxnSpMkLst>
            <pc:docMk/>
            <pc:sldMk cId="1776035303" sldId="2079"/>
            <ac:cxnSpMk id="30" creationId="{849AB237-1FC9-682B-A7A1-5588D6E8728E}"/>
          </ac:cxnSpMkLst>
        </pc:cxnChg>
        <pc:cxnChg chg="add del mod topLvl">
          <ac:chgData name="高 培" userId="d27805c1ef9e9338" providerId="LiveId" clId="{571ECFDD-5DC8-4877-A7A8-5251A4699121}" dt="2022-11-17T11:23:37.878" v="15460" actId="478"/>
          <ac:cxnSpMkLst>
            <pc:docMk/>
            <pc:sldMk cId="1776035303" sldId="2079"/>
            <ac:cxnSpMk id="31" creationId="{1C4DBED9-B2D8-73BD-C8EB-EA8FDB683F5A}"/>
          </ac:cxnSpMkLst>
        </pc:cxnChg>
        <pc:cxnChg chg="add del mod topLvl">
          <ac:chgData name="高 培" userId="d27805c1ef9e9338" providerId="LiveId" clId="{571ECFDD-5DC8-4877-A7A8-5251A4699121}" dt="2022-11-17T11:23:37.878" v="15460" actId="478"/>
          <ac:cxnSpMkLst>
            <pc:docMk/>
            <pc:sldMk cId="1776035303" sldId="2079"/>
            <ac:cxnSpMk id="32" creationId="{975170B8-A979-8123-680C-8D85C8C6EA1E}"/>
          </ac:cxnSpMkLst>
        </pc:cxnChg>
        <pc:cxnChg chg="add mod">
          <ac:chgData name="高 培" userId="d27805c1ef9e9338" providerId="LiveId" clId="{571ECFDD-5DC8-4877-A7A8-5251A4699121}" dt="2022-11-17T11:36:11.487" v="15687" actId="1076"/>
          <ac:cxnSpMkLst>
            <pc:docMk/>
            <pc:sldMk cId="1776035303" sldId="2079"/>
            <ac:cxnSpMk id="135" creationId="{F9CEC039-FB61-F248-2AAC-B344BCD642F0}"/>
          </ac:cxnSpMkLst>
        </pc:cxnChg>
        <pc:cxnChg chg="add mod">
          <ac:chgData name="高 培" userId="d27805c1ef9e9338" providerId="LiveId" clId="{571ECFDD-5DC8-4877-A7A8-5251A4699121}" dt="2022-11-17T11:36:11.487" v="15687" actId="1076"/>
          <ac:cxnSpMkLst>
            <pc:docMk/>
            <pc:sldMk cId="1776035303" sldId="2079"/>
            <ac:cxnSpMk id="141" creationId="{F198FBFE-BD28-A834-4BF1-FAC1A2BD863E}"/>
          </ac:cxnSpMkLst>
        </pc:cxnChg>
        <pc:cxnChg chg="add mod">
          <ac:chgData name="高 培" userId="d27805c1ef9e9338" providerId="LiveId" clId="{571ECFDD-5DC8-4877-A7A8-5251A4699121}" dt="2022-11-17T11:36:11.487" v="15687" actId="1076"/>
          <ac:cxnSpMkLst>
            <pc:docMk/>
            <pc:sldMk cId="1776035303" sldId="2079"/>
            <ac:cxnSpMk id="143" creationId="{D4075EC6-57B3-B303-A5D9-7DC8D5E7DC1D}"/>
          </ac:cxnSpMkLst>
        </pc:cxnChg>
        <pc:cxnChg chg="add mod">
          <ac:chgData name="高 培" userId="d27805c1ef9e9338" providerId="LiveId" clId="{571ECFDD-5DC8-4877-A7A8-5251A4699121}" dt="2022-11-17T11:36:11.487" v="15687" actId="1076"/>
          <ac:cxnSpMkLst>
            <pc:docMk/>
            <pc:sldMk cId="1776035303" sldId="2079"/>
            <ac:cxnSpMk id="144" creationId="{AF42F3D2-6327-8CF5-4471-249F48CD5A04}"/>
          </ac:cxnSpMkLst>
        </pc:cxnChg>
        <pc:cxnChg chg="add mod">
          <ac:chgData name="高 培" userId="d27805c1ef9e9338" providerId="LiveId" clId="{571ECFDD-5DC8-4877-A7A8-5251A4699121}" dt="2022-11-17T11:36:11.487" v="15687" actId="1076"/>
          <ac:cxnSpMkLst>
            <pc:docMk/>
            <pc:sldMk cId="1776035303" sldId="2079"/>
            <ac:cxnSpMk id="145" creationId="{C525006E-C4BB-35BD-0A20-762D735C7C95}"/>
          </ac:cxnSpMkLst>
        </pc:cxnChg>
        <pc:cxnChg chg="add mod">
          <ac:chgData name="高 培" userId="d27805c1ef9e9338" providerId="LiveId" clId="{571ECFDD-5DC8-4877-A7A8-5251A4699121}" dt="2022-11-17T11:36:11.487" v="15687" actId="1076"/>
          <ac:cxnSpMkLst>
            <pc:docMk/>
            <pc:sldMk cId="1776035303" sldId="2079"/>
            <ac:cxnSpMk id="148" creationId="{5F27AB60-93F4-DD00-517E-829D90D1F174}"/>
          </ac:cxnSpMkLst>
        </pc:cxnChg>
        <pc:cxnChg chg="add mod">
          <ac:chgData name="高 培" userId="d27805c1ef9e9338" providerId="LiveId" clId="{571ECFDD-5DC8-4877-A7A8-5251A4699121}" dt="2022-11-17T11:36:11.487" v="15687" actId="1076"/>
          <ac:cxnSpMkLst>
            <pc:docMk/>
            <pc:sldMk cId="1776035303" sldId="2079"/>
            <ac:cxnSpMk id="150" creationId="{D808B56A-4E4A-3DED-DE5B-502EDC73934E}"/>
          </ac:cxnSpMkLst>
        </pc:cxnChg>
        <pc:cxnChg chg="add mod">
          <ac:chgData name="高 培" userId="d27805c1ef9e9338" providerId="LiveId" clId="{571ECFDD-5DC8-4877-A7A8-5251A4699121}" dt="2022-11-17T11:36:11.487" v="15687" actId="1076"/>
          <ac:cxnSpMkLst>
            <pc:docMk/>
            <pc:sldMk cId="1776035303" sldId="2079"/>
            <ac:cxnSpMk id="151" creationId="{06124F4D-79DF-F312-C9D1-35F1C3B1A7D1}"/>
          </ac:cxnSpMkLst>
        </pc:cxnChg>
        <pc:cxnChg chg="add mod">
          <ac:chgData name="高 培" userId="d27805c1ef9e9338" providerId="LiveId" clId="{571ECFDD-5DC8-4877-A7A8-5251A4699121}" dt="2022-11-17T11:36:11.487" v="15687" actId="1076"/>
          <ac:cxnSpMkLst>
            <pc:docMk/>
            <pc:sldMk cId="1776035303" sldId="2079"/>
            <ac:cxnSpMk id="152" creationId="{4CED26F6-5155-1F52-A2A8-B317AB2F2592}"/>
          </ac:cxnSpMkLst>
        </pc:cxnChg>
        <pc:cxnChg chg="add mod">
          <ac:chgData name="高 培" userId="d27805c1ef9e9338" providerId="LiveId" clId="{571ECFDD-5DC8-4877-A7A8-5251A4699121}" dt="2022-11-17T11:49:32.861" v="16513" actId="1076"/>
          <ac:cxnSpMkLst>
            <pc:docMk/>
            <pc:sldMk cId="1776035303" sldId="2079"/>
            <ac:cxnSpMk id="155" creationId="{74B37AC2-3B01-D6E8-6158-061D0C41FD3F}"/>
          </ac:cxnSpMkLst>
        </pc:cxnChg>
        <pc:cxnChg chg="add mod">
          <ac:chgData name="高 培" userId="d27805c1ef9e9338" providerId="LiveId" clId="{571ECFDD-5DC8-4877-A7A8-5251A4699121}" dt="2022-11-17T11:49:32.861" v="16513" actId="1076"/>
          <ac:cxnSpMkLst>
            <pc:docMk/>
            <pc:sldMk cId="1776035303" sldId="2079"/>
            <ac:cxnSpMk id="157" creationId="{5B4FC960-F67B-A403-678C-3B084E9D059E}"/>
          </ac:cxnSpMkLst>
        </pc:cxnChg>
        <pc:cxnChg chg="add mod">
          <ac:chgData name="高 培" userId="d27805c1ef9e9338" providerId="LiveId" clId="{571ECFDD-5DC8-4877-A7A8-5251A4699121}" dt="2022-11-17T11:49:32.861" v="16513" actId="1076"/>
          <ac:cxnSpMkLst>
            <pc:docMk/>
            <pc:sldMk cId="1776035303" sldId="2079"/>
            <ac:cxnSpMk id="158" creationId="{1EC4053B-913B-2B39-DA5B-2AFD36BAFD5C}"/>
          </ac:cxnSpMkLst>
        </pc:cxnChg>
        <pc:cxnChg chg="add mod">
          <ac:chgData name="高 培" userId="d27805c1ef9e9338" providerId="LiveId" clId="{571ECFDD-5DC8-4877-A7A8-5251A4699121}" dt="2022-11-17T11:49:32.861" v="16513" actId="1076"/>
          <ac:cxnSpMkLst>
            <pc:docMk/>
            <pc:sldMk cId="1776035303" sldId="2079"/>
            <ac:cxnSpMk id="159" creationId="{D75D6EF3-CC1E-77EB-B5B2-79A52506661A}"/>
          </ac:cxnSpMkLst>
        </pc:cxnChg>
        <pc:cxnChg chg="add mod">
          <ac:chgData name="高 培" userId="d27805c1ef9e9338" providerId="LiveId" clId="{571ECFDD-5DC8-4877-A7A8-5251A4699121}" dt="2022-11-17T11:49:21.935" v="16512"/>
          <ac:cxnSpMkLst>
            <pc:docMk/>
            <pc:sldMk cId="1776035303" sldId="2079"/>
            <ac:cxnSpMk id="165" creationId="{802BD6BE-AC1D-E699-E5E5-48A8883319F0}"/>
          </ac:cxnSpMkLst>
        </pc:cxnChg>
        <pc:cxnChg chg="add mod">
          <ac:chgData name="高 培" userId="d27805c1ef9e9338" providerId="LiveId" clId="{571ECFDD-5DC8-4877-A7A8-5251A4699121}" dt="2022-11-17T11:49:21.935" v="16512"/>
          <ac:cxnSpMkLst>
            <pc:docMk/>
            <pc:sldMk cId="1776035303" sldId="2079"/>
            <ac:cxnSpMk id="166" creationId="{10D04C97-D0F5-ABA4-156A-63118259AAC2}"/>
          </ac:cxnSpMkLst>
        </pc:cxnChg>
        <pc:cxnChg chg="add mod">
          <ac:chgData name="高 培" userId="d27805c1ef9e9338" providerId="LiveId" clId="{571ECFDD-5DC8-4877-A7A8-5251A4699121}" dt="2022-11-17T11:49:46.843" v="16537" actId="1035"/>
          <ac:cxnSpMkLst>
            <pc:docMk/>
            <pc:sldMk cId="1776035303" sldId="2079"/>
            <ac:cxnSpMk id="167" creationId="{1C2E6770-A16E-E10C-380E-F8AEA1DD7EB2}"/>
          </ac:cxnSpMkLst>
        </pc:cxnChg>
        <pc:cxnChg chg="add mod">
          <ac:chgData name="高 培" userId="d27805c1ef9e9338" providerId="LiveId" clId="{571ECFDD-5DC8-4877-A7A8-5251A4699121}" dt="2022-11-17T11:49:54.162" v="16543" actId="14100"/>
          <ac:cxnSpMkLst>
            <pc:docMk/>
            <pc:sldMk cId="1776035303" sldId="2079"/>
            <ac:cxnSpMk id="168" creationId="{27E3C1CE-C76E-717A-0EC4-55DE60E51714}"/>
          </ac:cxnSpMkLst>
        </pc:cxnChg>
        <pc:cxnChg chg="add mod">
          <ac:chgData name="高 培" userId="d27805c1ef9e9338" providerId="LiveId" clId="{571ECFDD-5DC8-4877-A7A8-5251A4699121}" dt="2022-11-17T11:49:21.935" v="16512"/>
          <ac:cxnSpMkLst>
            <pc:docMk/>
            <pc:sldMk cId="1776035303" sldId="2079"/>
            <ac:cxnSpMk id="169" creationId="{F147D280-4BA4-3AD5-372B-DDB45BB28074}"/>
          </ac:cxnSpMkLst>
        </pc:cxnChg>
      </pc:sldChg>
      <pc:sldChg chg="addSp delSp modSp add del mod">
        <pc:chgData name="高 培" userId="d27805c1ef9e9338" providerId="LiveId" clId="{571ECFDD-5DC8-4877-A7A8-5251A4699121}" dt="2022-11-17T10:02:47.139" v="15389" actId="47"/>
        <pc:sldMkLst>
          <pc:docMk/>
          <pc:sldMk cId="2690544457" sldId="2079"/>
        </pc:sldMkLst>
        <pc:spChg chg="del">
          <ac:chgData name="高 培" userId="d27805c1ef9e9338" providerId="LiveId" clId="{571ECFDD-5DC8-4877-A7A8-5251A4699121}" dt="2022-11-17T10:02:26.979" v="15384" actId="478"/>
          <ac:spMkLst>
            <pc:docMk/>
            <pc:sldMk cId="2690544457" sldId="2079"/>
            <ac:spMk id="2" creationId="{47FD5FC6-5EA4-1BC1-6C42-82A8B30A00EA}"/>
          </ac:spMkLst>
        </pc:spChg>
        <pc:graphicFrameChg chg="add mod modGraphic">
          <ac:chgData name="高 培" userId="d27805c1ef9e9338" providerId="LiveId" clId="{571ECFDD-5DC8-4877-A7A8-5251A4699121}" dt="2022-11-17T10:02:42.924" v="15388" actId="1076"/>
          <ac:graphicFrameMkLst>
            <pc:docMk/>
            <pc:sldMk cId="2690544457" sldId="2079"/>
            <ac:graphicFrameMk id="4" creationId="{3AA4B5C1-8B8F-F911-6945-712FE4019C8A}"/>
          </ac:graphicFrameMkLst>
        </pc:graphicFrameChg>
        <pc:picChg chg="del">
          <ac:chgData name="高 培" userId="d27805c1ef9e9338" providerId="LiveId" clId="{571ECFDD-5DC8-4877-A7A8-5251A4699121}" dt="2022-11-17T10:02:26.979" v="15384" actId="478"/>
          <ac:picMkLst>
            <pc:docMk/>
            <pc:sldMk cId="2690544457" sldId="2079"/>
            <ac:picMk id="11" creationId="{B12D3D03-BE76-B5AA-E155-A014A72ED3A8}"/>
          </ac:picMkLst>
        </pc:picChg>
      </pc:sldChg>
      <pc:sldChg chg="addSp delSp modSp add mod modNotesTx">
        <pc:chgData name="高 培" userId="d27805c1ef9e9338" providerId="LiveId" clId="{571ECFDD-5DC8-4877-A7A8-5251A4699121}" dt="2022-11-17T16:50:25.798" v="17232" actId="14100"/>
        <pc:sldMkLst>
          <pc:docMk/>
          <pc:sldMk cId="1298692095" sldId="2080"/>
        </pc:sldMkLst>
        <pc:spChg chg="mod">
          <ac:chgData name="高 培" userId="d27805c1ef9e9338" providerId="LiveId" clId="{571ECFDD-5DC8-4877-A7A8-5251A4699121}" dt="2022-11-17T12:00:52.096" v="16656" actId="1076"/>
          <ac:spMkLst>
            <pc:docMk/>
            <pc:sldMk cId="1298692095" sldId="2080"/>
            <ac:spMk id="3" creationId="{32E04EB4-EA4C-C471-55B5-03CE66861642}"/>
          </ac:spMkLst>
        </pc:spChg>
        <pc:spChg chg="add del mod">
          <ac:chgData name="高 培" userId="d27805c1ef9e9338" providerId="LiveId" clId="{571ECFDD-5DC8-4877-A7A8-5251A4699121}" dt="2022-11-17T11:38:41.619" v="16051" actId="478"/>
          <ac:spMkLst>
            <pc:docMk/>
            <pc:sldMk cId="1298692095" sldId="2080"/>
            <ac:spMk id="7" creationId="{9E3961D6-E829-374A-AEE0-7F4DE20268BA}"/>
          </ac:spMkLst>
        </pc:spChg>
        <pc:spChg chg="add del mod">
          <ac:chgData name="高 培" userId="d27805c1ef9e9338" providerId="LiveId" clId="{571ECFDD-5DC8-4877-A7A8-5251A4699121}" dt="2022-11-17T11:38:41.619" v="16051" actId="478"/>
          <ac:spMkLst>
            <pc:docMk/>
            <pc:sldMk cId="1298692095" sldId="2080"/>
            <ac:spMk id="13" creationId="{A8A053D5-5228-770E-9D93-EB1977DC35B2}"/>
          </ac:spMkLst>
        </pc:spChg>
        <pc:spChg chg="add del mod">
          <ac:chgData name="高 培" userId="d27805c1ef9e9338" providerId="LiveId" clId="{571ECFDD-5DC8-4877-A7A8-5251A4699121}" dt="2022-11-17T11:38:41.619" v="16051" actId="478"/>
          <ac:spMkLst>
            <pc:docMk/>
            <pc:sldMk cId="1298692095" sldId="2080"/>
            <ac:spMk id="14" creationId="{9739B7E1-4B07-BAA9-590B-26D86925E1B6}"/>
          </ac:spMkLst>
        </pc:spChg>
        <pc:spChg chg="add del mod">
          <ac:chgData name="高 培" userId="d27805c1ef9e9338" providerId="LiveId" clId="{571ECFDD-5DC8-4877-A7A8-5251A4699121}" dt="2022-11-17T11:38:41.619" v="16051" actId="478"/>
          <ac:spMkLst>
            <pc:docMk/>
            <pc:sldMk cId="1298692095" sldId="2080"/>
            <ac:spMk id="15" creationId="{3A6D4DD5-BCD1-BCDA-F848-CE92B50943A9}"/>
          </ac:spMkLst>
        </pc:spChg>
        <pc:spChg chg="mod">
          <ac:chgData name="高 培" userId="d27805c1ef9e9338" providerId="LiveId" clId="{571ECFDD-5DC8-4877-A7A8-5251A4699121}" dt="2022-11-17T16:50:25.798" v="17232" actId="14100"/>
          <ac:spMkLst>
            <pc:docMk/>
            <pc:sldMk cId="1298692095" sldId="2080"/>
            <ac:spMk id="16" creationId="{00000000-0000-0000-0000-000000000000}"/>
          </ac:spMkLst>
        </pc:spChg>
        <pc:spChg chg="add del mod">
          <ac:chgData name="高 培" userId="d27805c1ef9e9338" providerId="LiveId" clId="{571ECFDD-5DC8-4877-A7A8-5251A4699121}" dt="2022-11-17T11:38:41.619" v="16051" actId="478"/>
          <ac:spMkLst>
            <pc:docMk/>
            <pc:sldMk cId="1298692095" sldId="2080"/>
            <ac:spMk id="17" creationId="{5B27D00A-51DC-B5AD-7854-1AEE61C9B27F}"/>
          </ac:spMkLst>
        </pc:spChg>
        <pc:spChg chg="add del mod">
          <ac:chgData name="高 培" userId="d27805c1ef9e9338" providerId="LiveId" clId="{571ECFDD-5DC8-4877-A7A8-5251A4699121}" dt="2022-11-17T11:38:41.619" v="16051" actId="478"/>
          <ac:spMkLst>
            <pc:docMk/>
            <pc:sldMk cId="1298692095" sldId="2080"/>
            <ac:spMk id="19" creationId="{A9D61DCC-9A34-3554-F125-016CE2859940}"/>
          </ac:spMkLst>
        </pc:spChg>
        <pc:spChg chg="add del mod">
          <ac:chgData name="高 培" userId="d27805c1ef9e9338" providerId="LiveId" clId="{571ECFDD-5DC8-4877-A7A8-5251A4699121}" dt="2022-11-17T11:38:41.619" v="16051" actId="478"/>
          <ac:spMkLst>
            <pc:docMk/>
            <pc:sldMk cId="1298692095" sldId="2080"/>
            <ac:spMk id="29" creationId="{ABDF4EE4-A691-C069-2655-02215D3F46B6}"/>
          </ac:spMkLst>
        </pc:spChg>
        <pc:spChg chg="add del mod">
          <ac:chgData name="高 培" userId="d27805c1ef9e9338" providerId="LiveId" clId="{571ECFDD-5DC8-4877-A7A8-5251A4699121}" dt="2022-11-17T11:38:41.619" v="16051" actId="478"/>
          <ac:spMkLst>
            <pc:docMk/>
            <pc:sldMk cId="1298692095" sldId="2080"/>
            <ac:spMk id="34" creationId="{B0B56BEB-67B9-E4E3-5547-938C1B7C80BF}"/>
          </ac:spMkLst>
        </pc:spChg>
        <pc:spChg chg="add del mod">
          <ac:chgData name="高 培" userId="d27805c1ef9e9338" providerId="LiveId" clId="{571ECFDD-5DC8-4877-A7A8-5251A4699121}" dt="2022-11-17T11:38:41.619" v="16051" actId="478"/>
          <ac:spMkLst>
            <pc:docMk/>
            <pc:sldMk cId="1298692095" sldId="2080"/>
            <ac:spMk id="35" creationId="{21FB9AD5-0686-A80E-1C74-B27B38A2CB45}"/>
          </ac:spMkLst>
        </pc:spChg>
        <pc:spChg chg="add mod">
          <ac:chgData name="高 培" userId="d27805c1ef9e9338" providerId="LiveId" clId="{571ECFDD-5DC8-4877-A7A8-5251A4699121}" dt="2022-11-17T11:44:53.570" v="16483" actId="1037"/>
          <ac:spMkLst>
            <pc:docMk/>
            <pc:sldMk cId="1298692095" sldId="2080"/>
            <ac:spMk id="40" creationId="{FF1A137C-5554-134F-E0E5-E556429BF5F1}"/>
          </ac:spMkLst>
        </pc:spChg>
        <pc:spChg chg="add mod">
          <ac:chgData name="高 培" userId="d27805c1ef9e9338" providerId="LiveId" clId="{571ECFDD-5DC8-4877-A7A8-5251A4699121}" dt="2022-11-17T11:44:53.570" v="16483" actId="1037"/>
          <ac:spMkLst>
            <pc:docMk/>
            <pc:sldMk cId="1298692095" sldId="2080"/>
            <ac:spMk id="41" creationId="{245906BC-DBEF-3D8A-FEDE-4F640D30A35D}"/>
          </ac:spMkLst>
        </pc:spChg>
        <pc:spChg chg="add mod">
          <ac:chgData name="高 培" userId="d27805c1ef9e9338" providerId="LiveId" clId="{571ECFDD-5DC8-4877-A7A8-5251A4699121}" dt="2022-11-17T11:48:25.875" v="16488" actId="1076"/>
          <ac:spMkLst>
            <pc:docMk/>
            <pc:sldMk cId="1298692095" sldId="2080"/>
            <ac:spMk id="44" creationId="{DD8B827F-83C5-BD4E-295D-EF1A44A7B25E}"/>
          </ac:spMkLst>
        </pc:spChg>
        <pc:spChg chg="add mod">
          <ac:chgData name="高 培" userId="d27805c1ef9e9338" providerId="LiveId" clId="{571ECFDD-5DC8-4877-A7A8-5251A4699121}" dt="2022-11-17T11:44:53.570" v="16483" actId="1037"/>
          <ac:spMkLst>
            <pc:docMk/>
            <pc:sldMk cId="1298692095" sldId="2080"/>
            <ac:spMk id="48" creationId="{C4026BA0-F471-645D-6AA3-F9BBDC3AF889}"/>
          </ac:spMkLst>
        </pc:spChg>
        <pc:spChg chg="add mod">
          <ac:chgData name="高 培" userId="d27805c1ef9e9338" providerId="LiveId" clId="{571ECFDD-5DC8-4877-A7A8-5251A4699121}" dt="2022-11-17T11:50:58.042" v="16634"/>
          <ac:spMkLst>
            <pc:docMk/>
            <pc:sldMk cId="1298692095" sldId="2080"/>
            <ac:spMk id="52" creationId="{482C3ECE-43AA-9ECD-F72B-E65EEEF92DC1}"/>
          </ac:spMkLst>
        </pc:spChg>
        <pc:spChg chg="add mod">
          <ac:chgData name="高 培" userId="d27805c1ef9e9338" providerId="LiveId" clId="{571ECFDD-5DC8-4877-A7A8-5251A4699121}" dt="2022-11-17T11:44:53.570" v="16483" actId="1037"/>
          <ac:spMkLst>
            <pc:docMk/>
            <pc:sldMk cId="1298692095" sldId="2080"/>
            <ac:spMk id="53" creationId="{AD110626-F777-DB48-A876-198A48A446BA}"/>
          </ac:spMkLst>
        </pc:spChg>
        <pc:spChg chg="add mod">
          <ac:chgData name="高 培" userId="d27805c1ef9e9338" providerId="LiveId" clId="{571ECFDD-5DC8-4877-A7A8-5251A4699121}" dt="2022-11-17T11:44:53.570" v="16483" actId="1037"/>
          <ac:spMkLst>
            <pc:docMk/>
            <pc:sldMk cId="1298692095" sldId="2080"/>
            <ac:spMk id="55" creationId="{5544B145-42E3-01F4-358B-072B00DD983A}"/>
          </ac:spMkLst>
        </pc:spChg>
        <pc:spChg chg="add mod">
          <ac:chgData name="高 培" userId="d27805c1ef9e9338" providerId="LiveId" clId="{571ECFDD-5DC8-4877-A7A8-5251A4699121}" dt="2022-11-17T11:51:00.715" v="16643"/>
          <ac:spMkLst>
            <pc:docMk/>
            <pc:sldMk cId="1298692095" sldId="2080"/>
            <ac:spMk id="59" creationId="{41CCB69F-616E-4C2A-BAD5-86E03B2FCC4A}"/>
          </ac:spMkLst>
        </pc:spChg>
        <pc:spChg chg="add mod">
          <ac:chgData name="高 培" userId="d27805c1ef9e9338" providerId="LiveId" clId="{571ECFDD-5DC8-4877-A7A8-5251A4699121}" dt="2022-11-17T11:44:53.570" v="16483" actId="1037"/>
          <ac:spMkLst>
            <pc:docMk/>
            <pc:sldMk cId="1298692095" sldId="2080"/>
            <ac:spMk id="60" creationId="{A539AF51-D098-1EC5-B3F9-8DF38EAC5DB4}"/>
          </ac:spMkLst>
        </pc:spChg>
        <pc:spChg chg="add mod">
          <ac:chgData name="高 培" userId="d27805c1ef9e9338" providerId="LiveId" clId="{571ECFDD-5DC8-4877-A7A8-5251A4699121}" dt="2022-11-17T11:48:25.875" v="16488" actId="1076"/>
          <ac:spMkLst>
            <pc:docMk/>
            <pc:sldMk cId="1298692095" sldId="2080"/>
            <ac:spMk id="62" creationId="{926196F0-1287-37E5-69EC-634D3FB3BCFF}"/>
          </ac:spMkLst>
        </pc:spChg>
        <pc:spChg chg="add mod">
          <ac:chgData name="高 培" userId="d27805c1ef9e9338" providerId="LiveId" clId="{571ECFDD-5DC8-4877-A7A8-5251A4699121}" dt="2022-11-17T11:51:03.579" v="16652"/>
          <ac:spMkLst>
            <pc:docMk/>
            <pc:sldMk cId="1298692095" sldId="2080"/>
            <ac:spMk id="66" creationId="{D79F144C-41A3-FF11-65BD-849092590860}"/>
          </ac:spMkLst>
        </pc:spChg>
        <pc:spChg chg="add mod">
          <ac:chgData name="高 培" userId="d27805c1ef9e9338" providerId="LiveId" clId="{571ECFDD-5DC8-4877-A7A8-5251A4699121}" dt="2022-11-17T11:48:25.875" v="16488" actId="1076"/>
          <ac:spMkLst>
            <pc:docMk/>
            <pc:sldMk cId="1298692095" sldId="2080"/>
            <ac:spMk id="67" creationId="{0186E10D-88BF-8576-5744-AD7188FD910C}"/>
          </ac:spMkLst>
        </pc:spChg>
        <pc:spChg chg="add mod">
          <ac:chgData name="高 培" userId="d27805c1ef9e9338" providerId="LiveId" clId="{571ECFDD-5DC8-4877-A7A8-5251A4699121}" dt="2022-11-17T11:48:39.362" v="16489" actId="1076"/>
          <ac:spMkLst>
            <pc:docMk/>
            <pc:sldMk cId="1298692095" sldId="2080"/>
            <ac:spMk id="68" creationId="{B3D10D51-6BC2-A13F-771D-2775B3D553B9}"/>
          </ac:spMkLst>
        </pc:spChg>
        <pc:spChg chg="add del mod">
          <ac:chgData name="高 培" userId="d27805c1ef9e9338" providerId="LiveId" clId="{571ECFDD-5DC8-4877-A7A8-5251A4699121}" dt="2022-11-17T11:43:41.983" v="16443" actId="478"/>
          <ac:spMkLst>
            <pc:docMk/>
            <pc:sldMk cId="1298692095" sldId="2080"/>
            <ac:spMk id="69" creationId="{A7F6FB25-5107-972C-732A-6A96A11E36F2}"/>
          </ac:spMkLst>
        </pc:spChg>
        <pc:spChg chg="add mod">
          <ac:chgData name="高 培" userId="d27805c1ef9e9338" providerId="LiveId" clId="{571ECFDD-5DC8-4877-A7A8-5251A4699121}" dt="2022-11-17T11:44:53.570" v="16483" actId="1037"/>
          <ac:spMkLst>
            <pc:docMk/>
            <pc:sldMk cId="1298692095" sldId="2080"/>
            <ac:spMk id="80" creationId="{B3B30848-1563-1A1F-43DB-C975E97EC317}"/>
          </ac:spMkLst>
        </pc:spChg>
        <pc:spChg chg="add mod">
          <ac:chgData name="高 培" userId="d27805c1ef9e9338" providerId="LiveId" clId="{571ECFDD-5DC8-4877-A7A8-5251A4699121}" dt="2022-11-17T11:44:53.570" v="16483" actId="1037"/>
          <ac:spMkLst>
            <pc:docMk/>
            <pc:sldMk cId="1298692095" sldId="2080"/>
            <ac:spMk id="81" creationId="{FC87CA71-7D63-960A-FDFF-41451B6DC81D}"/>
          </ac:spMkLst>
        </pc:spChg>
        <pc:spChg chg="add mod">
          <ac:chgData name="高 培" userId="d27805c1ef9e9338" providerId="LiveId" clId="{571ECFDD-5DC8-4877-A7A8-5251A4699121}" dt="2022-11-17T11:48:51.705" v="16494"/>
          <ac:spMkLst>
            <pc:docMk/>
            <pc:sldMk cId="1298692095" sldId="2080"/>
            <ac:spMk id="82" creationId="{B981113A-71E3-3D6E-8E12-260522C599F7}"/>
          </ac:spMkLst>
        </pc:spChg>
        <pc:spChg chg="del">
          <ac:chgData name="高 培" userId="d27805c1ef9e9338" providerId="LiveId" clId="{571ECFDD-5DC8-4877-A7A8-5251A4699121}" dt="2022-11-17T11:38:07.455" v="16045" actId="478"/>
          <ac:spMkLst>
            <pc:docMk/>
            <pc:sldMk cId="1298692095" sldId="2080"/>
            <ac:spMk id="100" creationId="{B2D91AC6-1AE5-589E-7F52-2B47CA2C96A3}"/>
          </ac:spMkLst>
        </pc:spChg>
        <pc:spChg chg="del">
          <ac:chgData name="高 培" userId="d27805c1ef9e9338" providerId="LiveId" clId="{571ECFDD-5DC8-4877-A7A8-5251A4699121}" dt="2022-11-17T11:38:07.455" v="16045" actId="478"/>
          <ac:spMkLst>
            <pc:docMk/>
            <pc:sldMk cId="1298692095" sldId="2080"/>
            <ac:spMk id="103" creationId="{F496D40F-FE6F-236F-E9B4-A4D203177223}"/>
          </ac:spMkLst>
        </pc:spChg>
        <pc:spChg chg="del">
          <ac:chgData name="高 培" userId="d27805c1ef9e9338" providerId="LiveId" clId="{571ECFDD-5DC8-4877-A7A8-5251A4699121}" dt="2022-11-17T11:38:07.455" v="16045" actId="478"/>
          <ac:spMkLst>
            <pc:docMk/>
            <pc:sldMk cId="1298692095" sldId="2080"/>
            <ac:spMk id="106" creationId="{16276307-A80C-D530-D2BA-23AC83AAEFF0}"/>
          </ac:spMkLst>
        </pc:spChg>
        <pc:spChg chg="mod">
          <ac:chgData name="高 培" userId="d27805c1ef9e9338" providerId="LiveId" clId="{571ECFDD-5DC8-4877-A7A8-5251A4699121}" dt="2022-11-17T11:44:53.570" v="16483" actId="1037"/>
          <ac:spMkLst>
            <pc:docMk/>
            <pc:sldMk cId="1298692095" sldId="2080"/>
            <ac:spMk id="138" creationId="{D5092A52-3336-CBF3-0FFD-251DE518CF30}"/>
          </ac:spMkLst>
        </pc:spChg>
        <pc:spChg chg="del">
          <ac:chgData name="高 培" userId="d27805c1ef9e9338" providerId="LiveId" clId="{571ECFDD-5DC8-4877-A7A8-5251A4699121}" dt="2022-11-17T11:38:07.455" v="16045" actId="478"/>
          <ac:spMkLst>
            <pc:docMk/>
            <pc:sldMk cId="1298692095" sldId="2080"/>
            <ac:spMk id="142" creationId="{B3D35B8B-3967-E01F-4AC1-50634CBA451C}"/>
          </ac:spMkLst>
        </pc:spChg>
        <pc:spChg chg="del">
          <ac:chgData name="高 培" userId="d27805c1ef9e9338" providerId="LiveId" clId="{571ECFDD-5DC8-4877-A7A8-5251A4699121}" dt="2022-11-17T11:38:07.455" v="16045" actId="478"/>
          <ac:spMkLst>
            <pc:docMk/>
            <pc:sldMk cId="1298692095" sldId="2080"/>
            <ac:spMk id="146" creationId="{E534CB1A-B187-B23A-01C5-9B7F6CCCFDB4}"/>
          </ac:spMkLst>
        </pc:spChg>
        <pc:spChg chg="del">
          <ac:chgData name="高 培" userId="d27805c1ef9e9338" providerId="LiveId" clId="{571ECFDD-5DC8-4877-A7A8-5251A4699121}" dt="2022-11-17T11:38:07.455" v="16045" actId="478"/>
          <ac:spMkLst>
            <pc:docMk/>
            <pc:sldMk cId="1298692095" sldId="2080"/>
            <ac:spMk id="147" creationId="{8B6FFBAE-1AFE-5FAB-F844-BAECC35CC24E}"/>
          </ac:spMkLst>
        </pc:spChg>
        <pc:spChg chg="del">
          <ac:chgData name="高 培" userId="d27805c1ef9e9338" providerId="LiveId" clId="{571ECFDD-5DC8-4877-A7A8-5251A4699121}" dt="2022-11-17T11:38:07.455" v="16045" actId="478"/>
          <ac:spMkLst>
            <pc:docMk/>
            <pc:sldMk cId="1298692095" sldId="2080"/>
            <ac:spMk id="149" creationId="{D274B1DD-1B5B-60C8-23CD-A4A9A2B86829}"/>
          </ac:spMkLst>
        </pc:spChg>
        <pc:spChg chg="del">
          <ac:chgData name="高 培" userId="d27805c1ef9e9338" providerId="LiveId" clId="{571ECFDD-5DC8-4877-A7A8-5251A4699121}" dt="2022-11-17T11:38:07.455" v="16045" actId="478"/>
          <ac:spMkLst>
            <pc:docMk/>
            <pc:sldMk cId="1298692095" sldId="2080"/>
            <ac:spMk id="153" creationId="{AD525F91-A52C-9171-3821-EB6A555BDD0B}"/>
          </ac:spMkLst>
        </pc:spChg>
        <pc:spChg chg="del">
          <ac:chgData name="高 培" userId="d27805c1ef9e9338" providerId="LiveId" clId="{571ECFDD-5DC8-4877-A7A8-5251A4699121}" dt="2022-11-17T11:38:07.455" v="16045" actId="478"/>
          <ac:spMkLst>
            <pc:docMk/>
            <pc:sldMk cId="1298692095" sldId="2080"/>
            <ac:spMk id="154" creationId="{3D0672D2-72CA-BC79-8CCA-4210AA5B2CD7}"/>
          </ac:spMkLst>
        </pc:spChg>
        <pc:spChg chg="del">
          <ac:chgData name="高 培" userId="d27805c1ef9e9338" providerId="LiveId" clId="{571ECFDD-5DC8-4877-A7A8-5251A4699121}" dt="2022-11-17T11:38:07.455" v="16045" actId="478"/>
          <ac:spMkLst>
            <pc:docMk/>
            <pc:sldMk cId="1298692095" sldId="2080"/>
            <ac:spMk id="156" creationId="{E0CCAE6F-18E3-96A6-D30E-B6AC0094EB94}"/>
          </ac:spMkLst>
        </pc:spChg>
        <pc:spChg chg="del">
          <ac:chgData name="高 培" userId="d27805c1ef9e9338" providerId="LiveId" clId="{571ECFDD-5DC8-4877-A7A8-5251A4699121}" dt="2022-11-17T11:38:07.455" v="16045" actId="478"/>
          <ac:spMkLst>
            <pc:docMk/>
            <pc:sldMk cId="1298692095" sldId="2080"/>
            <ac:spMk id="160" creationId="{B2757F60-861D-5FAF-5DE9-D6FDE48AF45F}"/>
          </ac:spMkLst>
        </pc:spChg>
        <pc:spChg chg="del">
          <ac:chgData name="高 培" userId="d27805c1ef9e9338" providerId="LiveId" clId="{571ECFDD-5DC8-4877-A7A8-5251A4699121}" dt="2022-11-17T11:38:07.455" v="16045" actId="478"/>
          <ac:spMkLst>
            <pc:docMk/>
            <pc:sldMk cId="1298692095" sldId="2080"/>
            <ac:spMk id="161" creationId="{32C481BF-3B57-4955-331A-1F7B0CEEC3CB}"/>
          </ac:spMkLst>
        </pc:spChg>
        <pc:spChg chg="del">
          <ac:chgData name="高 培" userId="d27805c1ef9e9338" providerId="LiveId" clId="{571ECFDD-5DC8-4877-A7A8-5251A4699121}" dt="2022-11-17T11:38:07.455" v="16045" actId="478"/>
          <ac:spMkLst>
            <pc:docMk/>
            <pc:sldMk cId="1298692095" sldId="2080"/>
            <ac:spMk id="162" creationId="{8C63BEB3-DBBE-23A9-7BFF-BC75E01F1FF1}"/>
          </ac:spMkLst>
        </pc:spChg>
        <pc:spChg chg="del">
          <ac:chgData name="高 培" userId="d27805c1ef9e9338" providerId="LiveId" clId="{571ECFDD-5DC8-4877-A7A8-5251A4699121}" dt="2022-11-17T11:38:07.455" v="16045" actId="478"/>
          <ac:spMkLst>
            <pc:docMk/>
            <pc:sldMk cId="1298692095" sldId="2080"/>
            <ac:spMk id="163" creationId="{E53E134A-5930-DB9D-F135-28480F4C3D22}"/>
          </ac:spMkLst>
        </pc:spChg>
        <pc:spChg chg="mod">
          <ac:chgData name="高 培" userId="d27805c1ef9e9338" providerId="LiveId" clId="{571ECFDD-5DC8-4877-A7A8-5251A4699121}" dt="2022-11-17T11:43:05.228" v="16421" actId="6549"/>
          <ac:spMkLst>
            <pc:docMk/>
            <pc:sldMk cId="1298692095" sldId="2080"/>
            <ac:spMk id="164" creationId="{537F4A8B-260C-CE17-1059-CDB583DB6454}"/>
          </ac:spMkLst>
        </pc:spChg>
        <pc:grpChg chg="mod">
          <ac:chgData name="高 培" userId="d27805c1ef9e9338" providerId="LiveId" clId="{571ECFDD-5DC8-4877-A7A8-5251A4699121}" dt="2022-11-17T11:44:53.570" v="16483" actId="1037"/>
          <ac:grpSpMkLst>
            <pc:docMk/>
            <pc:sldMk cId="1298692095" sldId="2080"/>
            <ac:grpSpMk id="109" creationId="{B25C526E-1F5A-399F-87A2-40EECBE3F0F0}"/>
          </ac:grpSpMkLst>
        </pc:grpChg>
        <pc:picChg chg="add del mod">
          <ac:chgData name="高 培" userId="d27805c1ef9e9338" providerId="LiveId" clId="{571ECFDD-5DC8-4877-A7A8-5251A4699121}" dt="2022-11-17T11:38:41.619" v="16051" actId="478"/>
          <ac:picMkLst>
            <pc:docMk/>
            <pc:sldMk cId="1298692095" sldId="2080"/>
            <ac:picMk id="2" creationId="{1068DB36-8F0A-F68B-EF3D-DC9B7EE5C8E7}"/>
          </ac:picMkLst>
        </pc:picChg>
        <pc:picChg chg="add del mod">
          <ac:chgData name="高 培" userId="d27805c1ef9e9338" providerId="LiveId" clId="{571ECFDD-5DC8-4877-A7A8-5251A4699121}" dt="2022-11-17T11:38:41.619" v="16051" actId="478"/>
          <ac:picMkLst>
            <pc:docMk/>
            <pc:sldMk cId="1298692095" sldId="2080"/>
            <ac:picMk id="4" creationId="{EA31EDCA-9F53-1960-8EC0-C668B42B6449}"/>
          </ac:picMkLst>
        </pc:picChg>
        <pc:picChg chg="add del mod">
          <ac:chgData name="高 培" userId="d27805c1ef9e9338" providerId="LiveId" clId="{571ECFDD-5DC8-4877-A7A8-5251A4699121}" dt="2022-11-17T11:38:41.619" v="16051" actId="478"/>
          <ac:picMkLst>
            <pc:docMk/>
            <pc:sldMk cId="1298692095" sldId="2080"/>
            <ac:picMk id="5" creationId="{4C5C5A9B-8A47-C040-D427-72FE9D82A0C3}"/>
          </ac:picMkLst>
        </pc:picChg>
        <pc:picChg chg="add del mod">
          <ac:chgData name="高 培" userId="d27805c1ef9e9338" providerId="LiveId" clId="{571ECFDD-5DC8-4877-A7A8-5251A4699121}" dt="2022-11-17T11:38:41.619" v="16051" actId="478"/>
          <ac:picMkLst>
            <pc:docMk/>
            <pc:sldMk cId="1298692095" sldId="2080"/>
            <ac:picMk id="6" creationId="{D9C0019C-3E71-D879-AC5F-73DF6CB90F32}"/>
          </ac:picMkLst>
        </pc:picChg>
        <pc:picChg chg="add del mod">
          <ac:chgData name="高 培" userId="d27805c1ef9e9338" providerId="LiveId" clId="{571ECFDD-5DC8-4877-A7A8-5251A4699121}" dt="2022-11-17T11:38:41.619" v="16051" actId="478"/>
          <ac:picMkLst>
            <pc:docMk/>
            <pc:sldMk cId="1298692095" sldId="2080"/>
            <ac:picMk id="8" creationId="{16F1CFF0-CCA0-429D-E782-14FD5BCFF02F}"/>
          </ac:picMkLst>
        </pc:picChg>
        <pc:picChg chg="add del mod">
          <ac:chgData name="高 培" userId="d27805c1ef9e9338" providerId="LiveId" clId="{571ECFDD-5DC8-4877-A7A8-5251A4699121}" dt="2022-11-17T11:38:41.619" v="16051" actId="478"/>
          <ac:picMkLst>
            <pc:docMk/>
            <pc:sldMk cId="1298692095" sldId="2080"/>
            <ac:picMk id="9" creationId="{947D4A83-FA48-C5F1-685F-2284457D3796}"/>
          </ac:picMkLst>
        </pc:picChg>
        <pc:picChg chg="add del mod">
          <ac:chgData name="高 培" userId="d27805c1ef9e9338" providerId="LiveId" clId="{571ECFDD-5DC8-4877-A7A8-5251A4699121}" dt="2022-11-17T11:38:41.619" v="16051" actId="478"/>
          <ac:picMkLst>
            <pc:docMk/>
            <pc:sldMk cId="1298692095" sldId="2080"/>
            <ac:picMk id="11" creationId="{47E5B8B5-CC90-5E22-6B9D-6D338B7AE8AB}"/>
          </ac:picMkLst>
        </pc:picChg>
        <pc:picChg chg="add del mod">
          <ac:chgData name="高 培" userId="d27805c1ef9e9338" providerId="LiveId" clId="{571ECFDD-5DC8-4877-A7A8-5251A4699121}" dt="2022-11-17T11:38:41.619" v="16051" actId="478"/>
          <ac:picMkLst>
            <pc:docMk/>
            <pc:sldMk cId="1298692095" sldId="2080"/>
            <ac:picMk id="12" creationId="{3142914E-E420-FB6F-02D1-E05F9C77F236}"/>
          </ac:picMkLst>
        </pc:picChg>
        <pc:picChg chg="add del mod">
          <ac:chgData name="高 培" userId="d27805c1ef9e9338" providerId="LiveId" clId="{571ECFDD-5DC8-4877-A7A8-5251A4699121}" dt="2022-11-17T11:38:41.619" v="16051" actId="478"/>
          <ac:picMkLst>
            <pc:docMk/>
            <pc:sldMk cId="1298692095" sldId="2080"/>
            <ac:picMk id="25" creationId="{E60B3A03-2CD9-B595-C5BB-51D8BA48F469}"/>
          </ac:picMkLst>
        </pc:picChg>
        <pc:picChg chg="add del mod">
          <ac:chgData name="高 培" userId="d27805c1ef9e9338" providerId="LiveId" clId="{571ECFDD-5DC8-4877-A7A8-5251A4699121}" dt="2022-11-17T11:38:41.619" v="16051" actId="478"/>
          <ac:picMkLst>
            <pc:docMk/>
            <pc:sldMk cId="1298692095" sldId="2080"/>
            <ac:picMk id="26" creationId="{39C869C6-922C-EA82-9C69-8CBCF55BFCC6}"/>
          </ac:picMkLst>
        </pc:picChg>
        <pc:picChg chg="add del mod">
          <ac:chgData name="高 培" userId="d27805c1ef9e9338" providerId="LiveId" clId="{571ECFDD-5DC8-4877-A7A8-5251A4699121}" dt="2022-11-17T11:38:41.619" v="16051" actId="478"/>
          <ac:picMkLst>
            <pc:docMk/>
            <pc:sldMk cId="1298692095" sldId="2080"/>
            <ac:picMk id="27" creationId="{7FC591AA-7E1E-7027-029A-8CD2061A2616}"/>
          </ac:picMkLst>
        </pc:picChg>
        <pc:picChg chg="add del mod">
          <ac:chgData name="高 培" userId="d27805c1ef9e9338" providerId="LiveId" clId="{571ECFDD-5DC8-4877-A7A8-5251A4699121}" dt="2022-11-17T11:38:41.619" v="16051" actId="478"/>
          <ac:picMkLst>
            <pc:docMk/>
            <pc:sldMk cId="1298692095" sldId="2080"/>
            <ac:picMk id="28" creationId="{2C63A6E6-C059-A4F9-7797-6AF801217989}"/>
          </ac:picMkLst>
        </pc:picChg>
        <pc:picChg chg="add del mod">
          <ac:chgData name="高 培" userId="d27805c1ef9e9338" providerId="LiveId" clId="{571ECFDD-5DC8-4877-A7A8-5251A4699121}" dt="2022-11-17T11:38:41.619" v="16051" actId="478"/>
          <ac:picMkLst>
            <pc:docMk/>
            <pc:sldMk cId="1298692095" sldId="2080"/>
            <ac:picMk id="30" creationId="{2D4033BB-B358-A3CF-5630-9D9A5203EE8C}"/>
          </ac:picMkLst>
        </pc:picChg>
        <pc:picChg chg="add del mod">
          <ac:chgData name="高 培" userId="d27805c1ef9e9338" providerId="LiveId" clId="{571ECFDD-5DC8-4877-A7A8-5251A4699121}" dt="2022-11-17T11:38:41.619" v="16051" actId="478"/>
          <ac:picMkLst>
            <pc:docMk/>
            <pc:sldMk cId="1298692095" sldId="2080"/>
            <ac:picMk id="31" creationId="{476728F5-2024-60C7-6A6D-3207132D9FB1}"/>
          </ac:picMkLst>
        </pc:picChg>
        <pc:picChg chg="add del mod">
          <ac:chgData name="高 培" userId="d27805c1ef9e9338" providerId="LiveId" clId="{571ECFDD-5DC8-4877-A7A8-5251A4699121}" dt="2022-11-17T11:38:41.619" v="16051" actId="478"/>
          <ac:picMkLst>
            <pc:docMk/>
            <pc:sldMk cId="1298692095" sldId="2080"/>
            <ac:picMk id="32" creationId="{A6F1251C-D5CD-6BFD-DF77-DAC0DEF8C436}"/>
          </ac:picMkLst>
        </pc:picChg>
        <pc:picChg chg="add del mod">
          <ac:chgData name="高 培" userId="d27805c1ef9e9338" providerId="LiveId" clId="{571ECFDD-5DC8-4877-A7A8-5251A4699121}" dt="2022-11-17T11:38:41.619" v="16051" actId="478"/>
          <ac:picMkLst>
            <pc:docMk/>
            <pc:sldMk cId="1298692095" sldId="2080"/>
            <ac:picMk id="33" creationId="{37F9D8C2-DABE-F631-27A8-567A230A444E}"/>
          </ac:picMkLst>
        </pc:picChg>
        <pc:picChg chg="add del mod">
          <ac:chgData name="高 培" userId="d27805c1ef9e9338" providerId="LiveId" clId="{571ECFDD-5DC8-4877-A7A8-5251A4699121}" dt="2022-11-17T11:39:57.072" v="16057" actId="478"/>
          <ac:picMkLst>
            <pc:docMk/>
            <pc:sldMk cId="1298692095" sldId="2080"/>
            <ac:picMk id="36" creationId="{C7455967-F59E-6E90-2C03-A4199B4B5A61}"/>
          </ac:picMkLst>
        </pc:picChg>
        <pc:picChg chg="add del mod">
          <ac:chgData name="高 培" userId="d27805c1ef9e9338" providerId="LiveId" clId="{571ECFDD-5DC8-4877-A7A8-5251A4699121}" dt="2022-11-17T11:39:57.072" v="16057" actId="478"/>
          <ac:picMkLst>
            <pc:docMk/>
            <pc:sldMk cId="1298692095" sldId="2080"/>
            <ac:picMk id="37" creationId="{30F3490B-EF87-1578-63AE-7EBEB64A334B}"/>
          </ac:picMkLst>
        </pc:picChg>
        <pc:picChg chg="add mod">
          <ac:chgData name="高 培" userId="d27805c1ef9e9338" providerId="LiveId" clId="{571ECFDD-5DC8-4877-A7A8-5251A4699121}" dt="2022-11-17T11:44:53.570" v="16483" actId="1037"/>
          <ac:picMkLst>
            <pc:docMk/>
            <pc:sldMk cId="1298692095" sldId="2080"/>
            <ac:picMk id="38" creationId="{545B8F90-8E91-9454-F9E3-BC335889FA7F}"/>
          </ac:picMkLst>
        </pc:picChg>
        <pc:picChg chg="add mod">
          <ac:chgData name="高 培" userId="d27805c1ef9e9338" providerId="LiveId" clId="{571ECFDD-5DC8-4877-A7A8-5251A4699121}" dt="2022-11-17T11:44:53.570" v="16483" actId="1037"/>
          <ac:picMkLst>
            <pc:docMk/>
            <pc:sldMk cId="1298692095" sldId="2080"/>
            <ac:picMk id="39" creationId="{67C8E33D-A57A-5781-C6B1-6DCAD2C1A8D3}"/>
          </ac:picMkLst>
        </pc:picChg>
        <pc:picChg chg="add mod">
          <ac:chgData name="高 培" userId="d27805c1ef9e9338" providerId="LiveId" clId="{571ECFDD-5DC8-4877-A7A8-5251A4699121}" dt="2022-11-17T11:44:53.570" v="16483" actId="1037"/>
          <ac:picMkLst>
            <pc:docMk/>
            <pc:sldMk cId="1298692095" sldId="2080"/>
            <ac:picMk id="42" creationId="{E4056839-347E-6022-7735-DE79039473EC}"/>
          </ac:picMkLst>
        </pc:picChg>
        <pc:picChg chg="add mod">
          <ac:chgData name="高 培" userId="d27805c1ef9e9338" providerId="LiveId" clId="{571ECFDD-5DC8-4877-A7A8-5251A4699121}" dt="2022-11-17T11:44:53.570" v="16483" actId="1037"/>
          <ac:picMkLst>
            <pc:docMk/>
            <pc:sldMk cId="1298692095" sldId="2080"/>
            <ac:picMk id="43" creationId="{C9654A32-4CFD-1F41-D1CD-3A6CAA049A8A}"/>
          </ac:picMkLst>
        </pc:picChg>
        <pc:picChg chg="add mod">
          <ac:chgData name="高 培" userId="d27805c1ef9e9338" providerId="LiveId" clId="{571ECFDD-5DC8-4877-A7A8-5251A4699121}" dt="2022-11-17T11:48:25.875" v="16488" actId="1076"/>
          <ac:picMkLst>
            <pc:docMk/>
            <pc:sldMk cId="1298692095" sldId="2080"/>
            <ac:picMk id="45" creationId="{7AEE516B-2BA2-1772-C9E3-5E9E799B8CB7}"/>
          </ac:picMkLst>
        </pc:picChg>
        <pc:picChg chg="add mod">
          <ac:chgData name="高 培" userId="d27805c1ef9e9338" providerId="LiveId" clId="{571ECFDD-5DC8-4877-A7A8-5251A4699121}" dt="2022-11-17T11:48:25.875" v="16488" actId="1076"/>
          <ac:picMkLst>
            <pc:docMk/>
            <pc:sldMk cId="1298692095" sldId="2080"/>
            <ac:picMk id="46" creationId="{866A84D9-B169-ACBC-E776-653FEBA63E25}"/>
          </ac:picMkLst>
        </pc:picChg>
        <pc:picChg chg="add mod">
          <ac:chgData name="高 培" userId="d27805c1ef9e9338" providerId="LiveId" clId="{571ECFDD-5DC8-4877-A7A8-5251A4699121}" dt="2022-11-17T11:44:53.570" v="16483" actId="1037"/>
          <ac:picMkLst>
            <pc:docMk/>
            <pc:sldMk cId="1298692095" sldId="2080"/>
            <ac:picMk id="70" creationId="{353A5819-8B9A-217A-8478-3747857C542D}"/>
          </ac:picMkLst>
        </pc:picChg>
        <pc:picChg chg="add mod">
          <ac:chgData name="高 培" userId="d27805c1ef9e9338" providerId="LiveId" clId="{571ECFDD-5DC8-4877-A7A8-5251A4699121}" dt="2022-11-17T11:44:53.570" v="16483" actId="1037"/>
          <ac:picMkLst>
            <pc:docMk/>
            <pc:sldMk cId="1298692095" sldId="2080"/>
            <ac:picMk id="71" creationId="{2F26C9D6-68D2-DB51-7C97-2BE63380C684}"/>
          </ac:picMkLst>
        </pc:picChg>
        <pc:picChg chg="del">
          <ac:chgData name="高 培" userId="d27805c1ef9e9338" providerId="LiveId" clId="{571ECFDD-5DC8-4877-A7A8-5251A4699121}" dt="2022-11-17T11:38:07.455" v="16045" actId="478"/>
          <ac:picMkLst>
            <pc:docMk/>
            <pc:sldMk cId="1298692095" sldId="2080"/>
            <ac:picMk id="72" creationId="{E0DFF164-5C70-2868-F68B-7D5E9E07675C}"/>
          </ac:picMkLst>
        </pc:picChg>
        <pc:picChg chg="add mod">
          <ac:chgData name="高 培" userId="d27805c1ef9e9338" providerId="LiveId" clId="{571ECFDD-5DC8-4877-A7A8-5251A4699121}" dt="2022-11-17T11:44:53.570" v="16483" actId="1037"/>
          <ac:picMkLst>
            <pc:docMk/>
            <pc:sldMk cId="1298692095" sldId="2080"/>
            <ac:picMk id="73" creationId="{BD8882B4-97DB-A4A9-755A-BC8443756DF1}"/>
          </ac:picMkLst>
        </pc:picChg>
        <pc:picChg chg="add mod">
          <ac:chgData name="高 培" userId="d27805c1ef9e9338" providerId="LiveId" clId="{571ECFDD-5DC8-4877-A7A8-5251A4699121}" dt="2022-11-17T11:44:53.570" v="16483" actId="1037"/>
          <ac:picMkLst>
            <pc:docMk/>
            <pc:sldMk cId="1298692095" sldId="2080"/>
            <ac:picMk id="74" creationId="{7FA840B3-0054-19F9-1C4C-5E5F300F9C52}"/>
          </ac:picMkLst>
        </pc:picChg>
        <pc:picChg chg="add mod">
          <ac:chgData name="高 培" userId="d27805c1ef9e9338" providerId="LiveId" clId="{571ECFDD-5DC8-4877-A7A8-5251A4699121}" dt="2022-11-17T11:44:53.570" v="16483" actId="1037"/>
          <ac:picMkLst>
            <pc:docMk/>
            <pc:sldMk cId="1298692095" sldId="2080"/>
            <ac:picMk id="75" creationId="{DC3F6487-76A5-1EC1-E4AA-4C92AD30AACE}"/>
          </ac:picMkLst>
        </pc:picChg>
        <pc:picChg chg="add mod">
          <ac:chgData name="高 培" userId="d27805c1ef9e9338" providerId="LiveId" clId="{571ECFDD-5DC8-4877-A7A8-5251A4699121}" dt="2022-11-17T11:44:53.570" v="16483" actId="1037"/>
          <ac:picMkLst>
            <pc:docMk/>
            <pc:sldMk cId="1298692095" sldId="2080"/>
            <ac:picMk id="76" creationId="{5472D55B-84F0-A45C-8900-FB5250D1C5E1}"/>
          </ac:picMkLst>
        </pc:picChg>
        <pc:picChg chg="add mod">
          <ac:chgData name="高 培" userId="d27805c1ef9e9338" providerId="LiveId" clId="{571ECFDD-5DC8-4877-A7A8-5251A4699121}" dt="2022-11-17T11:48:25.875" v="16488" actId="1076"/>
          <ac:picMkLst>
            <pc:docMk/>
            <pc:sldMk cId="1298692095" sldId="2080"/>
            <ac:picMk id="77" creationId="{DE4F5F61-B075-EDDB-42FF-E077599B9CA4}"/>
          </ac:picMkLst>
        </pc:picChg>
        <pc:picChg chg="add mod">
          <ac:chgData name="高 培" userId="d27805c1ef9e9338" providerId="LiveId" clId="{571ECFDD-5DC8-4877-A7A8-5251A4699121}" dt="2022-11-17T11:48:25.875" v="16488" actId="1076"/>
          <ac:picMkLst>
            <pc:docMk/>
            <pc:sldMk cId="1298692095" sldId="2080"/>
            <ac:picMk id="78" creationId="{0288A5F1-DEE4-FF6D-008D-B5651A149718}"/>
          </ac:picMkLst>
        </pc:picChg>
        <pc:picChg chg="add mod">
          <ac:chgData name="高 培" userId="d27805c1ef9e9338" providerId="LiveId" clId="{571ECFDD-5DC8-4877-A7A8-5251A4699121}" dt="2022-11-17T11:48:25.875" v="16488" actId="1076"/>
          <ac:picMkLst>
            <pc:docMk/>
            <pc:sldMk cId="1298692095" sldId="2080"/>
            <ac:picMk id="79" creationId="{7B033015-3B0E-D377-DA49-D33F7F41F499}"/>
          </ac:picMkLst>
        </pc:picChg>
        <pc:picChg chg="del">
          <ac:chgData name="高 培" userId="d27805c1ef9e9338" providerId="LiveId" clId="{571ECFDD-5DC8-4877-A7A8-5251A4699121}" dt="2022-11-17T11:38:07.455" v="16045" actId="478"/>
          <ac:picMkLst>
            <pc:docMk/>
            <pc:sldMk cId="1298692095" sldId="2080"/>
            <ac:picMk id="92" creationId="{9393643D-D472-E09D-BA76-14E9B26E9944}"/>
          </ac:picMkLst>
        </pc:picChg>
        <pc:picChg chg="del">
          <ac:chgData name="高 培" userId="d27805c1ef9e9338" providerId="LiveId" clId="{571ECFDD-5DC8-4877-A7A8-5251A4699121}" dt="2022-11-17T11:38:07.455" v="16045" actId="478"/>
          <ac:picMkLst>
            <pc:docMk/>
            <pc:sldMk cId="1298692095" sldId="2080"/>
            <ac:picMk id="104" creationId="{1A050A5F-1CC4-3523-774A-F5CCF2B3928F}"/>
          </ac:picMkLst>
        </pc:picChg>
        <pc:picChg chg="del">
          <ac:chgData name="高 培" userId="d27805c1ef9e9338" providerId="LiveId" clId="{571ECFDD-5DC8-4877-A7A8-5251A4699121}" dt="2022-11-17T11:38:07.455" v="16045" actId="478"/>
          <ac:picMkLst>
            <pc:docMk/>
            <pc:sldMk cId="1298692095" sldId="2080"/>
            <ac:picMk id="105" creationId="{51B26A45-1781-807A-B35A-D9AC0F76C46D}"/>
          </ac:picMkLst>
        </pc:picChg>
        <pc:picChg chg="del">
          <ac:chgData name="高 培" userId="d27805c1ef9e9338" providerId="LiveId" clId="{571ECFDD-5DC8-4877-A7A8-5251A4699121}" dt="2022-11-17T11:38:07.455" v="16045" actId="478"/>
          <ac:picMkLst>
            <pc:docMk/>
            <pc:sldMk cId="1298692095" sldId="2080"/>
            <ac:picMk id="139" creationId="{741C95F5-F144-23D5-78B3-B068F3161852}"/>
          </ac:picMkLst>
        </pc:picChg>
        <pc:picChg chg="del">
          <ac:chgData name="高 培" userId="d27805c1ef9e9338" providerId="LiveId" clId="{571ECFDD-5DC8-4877-A7A8-5251A4699121}" dt="2022-11-17T11:38:07.455" v="16045" actId="478"/>
          <ac:picMkLst>
            <pc:docMk/>
            <pc:sldMk cId="1298692095" sldId="2080"/>
            <ac:picMk id="140" creationId="{1CCDE8E1-3A1C-77A4-FEE3-B12ECD1BB9DF}"/>
          </ac:picMkLst>
        </pc:picChg>
        <pc:cxnChg chg="add del mod">
          <ac:chgData name="高 培" userId="d27805c1ef9e9338" providerId="LiveId" clId="{571ECFDD-5DC8-4877-A7A8-5251A4699121}" dt="2022-11-17T11:38:41.619" v="16051" actId="478"/>
          <ac:cxnSpMkLst>
            <pc:docMk/>
            <pc:sldMk cId="1298692095" sldId="2080"/>
            <ac:cxnSpMk id="18" creationId="{E1A1BDF9-ED71-5025-2136-910461ECEBBC}"/>
          </ac:cxnSpMkLst>
        </pc:cxnChg>
        <pc:cxnChg chg="add del mod">
          <ac:chgData name="高 培" userId="d27805c1ef9e9338" providerId="LiveId" clId="{571ECFDD-5DC8-4877-A7A8-5251A4699121}" dt="2022-11-17T11:38:41.619" v="16051" actId="478"/>
          <ac:cxnSpMkLst>
            <pc:docMk/>
            <pc:sldMk cId="1298692095" sldId="2080"/>
            <ac:cxnSpMk id="20" creationId="{3914E1BC-D41F-DA27-3E0A-513D057AA5FD}"/>
          </ac:cxnSpMkLst>
        </pc:cxnChg>
        <pc:cxnChg chg="add del mod">
          <ac:chgData name="高 培" userId="d27805c1ef9e9338" providerId="LiveId" clId="{571ECFDD-5DC8-4877-A7A8-5251A4699121}" dt="2022-11-17T11:38:41.619" v="16051" actId="478"/>
          <ac:cxnSpMkLst>
            <pc:docMk/>
            <pc:sldMk cId="1298692095" sldId="2080"/>
            <ac:cxnSpMk id="21" creationId="{E4658B62-4987-630A-4E46-F920EACF4F76}"/>
          </ac:cxnSpMkLst>
        </pc:cxnChg>
        <pc:cxnChg chg="add del mod">
          <ac:chgData name="高 培" userId="d27805c1ef9e9338" providerId="LiveId" clId="{571ECFDD-5DC8-4877-A7A8-5251A4699121}" dt="2022-11-17T11:38:41.619" v="16051" actId="478"/>
          <ac:cxnSpMkLst>
            <pc:docMk/>
            <pc:sldMk cId="1298692095" sldId="2080"/>
            <ac:cxnSpMk id="22" creationId="{D96BA2C2-2FAB-5651-4C41-EF71F98B2B34}"/>
          </ac:cxnSpMkLst>
        </pc:cxnChg>
        <pc:cxnChg chg="add del mod">
          <ac:chgData name="高 培" userId="d27805c1ef9e9338" providerId="LiveId" clId="{571ECFDD-5DC8-4877-A7A8-5251A4699121}" dt="2022-11-17T11:38:41.619" v="16051" actId="478"/>
          <ac:cxnSpMkLst>
            <pc:docMk/>
            <pc:sldMk cId="1298692095" sldId="2080"/>
            <ac:cxnSpMk id="23" creationId="{DDFE9689-EF7A-0E08-EF4A-964241612258}"/>
          </ac:cxnSpMkLst>
        </pc:cxnChg>
        <pc:cxnChg chg="add del mod">
          <ac:chgData name="高 培" userId="d27805c1ef9e9338" providerId="LiveId" clId="{571ECFDD-5DC8-4877-A7A8-5251A4699121}" dt="2022-11-17T11:38:41.619" v="16051" actId="478"/>
          <ac:cxnSpMkLst>
            <pc:docMk/>
            <pc:sldMk cId="1298692095" sldId="2080"/>
            <ac:cxnSpMk id="24" creationId="{51806852-F553-96B6-10BC-15C39F57A4D3}"/>
          </ac:cxnSpMkLst>
        </pc:cxnChg>
        <pc:cxnChg chg="add mod">
          <ac:chgData name="高 培" userId="d27805c1ef9e9338" providerId="LiveId" clId="{571ECFDD-5DC8-4877-A7A8-5251A4699121}" dt="2022-11-17T11:44:53.570" v="16483" actId="1037"/>
          <ac:cxnSpMkLst>
            <pc:docMk/>
            <pc:sldMk cId="1298692095" sldId="2080"/>
            <ac:cxnSpMk id="47" creationId="{6A331491-2805-ED72-A9EA-DB7BF9E7C56B}"/>
          </ac:cxnSpMkLst>
        </pc:cxnChg>
        <pc:cxnChg chg="add mod">
          <ac:chgData name="高 培" userId="d27805c1ef9e9338" providerId="LiveId" clId="{571ECFDD-5DC8-4877-A7A8-5251A4699121}" dt="2022-11-17T11:44:53.570" v="16483" actId="1037"/>
          <ac:cxnSpMkLst>
            <pc:docMk/>
            <pc:sldMk cId="1298692095" sldId="2080"/>
            <ac:cxnSpMk id="49" creationId="{EE576463-C3E3-54AC-5B98-B3D002114E92}"/>
          </ac:cxnSpMkLst>
        </pc:cxnChg>
        <pc:cxnChg chg="add mod">
          <ac:chgData name="高 培" userId="d27805c1ef9e9338" providerId="LiveId" clId="{571ECFDD-5DC8-4877-A7A8-5251A4699121}" dt="2022-11-17T11:44:53.570" v="16483" actId="1037"/>
          <ac:cxnSpMkLst>
            <pc:docMk/>
            <pc:sldMk cId="1298692095" sldId="2080"/>
            <ac:cxnSpMk id="50" creationId="{49FB0FC3-CD87-7FAD-1E6C-1D812074BBA3}"/>
          </ac:cxnSpMkLst>
        </pc:cxnChg>
        <pc:cxnChg chg="add mod">
          <ac:chgData name="高 培" userId="d27805c1ef9e9338" providerId="LiveId" clId="{571ECFDD-5DC8-4877-A7A8-5251A4699121}" dt="2022-11-17T11:44:53.570" v="16483" actId="1037"/>
          <ac:cxnSpMkLst>
            <pc:docMk/>
            <pc:sldMk cId="1298692095" sldId="2080"/>
            <ac:cxnSpMk id="51" creationId="{69E66323-07EA-A8A4-5523-C889705E1635}"/>
          </ac:cxnSpMkLst>
        </pc:cxnChg>
        <pc:cxnChg chg="add mod">
          <ac:chgData name="高 培" userId="d27805c1ef9e9338" providerId="LiveId" clId="{571ECFDD-5DC8-4877-A7A8-5251A4699121}" dt="2022-11-17T11:44:53.570" v="16483" actId="1037"/>
          <ac:cxnSpMkLst>
            <pc:docMk/>
            <pc:sldMk cId="1298692095" sldId="2080"/>
            <ac:cxnSpMk id="54" creationId="{449357B1-4CED-C824-BDE2-6592BDFF9043}"/>
          </ac:cxnSpMkLst>
        </pc:cxnChg>
        <pc:cxnChg chg="add mod">
          <ac:chgData name="高 培" userId="d27805c1ef9e9338" providerId="LiveId" clId="{571ECFDD-5DC8-4877-A7A8-5251A4699121}" dt="2022-11-17T11:44:53.570" v="16483" actId="1037"/>
          <ac:cxnSpMkLst>
            <pc:docMk/>
            <pc:sldMk cId="1298692095" sldId="2080"/>
            <ac:cxnSpMk id="56" creationId="{549DCB09-16F8-46B1-BC16-56D1AB0C852D}"/>
          </ac:cxnSpMkLst>
        </pc:cxnChg>
        <pc:cxnChg chg="add mod">
          <ac:chgData name="高 培" userId="d27805c1ef9e9338" providerId="LiveId" clId="{571ECFDD-5DC8-4877-A7A8-5251A4699121}" dt="2022-11-17T11:44:53.570" v="16483" actId="1037"/>
          <ac:cxnSpMkLst>
            <pc:docMk/>
            <pc:sldMk cId="1298692095" sldId="2080"/>
            <ac:cxnSpMk id="57" creationId="{305B6D7E-0DC7-6F54-6774-6DFB1EA7BC39}"/>
          </ac:cxnSpMkLst>
        </pc:cxnChg>
        <pc:cxnChg chg="add mod">
          <ac:chgData name="高 培" userId="d27805c1ef9e9338" providerId="LiveId" clId="{571ECFDD-5DC8-4877-A7A8-5251A4699121}" dt="2022-11-17T11:44:53.570" v="16483" actId="1037"/>
          <ac:cxnSpMkLst>
            <pc:docMk/>
            <pc:sldMk cId="1298692095" sldId="2080"/>
            <ac:cxnSpMk id="58" creationId="{9152E80D-0C4E-5B02-A3E1-889282C4F162}"/>
          </ac:cxnSpMkLst>
        </pc:cxnChg>
        <pc:cxnChg chg="add mod">
          <ac:chgData name="高 培" userId="d27805c1ef9e9338" providerId="LiveId" clId="{571ECFDD-5DC8-4877-A7A8-5251A4699121}" dt="2022-11-17T11:48:25.875" v="16488" actId="1076"/>
          <ac:cxnSpMkLst>
            <pc:docMk/>
            <pc:sldMk cId="1298692095" sldId="2080"/>
            <ac:cxnSpMk id="61" creationId="{C0BB0EDC-8CA8-9265-B895-8BAA09987E55}"/>
          </ac:cxnSpMkLst>
        </pc:cxnChg>
        <pc:cxnChg chg="add mod">
          <ac:chgData name="高 培" userId="d27805c1ef9e9338" providerId="LiveId" clId="{571ECFDD-5DC8-4877-A7A8-5251A4699121}" dt="2022-11-17T11:48:25.875" v="16488" actId="1076"/>
          <ac:cxnSpMkLst>
            <pc:docMk/>
            <pc:sldMk cId="1298692095" sldId="2080"/>
            <ac:cxnSpMk id="63" creationId="{3862D7D1-D660-1380-2C3A-C600B9A8D1B0}"/>
          </ac:cxnSpMkLst>
        </pc:cxnChg>
        <pc:cxnChg chg="add mod">
          <ac:chgData name="高 培" userId="d27805c1ef9e9338" providerId="LiveId" clId="{571ECFDD-5DC8-4877-A7A8-5251A4699121}" dt="2022-11-17T11:48:25.875" v="16488" actId="1076"/>
          <ac:cxnSpMkLst>
            <pc:docMk/>
            <pc:sldMk cId="1298692095" sldId="2080"/>
            <ac:cxnSpMk id="64" creationId="{48FA2476-71E7-4FA1-1D4D-A3D1CC76167C}"/>
          </ac:cxnSpMkLst>
        </pc:cxnChg>
        <pc:cxnChg chg="add mod">
          <ac:chgData name="高 培" userId="d27805c1ef9e9338" providerId="LiveId" clId="{571ECFDD-5DC8-4877-A7A8-5251A4699121}" dt="2022-11-17T11:48:25.875" v="16488" actId="1076"/>
          <ac:cxnSpMkLst>
            <pc:docMk/>
            <pc:sldMk cId="1298692095" sldId="2080"/>
            <ac:cxnSpMk id="65" creationId="{87A1B3B3-BCDF-4B65-8143-C7EB93858BEF}"/>
          </ac:cxnSpMkLst>
        </pc:cxnChg>
        <pc:cxnChg chg="add mod">
          <ac:chgData name="高 培" userId="d27805c1ef9e9338" providerId="LiveId" clId="{571ECFDD-5DC8-4877-A7A8-5251A4699121}" dt="2022-11-17T11:44:53.570" v="16483" actId="1037"/>
          <ac:cxnSpMkLst>
            <pc:docMk/>
            <pc:sldMk cId="1298692095" sldId="2080"/>
            <ac:cxnSpMk id="83" creationId="{743A0729-D069-63E4-3BEB-7D0FBE3149AD}"/>
          </ac:cxnSpMkLst>
        </pc:cxnChg>
        <pc:cxnChg chg="add mod">
          <ac:chgData name="高 培" userId="d27805c1ef9e9338" providerId="LiveId" clId="{571ECFDD-5DC8-4877-A7A8-5251A4699121}" dt="2022-11-17T11:44:53.570" v="16483" actId="1037"/>
          <ac:cxnSpMkLst>
            <pc:docMk/>
            <pc:sldMk cId="1298692095" sldId="2080"/>
            <ac:cxnSpMk id="84" creationId="{E84F6FB4-A860-6C2C-ADF9-9102C6B17C4D}"/>
          </ac:cxnSpMkLst>
        </pc:cxnChg>
        <pc:cxnChg chg="add mod">
          <ac:chgData name="高 培" userId="d27805c1ef9e9338" providerId="LiveId" clId="{571ECFDD-5DC8-4877-A7A8-5251A4699121}" dt="2022-11-17T11:48:25.875" v="16488" actId="1076"/>
          <ac:cxnSpMkLst>
            <pc:docMk/>
            <pc:sldMk cId="1298692095" sldId="2080"/>
            <ac:cxnSpMk id="85" creationId="{185800F9-28A5-F853-A228-66731BD89E19}"/>
          </ac:cxnSpMkLst>
        </pc:cxnChg>
        <pc:cxnChg chg="add mod">
          <ac:chgData name="高 培" userId="d27805c1ef9e9338" providerId="LiveId" clId="{571ECFDD-5DC8-4877-A7A8-5251A4699121}" dt="2022-11-17T11:49:10.761" v="16510" actId="14100"/>
          <ac:cxnSpMkLst>
            <pc:docMk/>
            <pc:sldMk cId="1298692095" sldId="2080"/>
            <ac:cxnSpMk id="86" creationId="{CA7ECE54-75B8-5F1E-3BDC-B591190FD7A9}"/>
          </ac:cxnSpMkLst>
        </pc:cxnChg>
        <pc:cxnChg chg="add mod">
          <ac:chgData name="高 培" userId="d27805c1ef9e9338" providerId="LiveId" clId="{571ECFDD-5DC8-4877-A7A8-5251A4699121}" dt="2022-11-17T11:44:53.570" v="16483" actId="1037"/>
          <ac:cxnSpMkLst>
            <pc:docMk/>
            <pc:sldMk cId="1298692095" sldId="2080"/>
            <ac:cxnSpMk id="87" creationId="{A8333C5B-43E9-9A6E-A457-C51BA42667CA}"/>
          </ac:cxnSpMkLst>
        </pc:cxnChg>
        <pc:cxnChg chg="del">
          <ac:chgData name="高 培" userId="d27805c1ef9e9338" providerId="LiveId" clId="{571ECFDD-5DC8-4877-A7A8-5251A4699121}" dt="2022-11-17T11:38:07.455" v="16045" actId="478"/>
          <ac:cxnSpMkLst>
            <pc:docMk/>
            <pc:sldMk cId="1298692095" sldId="2080"/>
            <ac:cxnSpMk id="141" creationId="{F198FBFE-BD28-A834-4BF1-FAC1A2BD863E}"/>
          </ac:cxnSpMkLst>
        </pc:cxnChg>
        <pc:cxnChg chg="del">
          <ac:chgData name="高 培" userId="d27805c1ef9e9338" providerId="LiveId" clId="{571ECFDD-5DC8-4877-A7A8-5251A4699121}" dt="2022-11-17T11:38:07.455" v="16045" actId="478"/>
          <ac:cxnSpMkLst>
            <pc:docMk/>
            <pc:sldMk cId="1298692095" sldId="2080"/>
            <ac:cxnSpMk id="143" creationId="{D4075EC6-57B3-B303-A5D9-7DC8D5E7DC1D}"/>
          </ac:cxnSpMkLst>
        </pc:cxnChg>
        <pc:cxnChg chg="del">
          <ac:chgData name="高 培" userId="d27805c1ef9e9338" providerId="LiveId" clId="{571ECFDD-5DC8-4877-A7A8-5251A4699121}" dt="2022-11-17T11:38:07.455" v="16045" actId="478"/>
          <ac:cxnSpMkLst>
            <pc:docMk/>
            <pc:sldMk cId="1298692095" sldId="2080"/>
            <ac:cxnSpMk id="144" creationId="{AF42F3D2-6327-8CF5-4471-249F48CD5A04}"/>
          </ac:cxnSpMkLst>
        </pc:cxnChg>
        <pc:cxnChg chg="del">
          <ac:chgData name="高 培" userId="d27805c1ef9e9338" providerId="LiveId" clId="{571ECFDD-5DC8-4877-A7A8-5251A4699121}" dt="2022-11-17T11:38:07.455" v="16045" actId="478"/>
          <ac:cxnSpMkLst>
            <pc:docMk/>
            <pc:sldMk cId="1298692095" sldId="2080"/>
            <ac:cxnSpMk id="145" creationId="{C525006E-C4BB-35BD-0A20-762D735C7C95}"/>
          </ac:cxnSpMkLst>
        </pc:cxnChg>
        <pc:cxnChg chg="del">
          <ac:chgData name="高 培" userId="d27805c1ef9e9338" providerId="LiveId" clId="{571ECFDD-5DC8-4877-A7A8-5251A4699121}" dt="2022-11-17T11:38:07.455" v="16045" actId="478"/>
          <ac:cxnSpMkLst>
            <pc:docMk/>
            <pc:sldMk cId="1298692095" sldId="2080"/>
            <ac:cxnSpMk id="148" creationId="{5F27AB60-93F4-DD00-517E-829D90D1F174}"/>
          </ac:cxnSpMkLst>
        </pc:cxnChg>
        <pc:cxnChg chg="del">
          <ac:chgData name="高 培" userId="d27805c1ef9e9338" providerId="LiveId" clId="{571ECFDD-5DC8-4877-A7A8-5251A4699121}" dt="2022-11-17T11:38:07.455" v="16045" actId="478"/>
          <ac:cxnSpMkLst>
            <pc:docMk/>
            <pc:sldMk cId="1298692095" sldId="2080"/>
            <ac:cxnSpMk id="150" creationId="{D808B56A-4E4A-3DED-DE5B-502EDC73934E}"/>
          </ac:cxnSpMkLst>
        </pc:cxnChg>
        <pc:cxnChg chg="del">
          <ac:chgData name="高 培" userId="d27805c1ef9e9338" providerId="LiveId" clId="{571ECFDD-5DC8-4877-A7A8-5251A4699121}" dt="2022-11-17T11:38:07.455" v="16045" actId="478"/>
          <ac:cxnSpMkLst>
            <pc:docMk/>
            <pc:sldMk cId="1298692095" sldId="2080"/>
            <ac:cxnSpMk id="151" creationId="{06124F4D-79DF-F312-C9D1-35F1C3B1A7D1}"/>
          </ac:cxnSpMkLst>
        </pc:cxnChg>
        <pc:cxnChg chg="del">
          <ac:chgData name="高 培" userId="d27805c1ef9e9338" providerId="LiveId" clId="{571ECFDD-5DC8-4877-A7A8-5251A4699121}" dt="2022-11-17T11:38:07.455" v="16045" actId="478"/>
          <ac:cxnSpMkLst>
            <pc:docMk/>
            <pc:sldMk cId="1298692095" sldId="2080"/>
            <ac:cxnSpMk id="152" creationId="{4CED26F6-5155-1F52-A2A8-B317AB2F2592}"/>
          </ac:cxnSpMkLst>
        </pc:cxnChg>
        <pc:cxnChg chg="del">
          <ac:chgData name="高 培" userId="d27805c1ef9e9338" providerId="LiveId" clId="{571ECFDD-5DC8-4877-A7A8-5251A4699121}" dt="2022-11-17T11:38:07.455" v="16045" actId="478"/>
          <ac:cxnSpMkLst>
            <pc:docMk/>
            <pc:sldMk cId="1298692095" sldId="2080"/>
            <ac:cxnSpMk id="155" creationId="{74B37AC2-3B01-D6E8-6158-061D0C41FD3F}"/>
          </ac:cxnSpMkLst>
        </pc:cxnChg>
        <pc:cxnChg chg="del">
          <ac:chgData name="高 培" userId="d27805c1ef9e9338" providerId="LiveId" clId="{571ECFDD-5DC8-4877-A7A8-5251A4699121}" dt="2022-11-17T11:38:07.455" v="16045" actId="478"/>
          <ac:cxnSpMkLst>
            <pc:docMk/>
            <pc:sldMk cId="1298692095" sldId="2080"/>
            <ac:cxnSpMk id="157" creationId="{5B4FC960-F67B-A403-678C-3B084E9D059E}"/>
          </ac:cxnSpMkLst>
        </pc:cxnChg>
        <pc:cxnChg chg="del">
          <ac:chgData name="高 培" userId="d27805c1ef9e9338" providerId="LiveId" clId="{571ECFDD-5DC8-4877-A7A8-5251A4699121}" dt="2022-11-17T11:38:07.455" v="16045" actId="478"/>
          <ac:cxnSpMkLst>
            <pc:docMk/>
            <pc:sldMk cId="1298692095" sldId="2080"/>
            <ac:cxnSpMk id="158" creationId="{1EC4053B-913B-2B39-DA5B-2AFD36BAFD5C}"/>
          </ac:cxnSpMkLst>
        </pc:cxnChg>
        <pc:cxnChg chg="del">
          <ac:chgData name="高 培" userId="d27805c1ef9e9338" providerId="LiveId" clId="{571ECFDD-5DC8-4877-A7A8-5251A4699121}" dt="2022-11-17T11:38:07.455" v="16045" actId="478"/>
          <ac:cxnSpMkLst>
            <pc:docMk/>
            <pc:sldMk cId="1298692095" sldId="2080"/>
            <ac:cxnSpMk id="159" creationId="{D75D6EF3-CC1E-77EB-B5B2-79A52506661A}"/>
          </ac:cxnSpMkLst>
        </pc:cxnChg>
      </pc:sldChg>
      <pc:sldChg chg="addSp delSp modSp add mod">
        <pc:chgData name="高 培" userId="d27805c1ef9e9338" providerId="LiveId" clId="{571ECFDD-5DC8-4877-A7A8-5251A4699121}" dt="2022-11-17T19:25:19.934" v="18461" actId="14100"/>
        <pc:sldMkLst>
          <pc:docMk/>
          <pc:sldMk cId="4058835298" sldId="2081"/>
        </pc:sldMkLst>
        <pc:spChg chg="add mod">
          <ac:chgData name="高 培" userId="d27805c1ef9e9338" providerId="LiveId" clId="{571ECFDD-5DC8-4877-A7A8-5251A4699121}" dt="2022-11-17T19:25:19.934" v="18461" actId="14100"/>
          <ac:spMkLst>
            <pc:docMk/>
            <pc:sldMk cId="4058835298" sldId="2081"/>
            <ac:spMk id="2" creationId="{C42126B3-6BFD-8D37-FE11-28ED4460870E}"/>
          </ac:spMkLst>
        </pc:spChg>
        <pc:spChg chg="del">
          <ac:chgData name="高 培" userId="d27805c1ef9e9338" providerId="LiveId" clId="{571ECFDD-5DC8-4877-A7A8-5251A4699121}" dt="2022-11-17T19:19:10.448" v="17244" actId="478"/>
          <ac:spMkLst>
            <pc:docMk/>
            <pc:sldMk cId="4058835298" sldId="2081"/>
            <ac:spMk id="3" creationId="{32E04EB4-EA4C-C471-55B5-03CE66861642}"/>
          </ac:spMkLst>
        </pc:spChg>
        <pc:spChg chg="del">
          <ac:chgData name="高 培" userId="d27805c1ef9e9338" providerId="LiveId" clId="{571ECFDD-5DC8-4877-A7A8-5251A4699121}" dt="2022-11-17T19:19:10.448" v="17244" actId="478"/>
          <ac:spMkLst>
            <pc:docMk/>
            <pc:sldMk cId="4058835298" sldId="2081"/>
            <ac:spMk id="4" creationId="{564074FC-BD70-EBAD-92FA-35283AE095D3}"/>
          </ac:spMkLst>
        </pc:spChg>
        <pc:spChg chg="mod">
          <ac:chgData name="高 培" userId="d27805c1ef9e9338" providerId="LiveId" clId="{571ECFDD-5DC8-4877-A7A8-5251A4699121}" dt="2022-11-17T19:19:06.636" v="17243"/>
          <ac:spMkLst>
            <pc:docMk/>
            <pc:sldMk cId="4058835298" sldId="2081"/>
            <ac:spMk id="16" creationId="{00000000-0000-0000-0000-000000000000}"/>
          </ac:spMkLst>
        </pc:spChg>
        <pc:picChg chg="del">
          <ac:chgData name="高 培" userId="d27805c1ef9e9338" providerId="LiveId" clId="{571ECFDD-5DC8-4877-A7A8-5251A4699121}" dt="2022-11-17T19:19:10.448" v="17244" actId="478"/>
          <ac:picMkLst>
            <pc:docMk/>
            <pc:sldMk cId="4058835298" sldId="2081"/>
            <ac:picMk id="13314" creationId="{1E4C0C3A-A60F-06F4-13B3-C1A14D83B55F}"/>
          </ac:picMkLst>
        </pc:picChg>
        <pc:picChg chg="del">
          <ac:chgData name="高 培" userId="d27805c1ef9e9338" providerId="LiveId" clId="{571ECFDD-5DC8-4877-A7A8-5251A4699121}" dt="2022-11-17T19:19:10.448" v="17244" actId="478"/>
          <ac:picMkLst>
            <pc:docMk/>
            <pc:sldMk cId="4058835298" sldId="2081"/>
            <ac:picMk id="13316" creationId="{ED4B3A28-DB1F-8E25-9783-BFAB62C34575}"/>
          </ac:picMkLst>
        </pc:picChg>
      </pc:sldChg>
      <pc:sldMasterChg chg="delSldLayout">
        <pc:chgData name="高 培" userId="d27805c1ef9e9338" providerId="LiveId" clId="{571ECFDD-5DC8-4877-A7A8-5251A4699121}" dt="2022-11-17T10:02:54.303" v="15390" actId="47"/>
        <pc:sldMasterMkLst>
          <pc:docMk/>
          <pc:sldMasterMk cId="0" sldId="2147483648"/>
        </pc:sldMasterMkLst>
        <pc:sldLayoutChg chg="del">
          <pc:chgData name="高 培" userId="d27805c1ef9e9338" providerId="LiveId" clId="{571ECFDD-5DC8-4877-A7A8-5251A4699121}" dt="2022-11-15T12:24:48.212" v="708" actId="47"/>
          <pc:sldLayoutMkLst>
            <pc:docMk/>
            <pc:sldMasterMk cId="0" sldId="2147483648"/>
            <pc:sldLayoutMk cId="358012324" sldId="2147483695"/>
          </pc:sldLayoutMkLst>
        </pc:sldLayoutChg>
        <pc:sldLayoutChg chg="del">
          <pc:chgData name="高 培" userId="d27805c1ef9e9338" providerId="LiveId" clId="{571ECFDD-5DC8-4877-A7A8-5251A4699121}" dt="2022-11-17T10:02:54.303" v="15390" actId="47"/>
          <pc:sldLayoutMkLst>
            <pc:docMk/>
            <pc:sldMasterMk cId="0" sldId="2147483648"/>
            <pc:sldLayoutMk cId="637328561" sldId="2147483695"/>
          </pc:sldLayoutMkLst>
        </pc:sldLayoutChg>
      </pc:sldMasterChg>
    </pc:docChg>
  </pc:docChgLst>
  <pc:docChgLst>
    <pc:chgData name="高 培" userId="d27805c1ef9e9338" providerId="LiveId" clId="{66A16DD3-7734-44C6-B08D-9DCEE1643562}"/>
    <pc:docChg chg="custSel modSld">
      <pc:chgData name="高 培" userId="d27805c1ef9e9338" providerId="LiveId" clId="{66A16DD3-7734-44C6-B08D-9DCEE1643562}" dt="2022-11-15T07:50:10.453" v="137" actId="207"/>
      <pc:docMkLst>
        <pc:docMk/>
      </pc:docMkLst>
      <pc:sldChg chg="modSp">
        <pc:chgData name="高 培" userId="d27805c1ef9e9338" providerId="LiveId" clId="{66A16DD3-7734-44C6-B08D-9DCEE1643562}" dt="2022-11-15T07:50:10.453" v="137" actId="207"/>
        <pc:sldMkLst>
          <pc:docMk/>
          <pc:sldMk cId="0" sldId="1973"/>
        </pc:sldMkLst>
        <pc:spChg chg="mod">
          <ac:chgData name="高 培" userId="d27805c1ef9e9338" providerId="LiveId" clId="{66A16DD3-7734-44C6-B08D-9DCEE1643562}" dt="2022-11-15T07:50:10.453" v="137" actId="207"/>
          <ac:spMkLst>
            <pc:docMk/>
            <pc:sldMk cId="0" sldId="1973"/>
            <ac:spMk id="24" creationId="{00000000-0000-0000-0000-000000000000}"/>
          </ac:spMkLst>
        </pc:spChg>
      </pc:sldChg>
      <pc:sldChg chg="delSp modSp">
        <pc:chgData name="高 培" userId="d27805c1ef9e9338" providerId="LiveId" clId="{66A16DD3-7734-44C6-B08D-9DCEE1643562}" dt="2022-11-15T07:41:41.392" v="32" actId="478"/>
        <pc:sldMkLst>
          <pc:docMk/>
          <pc:sldMk cId="4199331200" sldId="1975"/>
        </pc:sldMkLst>
        <pc:spChg chg="mod">
          <ac:chgData name="高 培" userId="d27805c1ef9e9338" providerId="LiveId" clId="{66A16DD3-7734-44C6-B08D-9DCEE1643562}" dt="2022-11-15T07:41:15.808" v="4" actId="20577"/>
          <ac:spMkLst>
            <pc:docMk/>
            <pc:sldMk cId="4199331200" sldId="1975"/>
            <ac:spMk id="8" creationId="{00000000-0000-0000-0000-000000000000}"/>
          </ac:spMkLst>
        </pc:spChg>
        <pc:spChg chg="mod">
          <ac:chgData name="高 培" userId="d27805c1ef9e9338" providerId="LiveId" clId="{66A16DD3-7734-44C6-B08D-9DCEE1643562}" dt="2022-11-15T07:41:38.132" v="31" actId="20577"/>
          <ac:spMkLst>
            <pc:docMk/>
            <pc:sldMk cId="4199331200" sldId="1975"/>
            <ac:spMk id="37" creationId="{00000000-0000-0000-0000-000000000000}"/>
          </ac:spMkLst>
        </pc:spChg>
        <pc:spChg chg="del">
          <ac:chgData name="高 培" userId="d27805c1ef9e9338" providerId="LiveId" clId="{66A16DD3-7734-44C6-B08D-9DCEE1643562}" dt="2022-11-15T07:41:41.392" v="32" actId="478"/>
          <ac:spMkLst>
            <pc:docMk/>
            <pc:sldMk cId="4199331200" sldId="1975"/>
            <ac:spMk id="40" creationId="{00000000-0000-0000-0000-000000000000}"/>
          </ac:spMkLst>
        </pc:spChg>
        <pc:picChg chg="del">
          <ac:chgData name="高 培" userId="d27805c1ef9e9338" providerId="LiveId" clId="{66A16DD3-7734-44C6-B08D-9DCEE1643562}" dt="2022-11-15T07:24:26.463" v="0" actId="478"/>
          <ac:picMkLst>
            <pc:docMk/>
            <pc:sldMk cId="4199331200" sldId="1975"/>
            <ac:picMk id="39" creationId="{00000000-0000-0000-0000-000000000000}"/>
          </ac:picMkLst>
        </pc:picChg>
      </pc:sldChg>
      <pc:sldChg chg="addSp modSp">
        <pc:chgData name="高 培" userId="d27805c1ef9e9338" providerId="LiveId" clId="{66A16DD3-7734-44C6-B08D-9DCEE1643562}" dt="2022-11-15T07:49:40.484" v="132" actId="14100"/>
        <pc:sldMkLst>
          <pc:docMk/>
          <pc:sldMk cId="1470484038" sldId="1990"/>
        </pc:sldMkLst>
        <pc:spChg chg="add mod">
          <ac:chgData name="高 培" userId="d27805c1ef9e9338" providerId="LiveId" clId="{66A16DD3-7734-44C6-B08D-9DCEE1643562}" dt="2022-11-15T07:49:40.484" v="132" actId="14100"/>
          <ac:spMkLst>
            <pc:docMk/>
            <pc:sldMk cId="1470484038" sldId="1990"/>
            <ac:spMk id="39" creationId="{70D87028-C7BF-4168-BF47-88395E03FAF3}"/>
          </ac:spMkLst>
        </pc:spChg>
        <pc:spChg chg="mod">
          <ac:chgData name="高 培" userId="d27805c1ef9e9338" providerId="LiveId" clId="{66A16DD3-7734-44C6-B08D-9DCEE1643562}" dt="2022-11-15T07:45:29.338" v="50" actId="20577"/>
          <ac:spMkLst>
            <pc:docMk/>
            <pc:sldMk cId="1470484038" sldId="1990"/>
            <ac:spMk id="40" creationId="{CC28C0EC-7349-4528-9D9B-77994BDA48DA}"/>
          </ac:spMkLst>
        </pc:spChg>
        <pc:spChg chg="mod">
          <ac:chgData name="高 培" userId="d27805c1ef9e9338" providerId="LiveId" clId="{66A16DD3-7734-44C6-B08D-9DCEE1643562}" dt="2022-11-15T07:47:05.919" v="78" actId="1035"/>
          <ac:spMkLst>
            <pc:docMk/>
            <pc:sldMk cId="1470484038" sldId="1990"/>
            <ac:spMk id="45" creationId="{CCA0DD74-B7EC-486D-8F47-D46B007680D1}"/>
          </ac:spMkLst>
        </pc:spChg>
        <pc:spChg chg="mod">
          <ac:chgData name="高 培" userId="d27805c1ef9e9338" providerId="LiveId" clId="{66A16DD3-7734-44C6-B08D-9DCEE1643562}" dt="2022-11-15T07:47:33.593" v="97" actId="20577"/>
          <ac:spMkLst>
            <pc:docMk/>
            <pc:sldMk cId="1470484038" sldId="1990"/>
            <ac:spMk id="46" creationId="{57538E23-9F04-41DD-8D78-31B880D9B2BD}"/>
          </ac:spMkLst>
        </pc:spChg>
        <pc:spChg chg="mod">
          <ac:chgData name="高 培" userId="d27805c1ef9e9338" providerId="LiveId" clId="{66A16DD3-7734-44C6-B08D-9DCEE1643562}" dt="2022-11-15T07:47:14.732" v="93" actId="1035"/>
          <ac:spMkLst>
            <pc:docMk/>
            <pc:sldMk cId="1470484038" sldId="1990"/>
            <ac:spMk id="50" creationId="{4D30467D-7817-4176-8F71-24AAC59FEE06}"/>
          </ac:spMkLst>
        </pc:spChg>
        <pc:grpChg chg="add mod">
          <ac:chgData name="高 培" userId="d27805c1ef9e9338" providerId="LiveId" clId="{66A16DD3-7734-44C6-B08D-9DCEE1643562}" dt="2022-11-15T07:47:31.083" v="95" actId="1076"/>
          <ac:grpSpMkLst>
            <pc:docMk/>
            <pc:sldMk cId="1470484038" sldId="1990"/>
            <ac:grpSpMk id="41" creationId="{2F79ECA3-8CAF-4404-A029-3BED0A82EC25}"/>
          </ac:grpSpMkLst>
        </pc:grpChg>
        <pc:grpChg chg="mod">
          <ac:chgData name="高 培" userId="d27805c1ef9e9338" providerId="LiveId" clId="{66A16DD3-7734-44C6-B08D-9DCEE1643562}" dt="2022-11-15T07:47:05.919" v="78" actId="1035"/>
          <ac:grpSpMkLst>
            <pc:docMk/>
            <pc:sldMk cId="1470484038" sldId="1990"/>
            <ac:grpSpMk id="59" creationId="{00000000-0000-0000-0000-000000000000}"/>
          </ac:grpSpMkLst>
        </pc:grpChg>
        <pc:grpChg chg="mod">
          <ac:chgData name="高 培" userId="d27805c1ef9e9338" providerId="LiveId" clId="{66A16DD3-7734-44C6-B08D-9DCEE1643562}" dt="2022-11-15T07:47:14.732" v="93" actId="1035"/>
          <ac:grpSpMkLst>
            <pc:docMk/>
            <pc:sldMk cId="1470484038" sldId="1990"/>
            <ac:grpSpMk id="62" creationId="{00000000-0000-0000-0000-000000000000}"/>
          </ac:grpSpMkLst>
        </pc:grpChg>
      </pc:sldChg>
    </pc:docChg>
  </pc:docChgLst>
  <pc:docChgLst>
    <pc:chgData name="高 培" userId="d27805c1ef9e9338" providerId="LiveId" clId="{E4F4E4BE-0308-714A-AFE2-28F8440173C3}"/>
    <pc:docChg chg="modSld">
      <pc:chgData name="高 培" userId="d27805c1ef9e9338" providerId="LiveId" clId="{E4F4E4BE-0308-714A-AFE2-28F8440173C3}" dt="2020-09-03T05:35:14.236" v="0" actId="1076"/>
      <pc:docMkLst>
        <pc:docMk/>
      </pc:docMkLst>
      <pc:sldChg chg="modSp">
        <pc:chgData name="高 培" userId="d27805c1ef9e9338" providerId="LiveId" clId="{E4F4E4BE-0308-714A-AFE2-28F8440173C3}" dt="2020-09-03T05:35:14.236" v="0" actId="1076"/>
        <pc:sldMkLst>
          <pc:docMk/>
          <pc:sldMk cId="0" sldId="1983"/>
        </pc:sldMkLst>
        <pc:picChg chg="mod">
          <ac:chgData name="高 培" userId="d27805c1ef9e9338" providerId="LiveId" clId="{E4F4E4BE-0308-714A-AFE2-28F8440173C3}" dt="2020-09-03T05:35:14.236" v="0" actId="1076"/>
          <ac:picMkLst>
            <pc:docMk/>
            <pc:sldMk cId="0" sldId="1983"/>
            <ac:picMk id="5"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49B46-E6E2-4B17-8AD8-C9BBA5D4A95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0FF9177-F8A5-4F1A-B77B-6F072F71F15B}">
      <dgm:prSet phldrT="[文本]"/>
      <dgm:spPr/>
      <dgm:t>
        <a:bodyPr/>
        <a:lstStyle/>
        <a:p>
          <a:r>
            <a:rPr lang="zh-CN" altLang="en-US" dirty="0"/>
            <a:t>生物体</a:t>
          </a:r>
        </a:p>
      </dgm:t>
    </dgm:pt>
    <dgm:pt modelId="{D3E75BD3-64F7-4BFC-B08D-3DCEA89362A6}" type="parTrans" cxnId="{12B44391-DCAD-4EE8-8429-2F0469005090}">
      <dgm:prSet/>
      <dgm:spPr/>
      <dgm:t>
        <a:bodyPr/>
        <a:lstStyle/>
        <a:p>
          <a:endParaRPr lang="zh-CN" altLang="en-US"/>
        </a:p>
      </dgm:t>
    </dgm:pt>
    <dgm:pt modelId="{AE91F835-6E2F-4287-9FD7-7B387DDB4D05}" type="sibTrans" cxnId="{12B44391-DCAD-4EE8-8429-2F0469005090}">
      <dgm:prSet/>
      <dgm:spPr/>
      <dgm:t>
        <a:bodyPr/>
        <a:lstStyle/>
        <a:p>
          <a:endParaRPr lang="zh-CN" altLang="en-US"/>
        </a:p>
      </dgm:t>
    </dgm:pt>
    <dgm:pt modelId="{7E873B1B-B164-4B76-93B4-2E405AD6108C}">
      <dgm:prSet phldrT="[文本]"/>
      <dgm:spPr/>
      <dgm:t>
        <a:bodyPr/>
        <a:lstStyle/>
        <a:p>
          <a:r>
            <a:rPr lang="zh-CN" altLang="en-US" dirty="0"/>
            <a:t>人体</a:t>
          </a:r>
        </a:p>
      </dgm:t>
    </dgm:pt>
    <dgm:pt modelId="{AC47E75D-2EC4-41CD-8375-6B9A3DCEE5C8}" type="parTrans" cxnId="{F23A1703-DA69-42DC-9B86-0440ACFD181B}">
      <dgm:prSet/>
      <dgm:spPr/>
      <dgm:t>
        <a:bodyPr/>
        <a:lstStyle/>
        <a:p>
          <a:endParaRPr lang="zh-CN" altLang="en-US"/>
        </a:p>
      </dgm:t>
    </dgm:pt>
    <dgm:pt modelId="{A7FF7CA3-D0CF-4370-8983-53BC3C033EDC}" type="sibTrans" cxnId="{F23A1703-DA69-42DC-9B86-0440ACFD181B}">
      <dgm:prSet/>
      <dgm:spPr/>
      <dgm:t>
        <a:bodyPr/>
        <a:lstStyle/>
        <a:p>
          <a:endParaRPr lang="zh-CN" altLang="en-US"/>
        </a:p>
      </dgm:t>
    </dgm:pt>
    <dgm:pt modelId="{D653F3C7-D367-4D4B-844B-88ACEECDDB7E}">
      <dgm:prSet phldrT="[文本]"/>
      <dgm:spPr/>
      <dgm:t>
        <a:bodyPr/>
        <a:lstStyle/>
        <a:p>
          <a:r>
            <a:rPr lang="zh-CN" altLang="en-US" dirty="0"/>
            <a:t>非人体</a:t>
          </a:r>
        </a:p>
      </dgm:t>
    </dgm:pt>
    <dgm:pt modelId="{C5B4040F-D15F-46A7-B3E9-DABCAEA7C28A}" type="parTrans" cxnId="{4FFEA901-FB38-454C-B5C9-7EAAA4C0A006}">
      <dgm:prSet/>
      <dgm:spPr/>
      <dgm:t>
        <a:bodyPr/>
        <a:lstStyle/>
        <a:p>
          <a:endParaRPr lang="zh-CN" altLang="en-US"/>
        </a:p>
      </dgm:t>
    </dgm:pt>
    <dgm:pt modelId="{2E14D77A-D07E-4DF2-8572-154275EB2F2B}" type="sibTrans" cxnId="{4FFEA901-FB38-454C-B5C9-7EAAA4C0A006}">
      <dgm:prSet/>
      <dgm:spPr/>
      <dgm:t>
        <a:bodyPr/>
        <a:lstStyle/>
        <a:p>
          <a:endParaRPr lang="zh-CN" altLang="en-US"/>
        </a:p>
      </dgm:t>
    </dgm:pt>
    <dgm:pt modelId="{7CCE1B49-C586-42F2-A3B8-866369408203}">
      <dgm:prSet phldrT="[文本]"/>
      <dgm:spPr/>
      <dgm:t>
        <a:bodyPr/>
        <a:lstStyle/>
        <a:p>
          <a:r>
            <a:rPr lang="zh-CN" altLang="en-US" dirty="0"/>
            <a:t>非生物体</a:t>
          </a:r>
        </a:p>
      </dgm:t>
    </dgm:pt>
    <dgm:pt modelId="{9E1F50FB-922E-46A4-AB41-F525E5B39BEB}" type="parTrans" cxnId="{9B421CDC-4EF8-4AB8-A148-52844AA4719C}">
      <dgm:prSet/>
      <dgm:spPr/>
      <dgm:t>
        <a:bodyPr/>
        <a:lstStyle/>
        <a:p>
          <a:endParaRPr lang="zh-CN" altLang="en-US"/>
        </a:p>
      </dgm:t>
    </dgm:pt>
    <dgm:pt modelId="{FE7BBBB8-18C0-4683-812B-91A85DCB21C6}" type="sibTrans" cxnId="{9B421CDC-4EF8-4AB8-A148-52844AA4719C}">
      <dgm:prSet/>
      <dgm:spPr/>
      <dgm:t>
        <a:bodyPr/>
        <a:lstStyle/>
        <a:p>
          <a:endParaRPr lang="zh-CN" altLang="en-US"/>
        </a:p>
      </dgm:t>
    </dgm:pt>
    <dgm:pt modelId="{4F943B53-685D-4299-A3B1-E383C2A4E1FA}">
      <dgm:prSet phldrT="[文本]"/>
      <dgm:spPr/>
      <dgm:t>
        <a:bodyPr/>
        <a:lstStyle/>
        <a:p>
          <a:r>
            <a:rPr lang="zh-CN" altLang="en-US" dirty="0"/>
            <a:t>化学实验材料</a:t>
          </a:r>
        </a:p>
      </dgm:t>
    </dgm:pt>
    <dgm:pt modelId="{6DC683DE-677D-4113-944D-19E298E68AD3}" type="parTrans" cxnId="{BEB047F4-7E4D-420F-8F4D-4E5738C8B7B8}">
      <dgm:prSet/>
      <dgm:spPr/>
      <dgm:t>
        <a:bodyPr/>
        <a:lstStyle/>
        <a:p>
          <a:endParaRPr lang="zh-CN" altLang="en-US"/>
        </a:p>
      </dgm:t>
    </dgm:pt>
    <dgm:pt modelId="{40473A88-22EA-44B1-895E-0868BDBF7BD2}" type="sibTrans" cxnId="{BEB047F4-7E4D-420F-8F4D-4E5738C8B7B8}">
      <dgm:prSet/>
      <dgm:spPr/>
      <dgm:t>
        <a:bodyPr/>
        <a:lstStyle/>
        <a:p>
          <a:endParaRPr lang="zh-CN" altLang="en-US"/>
        </a:p>
      </dgm:t>
    </dgm:pt>
    <dgm:pt modelId="{FFD64987-EC36-4999-93BF-968040236D78}">
      <dgm:prSet phldrT="[文本]"/>
      <dgm:spPr/>
      <dgm:t>
        <a:bodyPr/>
        <a:lstStyle/>
        <a:p>
          <a:r>
            <a:rPr lang="zh-CN" altLang="en-US" dirty="0"/>
            <a:t>物理实验材料</a:t>
          </a:r>
        </a:p>
      </dgm:t>
    </dgm:pt>
    <dgm:pt modelId="{84CDF636-240C-4A35-880D-4747487C7163}" type="parTrans" cxnId="{A7906DAA-E96B-416A-A55C-7CF3F9F5B36C}">
      <dgm:prSet/>
      <dgm:spPr/>
      <dgm:t>
        <a:bodyPr/>
        <a:lstStyle/>
        <a:p>
          <a:endParaRPr lang="zh-CN" altLang="en-US"/>
        </a:p>
      </dgm:t>
    </dgm:pt>
    <dgm:pt modelId="{E6EEF9F4-0886-4026-8823-3CFC379F3F1F}" type="sibTrans" cxnId="{A7906DAA-E96B-416A-A55C-7CF3F9F5B36C}">
      <dgm:prSet/>
      <dgm:spPr/>
      <dgm:t>
        <a:bodyPr/>
        <a:lstStyle/>
        <a:p>
          <a:endParaRPr lang="zh-CN" altLang="en-US"/>
        </a:p>
      </dgm:t>
    </dgm:pt>
    <dgm:pt modelId="{AC56A44D-B819-44C7-96C3-ACAB9848978D}">
      <dgm:prSet phldrT="[文本]"/>
      <dgm:spPr/>
      <dgm:t>
        <a:bodyPr/>
        <a:lstStyle/>
        <a:p>
          <a:r>
            <a:rPr lang="zh-CN" altLang="en-US" dirty="0"/>
            <a:t>动物</a:t>
          </a:r>
        </a:p>
      </dgm:t>
    </dgm:pt>
    <dgm:pt modelId="{23AAF80D-D13A-4EE4-809A-119B58035C6A}" type="parTrans" cxnId="{B88BE6AE-94AF-4592-8087-E3051B1EF720}">
      <dgm:prSet/>
      <dgm:spPr/>
      <dgm:t>
        <a:bodyPr/>
        <a:lstStyle/>
        <a:p>
          <a:endParaRPr lang="zh-CN" altLang="en-US"/>
        </a:p>
      </dgm:t>
    </dgm:pt>
    <dgm:pt modelId="{BE19632F-BBF7-4691-B854-6B5268900D46}" type="sibTrans" cxnId="{B88BE6AE-94AF-4592-8087-E3051B1EF720}">
      <dgm:prSet/>
      <dgm:spPr/>
      <dgm:t>
        <a:bodyPr/>
        <a:lstStyle/>
        <a:p>
          <a:endParaRPr lang="zh-CN" altLang="en-US"/>
        </a:p>
      </dgm:t>
    </dgm:pt>
    <dgm:pt modelId="{2ABBEDC3-2BF6-40A2-83CD-8A65846443EC}">
      <dgm:prSet phldrT="[文本]"/>
      <dgm:spPr/>
      <dgm:t>
        <a:bodyPr/>
        <a:lstStyle/>
        <a:p>
          <a:r>
            <a:rPr lang="zh-CN" altLang="en-US" dirty="0"/>
            <a:t>器官</a:t>
          </a:r>
        </a:p>
      </dgm:t>
    </dgm:pt>
    <dgm:pt modelId="{49BB7120-7238-4236-8986-15AC343ABE6B}" type="parTrans" cxnId="{543E51EA-B420-4A9A-94CE-6874EBD9345D}">
      <dgm:prSet/>
      <dgm:spPr/>
      <dgm:t>
        <a:bodyPr/>
        <a:lstStyle/>
        <a:p>
          <a:endParaRPr lang="zh-CN" altLang="en-US"/>
        </a:p>
      </dgm:t>
    </dgm:pt>
    <dgm:pt modelId="{552ADB25-ECC4-4F78-9225-11C639AABDDC}" type="sibTrans" cxnId="{543E51EA-B420-4A9A-94CE-6874EBD9345D}">
      <dgm:prSet/>
      <dgm:spPr/>
      <dgm:t>
        <a:bodyPr/>
        <a:lstStyle/>
        <a:p>
          <a:endParaRPr lang="zh-CN" altLang="en-US"/>
        </a:p>
      </dgm:t>
    </dgm:pt>
    <dgm:pt modelId="{C7966884-BDC2-46AE-9B42-59E97CE14FEA}">
      <dgm:prSet phldrT="[文本]"/>
      <dgm:spPr/>
      <dgm:t>
        <a:bodyPr/>
        <a:lstStyle/>
        <a:p>
          <a:r>
            <a:rPr lang="zh-CN" altLang="en-US" dirty="0"/>
            <a:t>血清</a:t>
          </a:r>
        </a:p>
      </dgm:t>
    </dgm:pt>
    <dgm:pt modelId="{B7D034B9-04C6-4049-AB76-A004C9DE1674}" type="parTrans" cxnId="{18D81887-CF26-4FEC-8CC9-86C27390B650}">
      <dgm:prSet/>
      <dgm:spPr/>
      <dgm:t>
        <a:bodyPr/>
        <a:lstStyle/>
        <a:p>
          <a:endParaRPr lang="zh-CN" altLang="en-US"/>
        </a:p>
      </dgm:t>
    </dgm:pt>
    <dgm:pt modelId="{DF61D1DA-385F-4E83-8562-4D84EABE018B}" type="sibTrans" cxnId="{18D81887-CF26-4FEC-8CC9-86C27390B650}">
      <dgm:prSet/>
      <dgm:spPr/>
      <dgm:t>
        <a:bodyPr/>
        <a:lstStyle/>
        <a:p>
          <a:endParaRPr lang="zh-CN" altLang="en-US"/>
        </a:p>
      </dgm:t>
    </dgm:pt>
    <dgm:pt modelId="{D516BD34-2B90-4AE1-8674-6DE430044E0A}">
      <dgm:prSet phldrT="[文本]"/>
      <dgm:spPr/>
      <dgm:t>
        <a:bodyPr/>
        <a:lstStyle/>
        <a:p>
          <a:r>
            <a:rPr lang="zh-CN" altLang="en-US" dirty="0"/>
            <a:t>组织</a:t>
          </a:r>
        </a:p>
      </dgm:t>
    </dgm:pt>
    <dgm:pt modelId="{51B409CA-FD34-41E6-82B4-B2D9BCA2D780}" type="parTrans" cxnId="{FB02D9B7-F330-4B58-BC3B-F9B6CAA73547}">
      <dgm:prSet/>
      <dgm:spPr/>
      <dgm:t>
        <a:bodyPr/>
        <a:lstStyle/>
        <a:p>
          <a:endParaRPr lang="zh-CN" altLang="en-US"/>
        </a:p>
      </dgm:t>
    </dgm:pt>
    <dgm:pt modelId="{31C52650-35C8-471B-97BC-646682970717}" type="sibTrans" cxnId="{FB02D9B7-F330-4B58-BC3B-F9B6CAA73547}">
      <dgm:prSet/>
      <dgm:spPr/>
      <dgm:t>
        <a:bodyPr/>
        <a:lstStyle/>
        <a:p>
          <a:endParaRPr lang="zh-CN" altLang="en-US"/>
        </a:p>
      </dgm:t>
    </dgm:pt>
    <dgm:pt modelId="{D0FB32FA-1CF4-406A-A370-2B9015B5E0B0}">
      <dgm:prSet phldrT="[文本]"/>
      <dgm:spPr/>
      <dgm:t>
        <a:bodyPr/>
        <a:lstStyle/>
        <a:p>
          <a:r>
            <a:rPr lang="zh-CN" altLang="en-US" dirty="0"/>
            <a:t>细胞</a:t>
          </a:r>
        </a:p>
      </dgm:t>
    </dgm:pt>
    <dgm:pt modelId="{C0CE66AD-3702-4453-AB49-0874C43CACD9}" type="parTrans" cxnId="{E4856CCF-F54A-429E-A353-1D647E3DA499}">
      <dgm:prSet/>
      <dgm:spPr/>
      <dgm:t>
        <a:bodyPr/>
        <a:lstStyle/>
        <a:p>
          <a:endParaRPr lang="zh-CN" altLang="en-US"/>
        </a:p>
      </dgm:t>
    </dgm:pt>
    <dgm:pt modelId="{0D21C4B7-2BAB-45BC-A74A-4BCB4561771E}" type="sibTrans" cxnId="{E4856CCF-F54A-429E-A353-1D647E3DA499}">
      <dgm:prSet/>
      <dgm:spPr/>
      <dgm:t>
        <a:bodyPr/>
        <a:lstStyle/>
        <a:p>
          <a:endParaRPr lang="zh-CN" altLang="en-US"/>
        </a:p>
      </dgm:t>
    </dgm:pt>
    <dgm:pt modelId="{029FA85F-FA8A-41CE-9FF3-768BE4315E10}">
      <dgm:prSet phldrT="[文本]"/>
      <dgm:spPr/>
      <dgm:t>
        <a:bodyPr/>
        <a:lstStyle/>
        <a:p>
          <a:r>
            <a:rPr lang="zh-CN" altLang="en-US" dirty="0"/>
            <a:t>植物</a:t>
          </a:r>
        </a:p>
      </dgm:t>
    </dgm:pt>
    <dgm:pt modelId="{D49FC7D8-E1FB-4168-80FE-47805CA73FF2}" type="parTrans" cxnId="{DED0FC57-7893-476F-BD9A-981220747E2D}">
      <dgm:prSet/>
      <dgm:spPr/>
      <dgm:t>
        <a:bodyPr/>
        <a:lstStyle/>
        <a:p>
          <a:endParaRPr lang="zh-CN" altLang="en-US"/>
        </a:p>
      </dgm:t>
    </dgm:pt>
    <dgm:pt modelId="{8717E492-FD00-4839-B393-0126AD7CFFF0}" type="sibTrans" cxnId="{DED0FC57-7893-476F-BD9A-981220747E2D}">
      <dgm:prSet/>
      <dgm:spPr/>
      <dgm:t>
        <a:bodyPr/>
        <a:lstStyle/>
        <a:p>
          <a:endParaRPr lang="zh-CN" altLang="en-US"/>
        </a:p>
      </dgm:t>
    </dgm:pt>
    <dgm:pt modelId="{C51F8CBA-2EAE-44B0-A39D-7A9B77681F29}">
      <dgm:prSet phldrT="[文本]"/>
      <dgm:spPr/>
      <dgm:t>
        <a:bodyPr/>
        <a:lstStyle/>
        <a:p>
          <a:r>
            <a:rPr lang="zh-CN" altLang="en-US" dirty="0"/>
            <a:t>疾病患者</a:t>
          </a:r>
        </a:p>
      </dgm:t>
    </dgm:pt>
    <dgm:pt modelId="{4EFE11E2-F904-433C-9B32-7C190CCDC4B0}" type="parTrans" cxnId="{79E63912-FF54-4B94-BA67-9012D4011ABF}">
      <dgm:prSet/>
      <dgm:spPr/>
      <dgm:t>
        <a:bodyPr/>
        <a:lstStyle/>
        <a:p>
          <a:endParaRPr lang="zh-CN" altLang="en-US"/>
        </a:p>
      </dgm:t>
    </dgm:pt>
    <dgm:pt modelId="{F75BA32F-D7ED-405E-99E7-5E0D317351AD}" type="sibTrans" cxnId="{79E63912-FF54-4B94-BA67-9012D4011ABF}">
      <dgm:prSet/>
      <dgm:spPr/>
      <dgm:t>
        <a:bodyPr/>
        <a:lstStyle/>
        <a:p>
          <a:endParaRPr lang="zh-CN" altLang="en-US"/>
        </a:p>
      </dgm:t>
    </dgm:pt>
    <dgm:pt modelId="{5F1D0B87-B7FC-41B8-BCEF-3610EEE1F548}">
      <dgm:prSet phldrT="[文本]"/>
      <dgm:spPr/>
      <dgm:t>
        <a:bodyPr/>
        <a:lstStyle/>
        <a:p>
          <a:r>
            <a:rPr lang="zh-CN" altLang="en-US" dirty="0"/>
            <a:t>人群</a:t>
          </a:r>
        </a:p>
      </dgm:t>
    </dgm:pt>
    <dgm:pt modelId="{40F01C0C-D5F3-4705-95CB-914585E8AC95}" type="parTrans" cxnId="{350F1125-9964-42E1-8252-C41D878AE289}">
      <dgm:prSet/>
      <dgm:spPr/>
      <dgm:t>
        <a:bodyPr/>
        <a:lstStyle/>
        <a:p>
          <a:endParaRPr lang="zh-CN" altLang="en-US"/>
        </a:p>
      </dgm:t>
    </dgm:pt>
    <dgm:pt modelId="{3EDCCB2F-B0BE-419D-868D-44858E994389}" type="sibTrans" cxnId="{350F1125-9964-42E1-8252-C41D878AE289}">
      <dgm:prSet/>
      <dgm:spPr/>
      <dgm:t>
        <a:bodyPr/>
        <a:lstStyle/>
        <a:p>
          <a:endParaRPr lang="zh-CN" altLang="en-US"/>
        </a:p>
      </dgm:t>
    </dgm:pt>
    <dgm:pt modelId="{559E934C-2617-4346-B8B6-AFA4A4670D71}">
      <dgm:prSet phldrT="[文本]"/>
      <dgm:spPr/>
      <dgm:t>
        <a:bodyPr/>
        <a:lstStyle/>
        <a:p>
          <a:r>
            <a:rPr lang="zh-CN" altLang="en-US" dirty="0"/>
            <a:t>实验对象</a:t>
          </a:r>
        </a:p>
      </dgm:t>
    </dgm:pt>
    <dgm:pt modelId="{A340160E-C18A-48DB-B38F-D97F08418794}" type="parTrans" cxnId="{77AE9969-5C17-47AA-829C-3C711EC31909}">
      <dgm:prSet/>
      <dgm:spPr/>
      <dgm:t>
        <a:bodyPr/>
        <a:lstStyle/>
        <a:p>
          <a:endParaRPr lang="zh-CN" altLang="en-US"/>
        </a:p>
      </dgm:t>
    </dgm:pt>
    <dgm:pt modelId="{9E5F41D8-3986-4E5B-87B4-18A64B2AE4FF}" type="sibTrans" cxnId="{77AE9969-5C17-47AA-829C-3C711EC31909}">
      <dgm:prSet/>
      <dgm:spPr/>
      <dgm:t>
        <a:bodyPr/>
        <a:lstStyle/>
        <a:p>
          <a:endParaRPr lang="zh-CN" altLang="en-US"/>
        </a:p>
      </dgm:t>
    </dgm:pt>
    <dgm:pt modelId="{9754B702-C77A-46A3-9C74-30374A12A86C}" type="pres">
      <dgm:prSet presAssocID="{37949B46-E6E2-4B17-8AD8-C9BBA5D4A95B}" presName="diagram" presStyleCnt="0">
        <dgm:presLayoutVars>
          <dgm:chPref val="1"/>
          <dgm:dir/>
          <dgm:animOne val="branch"/>
          <dgm:animLvl val="lvl"/>
          <dgm:resizeHandles val="exact"/>
        </dgm:presLayoutVars>
      </dgm:prSet>
      <dgm:spPr/>
    </dgm:pt>
    <dgm:pt modelId="{B4907D34-ADAF-44D0-8986-5A32E12D76E7}" type="pres">
      <dgm:prSet presAssocID="{559E934C-2617-4346-B8B6-AFA4A4670D71}" presName="root1" presStyleCnt="0"/>
      <dgm:spPr/>
    </dgm:pt>
    <dgm:pt modelId="{8C397CD8-69ED-48B4-9EAA-E9E256A4EDCC}" type="pres">
      <dgm:prSet presAssocID="{559E934C-2617-4346-B8B6-AFA4A4670D71}" presName="LevelOneTextNode" presStyleLbl="node0" presStyleIdx="0" presStyleCnt="1">
        <dgm:presLayoutVars>
          <dgm:chPref val="3"/>
        </dgm:presLayoutVars>
      </dgm:prSet>
      <dgm:spPr/>
    </dgm:pt>
    <dgm:pt modelId="{8B16BC4A-26D2-47BC-A4F2-26882BF50D5D}" type="pres">
      <dgm:prSet presAssocID="{559E934C-2617-4346-B8B6-AFA4A4670D71}" presName="level2hierChild" presStyleCnt="0"/>
      <dgm:spPr/>
    </dgm:pt>
    <dgm:pt modelId="{D1118E9F-815F-4664-AA6C-E61BEF447C05}" type="pres">
      <dgm:prSet presAssocID="{D3E75BD3-64F7-4BFC-B08D-3DCEA89362A6}" presName="conn2-1" presStyleLbl="parChTrans1D2" presStyleIdx="0" presStyleCnt="2"/>
      <dgm:spPr/>
    </dgm:pt>
    <dgm:pt modelId="{6284B211-E0D6-4885-8326-4450111899DD}" type="pres">
      <dgm:prSet presAssocID="{D3E75BD3-64F7-4BFC-B08D-3DCEA89362A6}" presName="connTx" presStyleLbl="parChTrans1D2" presStyleIdx="0" presStyleCnt="2"/>
      <dgm:spPr/>
    </dgm:pt>
    <dgm:pt modelId="{B1551F8F-3CE2-4C9F-8716-6C592F056519}" type="pres">
      <dgm:prSet presAssocID="{D0FF9177-F8A5-4F1A-B77B-6F072F71F15B}" presName="root2" presStyleCnt="0"/>
      <dgm:spPr/>
    </dgm:pt>
    <dgm:pt modelId="{73EC6714-144F-45C1-8332-49BE65BB8E96}" type="pres">
      <dgm:prSet presAssocID="{D0FF9177-F8A5-4F1A-B77B-6F072F71F15B}" presName="LevelTwoTextNode" presStyleLbl="node2" presStyleIdx="0" presStyleCnt="2">
        <dgm:presLayoutVars>
          <dgm:chPref val="3"/>
        </dgm:presLayoutVars>
      </dgm:prSet>
      <dgm:spPr/>
    </dgm:pt>
    <dgm:pt modelId="{20D25C47-2BD3-4FA9-9FED-444DEF9E2340}" type="pres">
      <dgm:prSet presAssocID="{D0FF9177-F8A5-4F1A-B77B-6F072F71F15B}" presName="level3hierChild" presStyleCnt="0"/>
      <dgm:spPr/>
    </dgm:pt>
    <dgm:pt modelId="{13357F49-9F62-4E59-B232-CBCCF7016D89}" type="pres">
      <dgm:prSet presAssocID="{AC47E75D-2EC4-41CD-8375-6B9A3DCEE5C8}" presName="conn2-1" presStyleLbl="parChTrans1D3" presStyleIdx="0" presStyleCnt="4"/>
      <dgm:spPr/>
    </dgm:pt>
    <dgm:pt modelId="{36002F02-CBA7-4553-ADE9-ADBF7C219689}" type="pres">
      <dgm:prSet presAssocID="{AC47E75D-2EC4-41CD-8375-6B9A3DCEE5C8}" presName="connTx" presStyleLbl="parChTrans1D3" presStyleIdx="0" presStyleCnt="4"/>
      <dgm:spPr/>
    </dgm:pt>
    <dgm:pt modelId="{0ACBB0B2-93B7-46E8-BD97-991A4350B326}" type="pres">
      <dgm:prSet presAssocID="{7E873B1B-B164-4B76-93B4-2E405AD6108C}" presName="root2" presStyleCnt="0"/>
      <dgm:spPr/>
    </dgm:pt>
    <dgm:pt modelId="{8A7C69FF-6BA4-4F4C-B854-F184DF62266A}" type="pres">
      <dgm:prSet presAssocID="{7E873B1B-B164-4B76-93B4-2E405AD6108C}" presName="LevelTwoTextNode" presStyleLbl="node3" presStyleIdx="0" presStyleCnt="4">
        <dgm:presLayoutVars>
          <dgm:chPref val="3"/>
        </dgm:presLayoutVars>
      </dgm:prSet>
      <dgm:spPr/>
    </dgm:pt>
    <dgm:pt modelId="{88A0F8A7-26B8-48AF-91D7-BFEC8A370D75}" type="pres">
      <dgm:prSet presAssocID="{7E873B1B-B164-4B76-93B4-2E405AD6108C}" presName="level3hierChild" presStyleCnt="0"/>
      <dgm:spPr/>
    </dgm:pt>
    <dgm:pt modelId="{190E2FEC-55D5-4CED-9808-3956C6C30286}" type="pres">
      <dgm:prSet presAssocID="{4EFE11E2-F904-433C-9B32-7C190CCDC4B0}" presName="conn2-1" presStyleLbl="parChTrans1D4" presStyleIdx="0" presStyleCnt="8"/>
      <dgm:spPr/>
    </dgm:pt>
    <dgm:pt modelId="{B07BEE67-C687-48F5-A3BB-90356C8BF889}" type="pres">
      <dgm:prSet presAssocID="{4EFE11E2-F904-433C-9B32-7C190CCDC4B0}" presName="connTx" presStyleLbl="parChTrans1D4" presStyleIdx="0" presStyleCnt="8"/>
      <dgm:spPr/>
    </dgm:pt>
    <dgm:pt modelId="{3034AEE8-B117-4530-B617-6D0924299742}" type="pres">
      <dgm:prSet presAssocID="{C51F8CBA-2EAE-44B0-A39D-7A9B77681F29}" presName="root2" presStyleCnt="0"/>
      <dgm:spPr/>
    </dgm:pt>
    <dgm:pt modelId="{7D41DE25-0792-4CDF-8D3B-81D86F91BAC9}" type="pres">
      <dgm:prSet presAssocID="{C51F8CBA-2EAE-44B0-A39D-7A9B77681F29}" presName="LevelTwoTextNode" presStyleLbl="node4" presStyleIdx="0" presStyleCnt="8">
        <dgm:presLayoutVars>
          <dgm:chPref val="3"/>
        </dgm:presLayoutVars>
      </dgm:prSet>
      <dgm:spPr/>
    </dgm:pt>
    <dgm:pt modelId="{5B7E64BB-4C73-43AA-BA4B-7147BD41A422}" type="pres">
      <dgm:prSet presAssocID="{C51F8CBA-2EAE-44B0-A39D-7A9B77681F29}" presName="level3hierChild" presStyleCnt="0"/>
      <dgm:spPr/>
    </dgm:pt>
    <dgm:pt modelId="{9811B0B2-0353-401E-B93C-8F6BD35FDDE6}" type="pres">
      <dgm:prSet presAssocID="{40F01C0C-D5F3-4705-95CB-914585E8AC95}" presName="conn2-1" presStyleLbl="parChTrans1D4" presStyleIdx="1" presStyleCnt="8"/>
      <dgm:spPr/>
    </dgm:pt>
    <dgm:pt modelId="{D6039615-1375-4FF8-87C7-E2CB1945CC90}" type="pres">
      <dgm:prSet presAssocID="{40F01C0C-D5F3-4705-95CB-914585E8AC95}" presName="connTx" presStyleLbl="parChTrans1D4" presStyleIdx="1" presStyleCnt="8"/>
      <dgm:spPr/>
    </dgm:pt>
    <dgm:pt modelId="{1E73697D-A1AE-4F69-A2C8-F5663ABACBCC}" type="pres">
      <dgm:prSet presAssocID="{5F1D0B87-B7FC-41B8-BCEF-3610EEE1F548}" presName="root2" presStyleCnt="0"/>
      <dgm:spPr/>
    </dgm:pt>
    <dgm:pt modelId="{0F76A9D6-7CC7-4D69-AE8E-7FA72977C3E2}" type="pres">
      <dgm:prSet presAssocID="{5F1D0B87-B7FC-41B8-BCEF-3610EEE1F548}" presName="LevelTwoTextNode" presStyleLbl="node4" presStyleIdx="1" presStyleCnt="8">
        <dgm:presLayoutVars>
          <dgm:chPref val="3"/>
        </dgm:presLayoutVars>
      </dgm:prSet>
      <dgm:spPr/>
    </dgm:pt>
    <dgm:pt modelId="{1906B9EE-0DF9-4163-8C6D-94F936659A8C}" type="pres">
      <dgm:prSet presAssocID="{5F1D0B87-B7FC-41B8-BCEF-3610EEE1F548}" presName="level3hierChild" presStyleCnt="0"/>
      <dgm:spPr/>
    </dgm:pt>
    <dgm:pt modelId="{1B9CDA7A-6E6B-4BA8-8D0E-D9ECDDD20D7E}" type="pres">
      <dgm:prSet presAssocID="{C5B4040F-D15F-46A7-B3E9-DABCAEA7C28A}" presName="conn2-1" presStyleLbl="parChTrans1D3" presStyleIdx="1" presStyleCnt="4"/>
      <dgm:spPr/>
    </dgm:pt>
    <dgm:pt modelId="{0C021D4E-F71D-43C0-BF16-B77F5DDFB22B}" type="pres">
      <dgm:prSet presAssocID="{C5B4040F-D15F-46A7-B3E9-DABCAEA7C28A}" presName="connTx" presStyleLbl="parChTrans1D3" presStyleIdx="1" presStyleCnt="4"/>
      <dgm:spPr/>
    </dgm:pt>
    <dgm:pt modelId="{E6566F96-8DB8-426D-9324-2300A6F97578}" type="pres">
      <dgm:prSet presAssocID="{D653F3C7-D367-4D4B-844B-88ACEECDDB7E}" presName="root2" presStyleCnt="0"/>
      <dgm:spPr/>
    </dgm:pt>
    <dgm:pt modelId="{0A9ED70C-EAE1-41CA-B915-13D8578A6A63}" type="pres">
      <dgm:prSet presAssocID="{D653F3C7-D367-4D4B-844B-88ACEECDDB7E}" presName="LevelTwoTextNode" presStyleLbl="node3" presStyleIdx="1" presStyleCnt="4">
        <dgm:presLayoutVars>
          <dgm:chPref val="3"/>
        </dgm:presLayoutVars>
      </dgm:prSet>
      <dgm:spPr/>
    </dgm:pt>
    <dgm:pt modelId="{A99A464D-B845-4CEA-8786-9E1D1D9CABEA}" type="pres">
      <dgm:prSet presAssocID="{D653F3C7-D367-4D4B-844B-88ACEECDDB7E}" presName="level3hierChild" presStyleCnt="0"/>
      <dgm:spPr/>
    </dgm:pt>
    <dgm:pt modelId="{E631A99C-7CBF-443A-AF40-A43CD895C156}" type="pres">
      <dgm:prSet presAssocID="{23AAF80D-D13A-4EE4-809A-119B58035C6A}" presName="conn2-1" presStyleLbl="parChTrans1D4" presStyleIdx="2" presStyleCnt="8"/>
      <dgm:spPr/>
    </dgm:pt>
    <dgm:pt modelId="{A9806DEA-180F-44BB-8C21-4888F582CBFB}" type="pres">
      <dgm:prSet presAssocID="{23AAF80D-D13A-4EE4-809A-119B58035C6A}" presName="connTx" presStyleLbl="parChTrans1D4" presStyleIdx="2" presStyleCnt="8"/>
      <dgm:spPr/>
    </dgm:pt>
    <dgm:pt modelId="{4E9E2EB0-7417-4B90-8307-5DA3158FC0D8}" type="pres">
      <dgm:prSet presAssocID="{AC56A44D-B819-44C7-96C3-ACAB9848978D}" presName="root2" presStyleCnt="0"/>
      <dgm:spPr/>
    </dgm:pt>
    <dgm:pt modelId="{4A3BC75F-618E-45EA-BB0B-A7902D9DB1D3}" type="pres">
      <dgm:prSet presAssocID="{AC56A44D-B819-44C7-96C3-ACAB9848978D}" presName="LevelTwoTextNode" presStyleLbl="node4" presStyleIdx="2" presStyleCnt="8">
        <dgm:presLayoutVars>
          <dgm:chPref val="3"/>
        </dgm:presLayoutVars>
      </dgm:prSet>
      <dgm:spPr/>
    </dgm:pt>
    <dgm:pt modelId="{0BBEEEC1-BDE0-4A3C-AB57-3616F7715D26}" type="pres">
      <dgm:prSet presAssocID="{AC56A44D-B819-44C7-96C3-ACAB9848978D}" presName="level3hierChild" presStyleCnt="0"/>
      <dgm:spPr/>
    </dgm:pt>
    <dgm:pt modelId="{3D88778A-29FA-46B3-A0A3-090B149ECD0D}" type="pres">
      <dgm:prSet presAssocID="{49BB7120-7238-4236-8986-15AC343ABE6B}" presName="conn2-1" presStyleLbl="parChTrans1D4" presStyleIdx="3" presStyleCnt="8"/>
      <dgm:spPr/>
    </dgm:pt>
    <dgm:pt modelId="{56CB0ADF-C889-489F-924B-FB48A1D46861}" type="pres">
      <dgm:prSet presAssocID="{49BB7120-7238-4236-8986-15AC343ABE6B}" presName="connTx" presStyleLbl="parChTrans1D4" presStyleIdx="3" presStyleCnt="8"/>
      <dgm:spPr/>
    </dgm:pt>
    <dgm:pt modelId="{5B2058A0-0DC8-4F1F-8885-9F175B57F310}" type="pres">
      <dgm:prSet presAssocID="{2ABBEDC3-2BF6-40A2-83CD-8A65846443EC}" presName="root2" presStyleCnt="0"/>
      <dgm:spPr/>
    </dgm:pt>
    <dgm:pt modelId="{DAFAD188-2EE6-4BFB-AC9E-6EA24744F749}" type="pres">
      <dgm:prSet presAssocID="{2ABBEDC3-2BF6-40A2-83CD-8A65846443EC}" presName="LevelTwoTextNode" presStyleLbl="node4" presStyleIdx="3" presStyleCnt="8">
        <dgm:presLayoutVars>
          <dgm:chPref val="3"/>
        </dgm:presLayoutVars>
      </dgm:prSet>
      <dgm:spPr/>
    </dgm:pt>
    <dgm:pt modelId="{4EC7FAD7-938C-4B47-AB58-EF3EBBB7DA28}" type="pres">
      <dgm:prSet presAssocID="{2ABBEDC3-2BF6-40A2-83CD-8A65846443EC}" presName="level3hierChild" presStyleCnt="0"/>
      <dgm:spPr/>
    </dgm:pt>
    <dgm:pt modelId="{97198EB0-BC24-47E0-B59F-BE0B41E93BEC}" type="pres">
      <dgm:prSet presAssocID="{B7D034B9-04C6-4049-AB76-A004C9DE1674}" presName="conn2-1" presStyleLbl="parChTrans1D4" presStyleIdx="4" presStyleCnt="8"/>
      <dgm:spPr/>
    </dgm:pt>
    <dgm:pt modelId="{B705331E-DDA5-4D06-B399-53F35600F028}" type="pres">
      <dgm:prSet presAssocID="{B7D034B9-04C6-4049-AB76-A004C9DE1674}" presName="connTx" presStyleLbl="parChTrans1D4" presStyleIdx="4" presStyleCnt="8"/>
      <dgm:spPr/>
    </dgm:pt>
    <dgm:pt modelId="{D1497CC3-699E-4BC2-8898-55B692A77419}" type="pres">
      <dgm:prSet presAssocID="{C7966884-BDC2-46AE-9B42-59E97CE14FEA}" presName="root2" presStyleCnt="0"/>
      <dgm:spPr/>
    </dgm:pt>
    <dgm:pt modelId="{43AC083A-214E-42EB-AA8A-372C3DB076F1}" type="pres">
      <dgm:prSet presAssocID="{C7966884-BDC2-46AE-9B42-59E97CE14FEA}" presName="LevelTwoTextNode" presStyleLbl="node4" presStyleIdx="4" presStyleCnt="8">
        <dgm:presLayoutVars>
          <dgm:chPref val="3"/>
        </dgm:presLayoutVars>
      </dgm:prSet>
      <dgm:spPr/>
    </dgm:pt>
    <dgm:pt modelId="{95458B8E-3D29-4534-96EA-D533AEF1374C}" type="pres">
      <dgm:prSet presAssocID="{C7966884-BDC2-46AE-9B42-59E97CE14FEA}" presName="level3hierChild" presStyleCnt="0"/>
      <dgm:spPr/>
    </dgm:pt>
    <dgm:pt modelId="{6C23EF16-1BBE-4C14-9D16-B1047946B6C6}" type="pres">
      <dgm:prSet presAssocID="{51B409CA-FD34-41E6-82B4-B2D9BCA2D780}" presName="conn2-1" presStyleLbl="parChTrans1D4" presStyleIdx="5" presStyleCnt="8"/>
      <dgm:spPr/>
    </dgm:pt>
    <dgm:pt modelId="{A62A92C5-11F3-4906-A0C0-BDB6F4C12A1D}" type="pres">
      <dgm:prSet presAssocID="{51B409CA-FD34-41E6-82B4-B2D9BCA2D780}" presName="connTx" presStyleLbl="parChTrans1D4" presStyleIdx="5" presStyleCnt="8"/>
      <dgm:spPr/>
    </dgm:pt>
    <dgm:pt modelId="{BB077938-ABB9-4293-8A93-A6AEE83FC9CB}" type="pres">
      <dgm:prSet presAssocID="{D516BD34-2B90-4AE1-8674-6DE430044E0A}" presName="root2" presStyleCnt="0"/>
      <dgm:spPr/>
    </dgm:pt>
    <dgm:pt modelId="{E631076A-532D-45B0-8B08-FF0E49820FB3}" type="pres">
      <dgm:prSet presAssocID="{D516BD34-2B90-4AE1-8674-6DE430044E0A}" presName="LevelTwoTextNode" presStyleLbl="node4" presStyleIdx="5" presStyleCnt="8">
        <dgm:presLayoutVars>
          <dgm:chPref val="3"/>
        </dgm:presLayoutVars>
      </dgm:prSet>
      <dgm:spPr/>
    </dgm:pt>
    <dgm:pt modelId="{192503FE-74C8-45AC-AD23-F21E893D9F54}" type="pres">
      <dgm:prSet presAssocID="{D516BD34-2B90-4AE1-8674-6DE430044E0A}" presName="level3hierChild" presStyleCnt="0"/>
      <dgm:spPr/>
    </dgm:pt>
    <dgm:pt modelId="{1F7BB0F3-E8DB-4E82-A0DD-4C3539610AE2}" type="pres">
      <dgm:prSet presAssocID="{C0CE66AD-3702-4453-AB49-0874C43CACD9}" presName="conn2-1" presStyleLbl="parChTrans1D4" presStyleIdx="6" presStyleCnt="8"/>
      <dgm:spPr/>
    </dgm:pt>
    <dgm:pt modelId="{3196AB25-BBC5-4994-BFDE-0A9DD53E30C9}" type="pres">
      <dgm:prSet presAssocID="{C0CE66AD-3702-4453-AB49-0874C43CACD9}" presName="connTx" presStyleLbl="parChTrans1D4" presStyleIdx="6" presStyleCnt="8"/>
      <dgm:spPr/>
    </dgm:pt>
    <dgm:pt modelId="{4429336B-7C08-4C86-99E7-EEA404130CC6}" type="pres">
      <dgm:prSet presAssocID="{D0FB32FA-1CF4-406A-A370-2B9015B5E0B0}" presName="root2" presStyleCnt="0"/>
      <dgm:spPr/>
    </dgm:pt>
    <dgm:pt modelId="{53CB470F-F164-4214-880D-D8C32FFD89AB}" type="pres">
      <dgm:prSet presAssocID="{D0FB32FA-1CF4-406A-A370-2B9015B5E0B0}" presName="LevelTwoTextNode" presStyleLbl="node4" presStyleIdx="6" presStyleCnt="8">
        <dgm:presLayoutVars>
          <dgm:chPref val="3"/>
        </dgm:presLayoutVars>
      </dgm:prSet>
      <dgm:spPr/>
    </dgm:pt>
    <dgm:pt modelId="{530090E6-CBA1-417E-B7FF-767F974CCD72}" type="pres">
      <dgm:prSet presAssocID="{D0FB32FA-1CF4-406A-A370-2B9015B5E0B0}" presName="level3hierChild" presStyleCnt="0"/>
      <dgm:spPr/>
    </dgm:pt>
    <dgm:pt modelId="{C88C44AD-5B00-4EE6-B231-E321C4341A36}" type="pres">
      <dgm:prSet presAssocID="{D49FC7D8-E1FB-4168-80FE-47805CA73FF2}" presName="conn2-1" presStyleLbl="parChTrans1D4" presStyleIdx="7" presStyleCnt="8"/>
      <dgm:spPr/>
    </dgm:pt>
    <dgm:pt modelId="{DCABA6B6-78B2-4427-8B53-1EDC067BD9A8}" type="pres">
      <dgm:prSet presAssocID="{D49FC7D8-E1FB-4168-80FE-47805CA73FF2}" presName="connTx" presStyleLbl="parChTrans1D4" presStyleIdx="7" presStyleCnt="8"/>
      <dgm:spPr/>
    </dgm:pt>
    <dgm:pt modelId="{B924DB08-47F3-4428-9CA5-1F8CD171D1E6}" type="pres">
      <dgm:prSet presAssocID="{029FA85F-FA8A-41CE-9FF3-768BE4315E10}" presName="root2" presStyleCnt="0"/>
      <dgm:spPr/>
    </dgm:pt>
    <dgm:pt modelId="{F4250C89-293A-4655-93F5-B63A84DA8433}" type="pres">
      <dgm:prSet presAssocID="{029FA85F-FA8A-41CE-9FF3-768BE4315E10}" presName="LevelTwoTextNode" presStyleLbl="node4" presStyleIdx="7" presStyleCnt="8">
        <dgm:presLayoutVars>
          <dgm:chPref val="3"/>
        </dgm:presLayoutVars>
      </dgm:prSet>
      <dgm:spPr/>
    </dgm:pt>
    <dgm:pt modelId="{288C8426-949C-4556-B61A-40CACE18CDC6}" type="pres">
      <dgm:prSet presAssocID="{029FA85F-FA8A-41CE-9FF3-768BE4315E10}" presName="level3hierChild" presStyleCnt="0"/>
      <dgm:spPr/>
    </dgm:pt>
    <dgm:pt modelId="{11CF268B-3C6F-488D-A4AD-7C477B05D166}" type="pres">
      <dgm:prSet presAssocID="{9E1F50FB-922E-46A4-AB41-F525E5B39BEB}" presName="conn2-1" presStyleLbl="parChTrans1D2" presStyleIdx="1" presStyleCnt="2"/>
      <dgm:spPr/>
    </dgm:pt>
    <dgm:pt modelId="{64673162-202C-4E60-9A3E-E331744F97FB}" type="pres">
      <dgm:prSet presAssocID="{9E1F50FB-922E-46A4-AB41-F525E5B39BEB}" presName="connTx" presStyleLbl="parChTrans1D2" presStyleIdx="1" presStyleCnt="2"/>
      <dgm:spPr/>
    </dgm:pt>
    <dgm:pt modelId="{F7BDC647-97F3-4217-9A5B-FD52B2E7A6A9}" type="pres">
      <dgm:prSet presAssocID="{7CCE1B49-C586-42F2-A3B8-866369408203}" presName="root2" presStyleCnt="0"/>
      <dgm:spPr/>
    </dgm:pt>
    <dgm:pt modelId="{38FE106F-8662-4DF1-A71B-747CC91F4263}" type="pres">
      <dgm:prSet presAssocID="{7CCE1B49-C586-42F2-A3B8-866369408203}" presName="LevelTwoTextNode" presStyleLbl="node2" presStyleIdx="1" presStyleCnt="2">
        <dgm:presLayoutVars>
          <dgm:chPref val="3"/>
        </dgm:presLayoutVars>
      </dgm:prSet>
      <dgm:spPr/>
    </dgm:pt>
    <dgm:pt modelId="{3DDFF11C-9D3E-4063-AED9-C10DE13E1D87}" type="pres">
      <dgm:prSet presAssocID="{7CCE1B49-C586-42F2-A3B8-866369408203}" presName="level3hierChild" presStyleCnt="0"/>
      <dgm:spPr/>
    </dgm:pt>
    <dgm:pt modelId="{057863B9-37D5-4B3E-B407-DC785D474033}" type="pres">
      <dgm:prSet presAssocID="{6DC683DE-677D-4113-944D-19E298E68AD3}" presName="conn2-1" presStyleLbl="parChTrans1D3" presStyleIdx="2" presStyleCnt="4"/>
      <dgm:spPr/>
    </dgm:pt>
    <dgm:pt modelId="{A746EFCF-DB7B-44DC-ABAD-B3CE7CEEEAF1}" type="pres">
      <dgm:prSet presAssocID="{6DC683DE-677D-4113-944D-19E298E68AD3}" presName="connTx" presStyleLbl="parChTrans1D3" presStyleIdx="2" presStyleCnt="4"/>
      <dgm:spPr/>
    </dgm:pt>
    <dgm:pt modelId="{595DD29D-2B38-4401-B60D-0959FA354271}" type="pres">
      <dgm:prSet presAssocID="{4F943B53-685D-4299-A3B1-E383C2A4E1FA}" presName="root2" presStyleCnt="0"/>
      <dgm:spPr/>
    </dgm:pt>
    <dgm:pt modelId="{03A08133-4220-4BE9-9D5C-266F8393E38D}" type="pres">
      <dgm:prSet presAssocID="{4F943B53-685D-4299-A3B1-E383C2A4E1FA}" presName="LevelTwoTextNode" presStyleLbl="node3" presStyleIdx="2" presStyleCnt="4">
        <dgm:presLayoutVars>
          <dgm:chPref val="3"/>
        </dgm:presLayoutVars>
      </dgm:prSet>
      <dgm:spPr/>
    </dgm:pt>
    <dgm:pt modelId="{4D656DB9-B2F4-4EA3-9A82-FC6197512D55}" type="pres">
      <dgm:prSet presAssocID="{4F943B53-685D-4299-A3B1-E383C2A4E1FA}" presName="level3hierChild" presStyleCnt="0"/>
      <dgm:spPr/>
    </dgm:pt>
    <dgm:pt modelId="{0B94D97A-D46F-4B48-89F7-D3FDE43A1984}" type="pres">
      <dgm:prSet presAssocID="{84CDF636-240C-4A35-880D-4747487C7163}" presName="conn2-1" presStyleLbl="parChTrans1D3" presStyleIdx="3" presStyleCnt="4"/>
      <dgm:spPr/>
    </dgm:pt>
    <dgm:pt modelId="{B080F00E-AE5F-4D14-A83D-08B3B9049493}" type="pres">
      <dgm:prSet presAssocID="{84CDF636-240C-4A35-880D-4747487C7163}" presName="connTx" presStyleLbl="parChTrans1D3" presStyleIdx="3" presStyleCnt="4"/>
      <dgm:spPr/>
    </dgm:pt>
    <dgm:pt modelId="{B800F9E5-471A-4808-8500-6CF65146DAFE}" type="pres">
      <dgm:prSet presAssocID="{FFD64987-EC36-4999-93BF-968040236D78}" presName="root2" presStyleCnt="0"/>
      <dgm:spPr/>
    </dgm:pt>
    <dgm:pt modelId="{84983AB7-792F-48D9-AF7B-FB031AC15C4E}" type="pres">
      <dgm:prSet presAssocID="{FFD64987-EC36-4999-93BF-968040236D78}" presName="LevelTwoTextNode" presStyleLbl="node3" presStyleIdx="3" presStyleCnt="4">
        <dgm:presLayoutVars>
          <dgm:chPref val="3"/>
        </dgm:presLayoutVars>
      </dgm:prSet>
      <dgm:spPr/>
    </dgm:pt>
    <dgm:pt modelId="{8254B97B-5BD5-4395-BD8F-305A14397596}" type="pres">
      <dgm:prSet presAssocID="{FFD64987-EC36-4999-93BF-968040236D78}" presName="level3hierChild" presStyleCnt="0"/>
      <dgm:spPr/>
    </dgm:pt>
  </dgm:ptLst>
  <dgm:cxnLst>
    <dgm:cxn modelId="{F5691F01-090B-40AA-AF91-E8177BE140DE}" type="presOf" srcId="{AC56A44D-B819-44C7-96C3-ACAB9848978D}" destId="{4A3BC75F-618E-45EA-BB0B-A7902D9DB1D3}" srcOrd="0" destOrd="0" presId="urn:microsoft.com/office/officeart/2005/8/layout/hierarchy2"/>
    <dgm:cxn modelId="{4FFEA901-FB38-454C-B5C9-7EAAA4C0A006}" srcId="{D0FF9177-F8A5-4F1A-B77B-6F072F71F15B}" destId="{D653F3C7-D367-4D4B-844B-88ACEECDDB7E}" srcOrd="1" destOrd="0" parTransId="{C5B4040F-D15F-46A7-B3E9-DABCAEA7C28A}" sibTransId="{2E14D77A-D07E-4DF2-8572-154275EB2F2B}"/>
    <dgm:cxn modelId="{AB0FDA01-5E4F-41FF-B7C6-221445D2CC31}" type="presOf" srcId="{9E1F50FB-922E-46A4-AB41-F525E5B39BEB}" destId="{64673162-202C-4E60-9A3E-E331744F97FB}" srcOrd="1" destOrd="0" presId="urn:microsoft.com/office/officeart/2005/8/layout/hierarchy2"/>
    <dgm:cxn modelId="{CBCDF201-759B-417C-90A0-75169B2D29FA}" type="presOf" srcId="{C5B4040F-D15F-46A7-B3E9-DABCAEA7C28A}" destId="{0C021D4E-F71D-43C0-BF16-B77F5DDFB22B}" srcOrd="1" destOrd="0" presId="urn:microsoft.com/office/officeart/2005/8/layout/hierarchy2"/>
    <dgm:cxn modelId="{C3996C02-AF8E-472F-B61D-315232094D08}" type="presOf" srcId="{51B409CA-FD34-41E6-82B4-B2D9BCA2D780}" destId="{A62A92C5-11F3-4906-A0C0-BDB6F4C12A1D}" srcOrd="1" destOrd="0" presId="urn:microsoft.com/office/officeart/2005/8/layout/hierarchy2"/>
    <dgm:cxn modelId="{F23A1703-DA69-42DC-9B86-0440ACFD181B}" srcId="{D0FF9177-F8A5-4F1A-B77B-6F072F71F15B}" destId="{7E873B1B-B164-4B76-93B4-2E405AD6108C}" srcOrd="0" destOrd="0" parTransId="{AC47E75D-2EC4-41CD-8375-6B9A3DCEE5C8}" sibTransId="{A7FF7CA3-D0CF-4370-8983-53BC3C033EDC}"/>
    <dgm:cxn modelId="{AA84CA03-BA74-4AC1-BB6A-03E6D8F9046B}" type="presOf" srcId="{C0CE66AD-3702-4453-AB49-0874C43CACD9}" destId="{1F7BB0F3-E8DB-4E82-A0DD-4C3539610AE2}" srcOrd="0" destOrd="0" presId="urn:microsoft.com/office/officeart/2005/8/layout/hierarchy2"/>
    <dgm:cxn modelId="{A58E5A04-8DE2-43CD-9D08-595F815CBBEF}" type="presOf" srcId="{37949B46-E6E2-4B17-8AD8-C9BBA5D4A95B}" destId="{9754B702-C77A-46A3-9C74-30374A12A86C}" srcOrd="0" destOrd="0" presId="urn:microsoft.com/office/officeart/2005/8/layout/hierarchy2"/>
    <dgm:cxn modelId="{B934CE10-4B4A-46C4-B78D-68D9B1C2E186}" type="presOf" srcId="{D0FF9177-F8A5-4F1A-B77B-6F072F71F15B}" destId="{73EC6714-144F-45C1-8332-49BE65BB8E96}" srcOrd="0" destOrd="0" presId="urn:microsoft.com/office/officeart/2005/8/layout/hierarchy2"/>
    <dgm:cxn modelId="{79E63912-FF54-4B94-BA67-9012D4011ABF}" srcId="{7E873B1B-B164-4B76-93B4-2E405AD6108C}" destId="{C51F8CBA-2EAE-44B0-A39D-7A9B77681F29}" srcOrd="0" destOrd="0" parTransId="{4EFE11E2-F904-433C-9B32-7C190CCDC4B0}" sibTransId="{F75BA32F-D7ED-405E-99E7-5E0D317351AD}"/>
    <dgm:cxn modelId="{31675A14-ECB5-4001-8DA7-4AE7B275030E}" type="presOf" srcId="{AC47E75D-2EC4-41CD-8375-6B9A3DCEE5C8}" destId="{36002F02-CBA7-4553-ADE9-ADBF7C219689}" srcOrd="1" destOrd="0" presId="urn:microsoft.com/office/officeart/2005/8/layout/hierarchy2"/>
    <dgm:cxn modelId="{6A3FA715-2A32-4941-81C6-B7BE1E8C5C3F}" type="presOf" srcId="{D0FB32FA-1CF4-406A-A370-2B9015B5E0B0}" destId="{53CB470F-F164-4214-880D-D8C32FFD89AB}" srcOrd="0" destOrd="0" presId="urn:microsoft.com/office/officeart/2005/8/layout/hierarchy2"/>
    <dgm:cxn modelId="{B35C301F-CB6E-430F-91B1-EE2B2322DDDF}" type="presOf" srcId="{40F01C0C-D5F3-4705-95CB-914585E8AC95}" destId="{9811B0B2-0353-401E-B93C-8F6BD35FDDE6}" srcOrd="0" destOrd="0" presId="urn:microsoft.com/office/officeart/2005/8/layout/hierarchy2"/>
    <dgm:cxn modelId="{350F1125-9964-42E1-8252-C41D878AE289}" srcId="{7E873B1B-B164-4B76-93B4-2E405AD6108C}" destId="{5F1D0B87-B7FC-41B8-BCEF-3610EEE1F548}" srcOrd="1" destOrd="0" parTransId="{40F01C0C-D5F3-4705-95CB-914585E8AC95}" sibTransId="{3EDCCB2F-B0BE-419D-868D-44858E994389}"/>
    <dgm:cxn modelId="{1B34DB25-DF4F-4724-8F3A-188287987F8C}" type="presOf" srcId="{7CCE1B49-C586-42F2-A3B8-866369408203}" destId="{38FE106F-8662-4DF1-A71B-747CC91F4263}" srcOrd="0" destOrd="0" presId="urn:microsoft.com/office/officeart/2005/8/layout/hierarchy2"/>
    <dgm:cxn modelId="{95912230-8145-44E9-92D4-814D3A209311}" type="presOf" srcId="{6DC683DE-677D-4113-944D-19E298E68AD3}" destId="{057863B9-37D5-4B3E-B407-DC785D474033}" srcOrd="0" destOrd="0" presId="urn:microsoft.com/office/officeart/2005/8/layout/hierarchy2"/>
    <dgm:cxn modelId="{7B79245D-6C4D-4FBC-80DB-0B2ABCE564E7}" type="presOf" srcId="{51B409CA-FD34-41E6-82B4-B2D9BCA2D780}" destId="{6C23EF16-1BBE-4C14-9D16-B1047946B6C6}" srcOrd="0" destOrd="0" presId="urn:microsoft.com/office/officeart/2005/8/layout/hierarchy2"/>
    <dgm:cxn modelId="{F671B45D-E19A-427E-A805-6A0D9D8B7C23}" type="presOf" srcId="{9E1F50FB-922E-46A4-AB41-F525E5B39BEB}" destId="{11CF268B-3C6F-488D-A4AD-7C477B05D166}" srcOrd="0" destOrd="0" presId="urn:microsoft.com/office/officeart/2005/8/layout/hierarchy2"/>
    <dgm:cxn modelId="{A5EE7C44-656F-49E9-9858-6309C694BB8E}" type="presOf" srcId="{84CDF636-240C-4A35-880D-4747487C7163}" destId="{0B94D97A-D46F-4B48-89F7-D3FDE43A1984}" srcOrd="0" destOrd="0" presId="urn:microsoft.com/office/officeart/2005/8/layout/hierarchy2"/>
    <dgm:cxn modelId="{2568A647-A208-49E4-8A21-9EBEB95D2A8C}" type="presOf" srcId="{C5B4040F-D15F-46A7-B3E9-DABCAEA7C28A}" destId="{1B9CDA7A-6E6B-4BA8-8D0E-D9ECDDD20D7E}" srcOrd="0" destOrd="0" presId="urn:microsoft.com/office/officeart/2005/8/layout/hierarchy2"/>
    <dgm:cxn modelId="{824A6948-64D8-4562-9B87-009D05F2E777}" type="presOf" srcId="{4F943B53-685D-4299-A3B1-E383C2A4E1FA}" destId="{03A08133-4220-4BE9-9D5C-266F8393E38D}" srcOrd="0" destOrd="0" presId="urn:microsoft.com/office/officeart/2005/8/layout/hierarchy2"/>
    <dgm:cxn modelId="{FEEC2A49-3AF1-4D88-A5BF-8A42077766D7}" type="presOf" srcId="{40F01C0C-D5F3-4705-95CB-914585E8AC95}" destId="{D6039615-1375-4FF8-87C7-E2CB1945CC90}" srcOrd="1" destOrd="0" presId="urn:microsoft.com/office/officeart/2005/8/layout/hierarchy2"/>
    <dgm:cxn modelId="{77AE9969-5C17-47AA-829C-3C711EC31909}" srcId="{37949B46-E6E2-4B17-8AD8-C9BBA5D4A95B}" destId="{559E934C-2617-4346-B8B6-AFA4A4670D71}" srcOrd="0" destOrd="0" parTransId="{A340160E-C18A-48DB-B38F-D97F08418794}" sibTransId="{9E5F41D8-3986-4E5B-87B4-18A64B2AE4FF}"/>
    <dgm:cxn modelId="{7780544B-78FC-4CB8-A267-1D26DA535ED8}" type="presOf" srcId="{C0CE66AD-3702-4453-AB49-0874C43CACD9}" destId="{3196AB25-BBC5-4994-BFDE-0A9DD53E30C9}" srcOrd="1" destOrd="0" presId="urn:microsoft.com/office/officeart/2005/8/layout/hierarchy2"/>
    <dgm:cxn modelId="{573A8E6C-86E9-4C66-B03B-F679443BF878}" type="presOf" srcId="{2ABBEDC3-2BF6-40A2-83CD-8A65846443EC}" destId="{DAFAD188-2EE6-4BFB-AC9E-6EA24744F749}" srcOrd="0" destOrd="0" presId="urn:microsoft.com/office/officeart/2005/8/layout/hierarchy2"/>
    <dgm:cxn modelId="{ADBBF54F-80C9-4999-82A9-AE82402A773B}" type="presOf" srcId="{4EFE11E2-F904-433C-9B32-7C190CCDC4B0}" destId="{B07BEE67-C687-48F5-A3BB-90356C8BF889}" srcOrd="1" destOrd="0" presId="urn:microsoft.com/office/officeart/2005/8/layout/hierarchy2"/>
    <dgm:cxn modelId="{55412073-47B6-4BF5-B428-05C0A289D606}" type="presOf" srcId="{84CDF636-240C-4A35-880D-4747487C7163}" destId="{B080F00E-AE5F-4D14-A83D-08B3B9049493}" srcOrd="1" destOrd="0" presId="urn:microsoft.com/office/officeart/2005/8/layout/hierarchy2"/>
    <dgm:cxn modelId="{C03B4D53-A05F-4F46-8566-EAAF3182ABB3}" type="presOf" srcId="{D49FC7D8-E1FB-4168-80FE-47805CA73FF2}" destId="{DCABA6B6-78B2-4427-8B53-1EDC067BD9A8}" srcOrd="1" destOrd="0" presId="urn:microsoft.com/office/officeart/2005/8/layout/hierarchy2"/>
    <dgm:cxn modelId="{FE172455-04E4-46A4-BCC0-FE502F516A50}" type="presOf" srcId="{B7D034B9-04C6-4049-AB76-A004C9DE1674}" destId="{97198EB0-BC24-47E0-B59F-BE0B41E93BEC}" srcOrd="0" destOrd="0" presId="urn:microsoft.com/office/officeart/2005/8/layout/hierarchy2"/>
    <dgm:cxn modelId="{21D45077-9DC4-478B-AE6D-C4B2BEF62389}" type="presOf" srcId="{C7966884-BDC2-46AE-9B42-59E97CE14FEA}" destId="{43AC083A-214E-42EB-AA8A-372C3DB076F1}" srcOrd="0" destOrd="0" presId="urn:microsoft.com/office/officeart/2005/8/layout/hierarchy2"/>
    <dgm:cxn modelId="{DED0FC57-7893-476F-BD9A-981220747E2D}" srcId="{D653F3C7-D367-4D4B-844B-88ACEECDDB7E}" destId="{029FA85F-FA8A-41CE-9FF3-768BE4315E10}" srcOrd="5" destOrd="0" parTransId="{D49FC7D8-E1FB-4168-80FE-47805CA73FF2}" sibTransId="{8717E492-FD00-4839-B393-0126AD7CFFF0}"/>
    <dgm:cxn modelId="{956C087B-E0BD-4572-8802-BFA68078CF64}" type="presOf" srcId="{49BB7120-7238-4236-8986-15AC343ABE6B}" destId="{56CB0ADF-C889-489F-924B-FB48A1D46861}" srcOrd="1" destOrd="0" presId="urn:microsoft.com/office/officeart/2005/8/layout/hierarchy2"/>
    <dgm:cxn modelId="{2E3C1D82-9DFB-4D98-AE30-EF1C979761F4}" type="presOf" srcId="{5F1D0B87-B7FC-41B8-BCEF-3610EEE1F548}" destId="{0F76A9D6-7CC7-4D69-AE8E-7FA72977C3E2}" srcOrd="0" destOrd="0" presId="urn:microsoft.com/office/officeart/2005/8/layout/hierarchy2"/>
    <dgm:cxn modelId="{FD6BAD84-DA32-4ABA-B957-B17F31F3FAF6}" type="presOf" srcId="{029FA85F-FA8A-41CE-9FF3-768BE4315E10}" destId="{F4250C89-293A-4655-93F5-B63A84DA8433}" srcOrd="0" destOrd="0" presId="urn:microsoft.com/office/officeart/2005/8/layout/hierarchy2"/>
    <dgm:cxn modelId="{60FC8385-5AB5-40F2-996F-45B92BAE63B2}" type="presOf" srcId="{23AAF80D-D13A-4EE4-809A-119B58035C6A}" destId="{A9806DEA-180F-44BB-8C21-4888F582CBFB}" srcOrd="1" destOrd="0" presId="urn:microsoft.com/office/officeart/2005/8/layout/hierarchy2"/>
    <dgm:cxn modelId="{F35FEA86-06DD-41BB-AF8F-EBFCB128688D}" type="presOf" srcId="{D3E75BD3-64F7-4BFC-B08D-3DCEA89362A6}" destId="{D1118E9F-815F-4664-AA6C-E61BEF447C05}" srcOrd="0" destOrd="0" presId="urn:microsoft.com/office/officeart/2005/8/layout/hierarchy2"/>
    <dgm:cxn modelId="{18D81887-CF26-4FEC-8CC9-86C27390B650}" srcId="{D653F3C7-D367-4D4B-844B-88ACEECDDB7E}" destId="{C7966884-BDC2-46AE-9B42-59E97CE14FEA}" srcOrd="2" destOrd="0" parTransId="{B7D034B9-04C6-4049-AB76-A004C9DE1674}" sibTransId="{DF61D1DA-385F-4E83-8562-4D84EABE018B}"/>
    <dgm:cxn modelId="{9812AA88-93E4-4A23-B095-5A3228265395}" type="presOf" srcId="{FFD64987-EC36-4999-93BF-968040236D78}" destId="{84983AB7-792F-48D9-AF7B-FB031AC15C4E}" srcOrd="0" destOrd="0" presId="urn:microsoft.com/office/officeart/2005/8/layout/hierarchy2"/>
    <dgm:cxn modelId="{074BD690-5895-4F4A-8FB4-0C9C2EE69FA0}" type="presOf" srcId="{D49FC7D8-E1FB-4168-80FE-47805CA73FF2}" destId="{C88C44AD-5B00-4EE6-B231-E321C4341A36}" srcOrd="0" destOrd="0" presId="urn:microsoft.com/office/officeart/2005/8/layout/hierarchy2"/>
    <dgm:cxn modelId="{EC6B1191-D56A-4F26-B2C5-D2073959C507}" type="presOf" srcId="{D3E75BD3-64F7-4BFC-B08D-3DCEA89362A6}" destId="{6284B211-E0D6-4885-8326-4450111899DD}" srcOrd="1" destOrd="0" presId="urn:microsoft.com/office/officeart/2005/8/layout/hierarchy2"/>
    <dgm:cxn modelId="{12B44391-DCAD-4EE8-8429-2F0469005090}" srcId="{559E934C-2617-4346-B8B6-AFA4A4670D71}" destId="{D0FF9177-F8A5-4F1A-B77B-6F072F71F15B}" srcOrd="0" destOrd="0" parTransId="{D3E75BD3-64F7-4BFC-B08D-3DCEA89362A6}" sibTransId="{AE91F835-6E2F-4287-9FD7-7B387DDB4D05}"/>
    <dgm:cxn modelId="{78C6E59E-BF8E-48E9-B91B-AC4B2D2A6161}" type="presOf" srcId="{B7D034B9-04C6-4049-AB76-A004C9DE1674}" destId="{B705331E-DDA5-4D06-B399-53F35600F028}" srcOrd="1" destOrd="0" presId="urn:microsoft.com/office/officeart/2005/8/layout/hierarchy2"/>
    <dgm:cxn modelId="{77D1D89F-848E-49C7-BB93-6EDF73B9C49A}" type="presOf" srcId="{D653F3C7-D367-4D4B-844B-88ACEECDDB7E}" destId="{0A9ED70C-EAE1-41CA-B915-13D8578A6A63}" srcOrd="0" destOrd="0" presId="urn:microsoft.com/office/officeart/2005/8/layout/hierarchy2"/>
    <dgm:cxn modelId="{A7906DAA-E96B-416A-A55C-7CF3F9F5B36C}" srcId="{7CCE1B49-C586-42F2-A3B8-866369408203}" destId="{FFD64987-EC36-4999-93BF-968040236D78}" srcOrd="1" destOrd="0" parTransId="{84CDF636-240C-4A35-880D-4747487C7163}" sibTransId="{E6EEF9F4-0886-4026-8823-3CFC379F3F1F}"/>
    <dgm:cxn modelId="{B88BE6AE-94AF-4592-8087-E3051B1EF720}" srcId="{D653F3C7-D367-4D4B-844B-88ACEECDDB7E}" destId="{AC56A44D-B819-44C7-96C3-ACAB9848978D}" srcOrd="0" destOrd="0" parTransId="{23AAF80D-D13A-4EE4-809A-119B58035C6A}" sibTransId="{BE19632F-BBF7-4691-B854-6B5268900D46}"/>
    <dgm:cxn modelId="{225CD5B1-D389-4DD3-AACA-1F0276232D6A}" type="presOf" srcId="{C51F8CBA-2EAE-44B0-A39D-7A9B77681F29}" destId="{7D41DE25-0792-4CDF-8D3B-81D86F91BAC9}" srcOrd="0" destOrd="0" presId="urn:microsoft.com/office/officeart/2005/8/layout/hierarchy2"/>
    <dgm:cxn modelId="{66208DB6-CADF-4ADC-9B04-E14C0C2716D0}" type="presOf" srcId="{49BB7120-7238-4236-8986-15AC343ABE6B}" destId="{3D88778A-29FA-46B3-A0A3-090B149ECD0D}" srcOrd="0" destOrd="0" presId="urn:microsoft.com/office/officeart/2005/8/layout/hierarchy2"/>
    <dgm:cxn modelId="{68BCF7B6-9027-4E60-8040-5C5997882A1C}" type="presOf" srcId="{23AAF80D-D13A-4EE4-809A-119B58035C6A}" destId="{E631A99C-7CBF-443A-AF40-A43CD895C156}" srcOrd="0" destOrd="0" presId="urn:microsoft.com/office/officeart/2005/8/layout/hierarchy2"/>
    <dgm:cxn modelId="{FB02D9B7-F330-4B58-BC3B-F9B6CAA73547}" srcId="{D653F3C7-D367-4D4B-844B-88ACEECDDB7E}" destId="{D516BD34-2B90-4AE1-8674-6DE430044E0A}" srcOrd="3" destOrd="0" parTransId="{51B409CA-FD34-41E6-82B4-B2D9BCA2D780}" sibTransId="{31C52650-35C8-471B-97BC-646682970717}"/>
    <dgm:cxn modelId="{A5E11FC4-0ABA-4327-919D-DE40992F73F0}" type="presOf" srcId="{4EFE11E2-F904-433C-9B32-7C190CCDC4B0}" destId="{190E2FEC-55D5-4CED-9808-3956C6C30286}" srcOrd="0" destOrd="0" presId="urn:microsoft.com/office/officeart/2005/8/layout/hierarchy2"/>
    <dgm:cxn modelId="{2DA095CC-F5C8-4B96-83B7-E431A95A3ABC}" type="presOf" srcId="{7E873B1B-B164-4B76-93B4-2E405AD6108C}" destId="{8A7C69FF-6BA4-4F4C-B854-F184DF62266A}" srcOrd="0" destOrd="0" presId="urn:microsoft.com/office/officeart/2005/8/layout/hierarchy2"/>
    <dgm:cxn modelId="{1A2D80CD-00B7-4263-8E0D-56E83A5007F9}" type="presOf" srcId="{559E934C-2617-4346-B8B6-AFA4A4670D71}" destId="{8C397CD8-69ED-48B4-9EAA-E9E256A4EDCC}" srcOrd="0" destOrd="0" presId="urn:microsoft.com/office/officeart/2005/8/layout/hierarchy2"/>
    <dgm:cxn modelId="{DE4C66CE-3191-4D04-AC1C-BD1C0FF6DDDF}" type="presOf" srcId="{D516BD34-2B90-4AE1-8674-6DE430044E0A}" destId="{E631076A-532D-45B0-8B08-FF0E49820FB3}" srcOrd="0" destOrd="0" presId="urn:microsoft.com/office/officeart/2005/8/layout/hierarchy2"/>
    <dgm:cxn modelId="{E4856CCF-F54A-429E-A353-1D647E3DA499}" srcId="{D653F3C7-D367-4D4B-844B-88ACEECDDB7E}" destId="{D0FB32FA-1CF4-406A-A370-2B9015B5E0B0}" srcOrd="4" destOrd="0" parTransId="{C0CE66AD-3702-4453-AB49-0874C43CACD9}" sibTransId="{0D21C4B7-2BAB-45BC-A74A-4BCB4561771E}"/>
    <dgm:cxn modelId="{5FCC12D1-D6E8-4C6D-BD67-3800899FF443}" type="presOf" srcId="{AC47E75D-2EC4-41CD-8375-6B9A3DCEE5C8}" destId="{13357F49-9F62-4E59-B232-CBCCF7016D89}" srcOrd="0" destOrd="0" presId="urn:microsoft.com/office/officeart/2005/8/layout/hierarchy2"/>
    <dgm:cxn modelId="{9B421CDC-4EF8-4AB8-A148-52844AA4719C}" srcId="{559E934C-2617-4346-B8B6-AFA4A4670D71}" destId="{7CCE1B49-C586-42F2-A3B8-866369408203}" srcOrd="1" destOrd="0" parTransId="{9E1F50FB-922E-46A4-AB41-F525E5B39BEB}" sibTransId="{FE7BBBB8-18C0-4683-812B-91A85DCB21C6}"/>
    <dgm:cxn modelId="{543E51EA-B420-4A9A-94CE-6874EBD9345D}" srcId="{D653F3C7-D367-4D4B-844B-88ACEECDDB7E}" destId="{2ABBEDC3-2BF6-40A2-83CD-8A65846443EC}" srcOrd="1" destOrd="0" parTransId="{49BB7120-7238-4236-8986-15AC343ABE6B}" sibTransId="{552ADB25-ECC4-4F78-9225-11C639AABDDC}"/>
    <dgm:cxn modelId="{BEB047F4-7E4D-420F-8F4D-4E5738C8B7B8}" srcId="{7CCE1B49-C586-42F2-A3B8-866369408203}" destId="{4F943B53-685D-4299-A3B1-E383C2A4E1FA}" srcOrd="0" destOrd="0" parTransId="{6DC683DE-677D-4113-944D-19E298E68AD3}" sibTransId="{40473A88-22EA-44B1-895E-0868BDBF7BD2}"/>
    <dgm:cxn modelId="{31E043FB-57EF-4DD9-AA11-B7883E311EC2}" type="presOf" srcId="{6DC683DE-677D-4113-944D-19E298E68AD3}" destId="{A746EFCF-DB7B-44DC-ABAD-B3CE7CEEEAF1}" srcOrd="1" destOrd="0" presId="urn:microsoft.com/office/officeart/2005/8/layout/hierarchy2"/>
    <dgm:cxn modelId="{6871AE45-A594-4B82-81EF-237842B47B16}" type="presParOf" srcId="{9754B702-C77A-46A3-9C74-30374A12A86C}" destId="{B4907D34-ADAF-44D0-8986-5A32E12D76E7}" srcOrd="0" destOrd="0" presId="urn:microsoft.com/office/officeart/2005/8/layout/hierarchy2"/>
    <dgm:cxn modelId="{E4D001B9-0496-40E1-87F8-FB62C78E1999}" type="presParOf" srcId="{B4907D34-ADAF-44D0-8986-5A32E12D76E7}" destId="{8C397CD8-69ED-48B4-9EAA-E9E256A4EDCC}" srcOrd="0" destOrd="0" presId="urn:microsoft.com/office/officeart/2005/8/layout/hierarchy2"/>
    <dgm:cxn modelId="{CEDEC04A-FD8E-472D-A086-928DB9A22798}" type="presParOf" srcId="{B4907D34-ADAF-44D0-8986-5A32E12D76E7}" destId="{8B16BC4A-26D2-47BC-A4F2-26882BF50D5D}" srcOrd="1" destOrd="0" presId="urn:microsoft.com/office/officeart/2005/8/layout/hierarchy2"/>
    <dgm:cxn modelId="{8A66F554-6455-47EF-90B9-D541720216CB}" type="presParOf" srcId="{8B16BC4A-26D2-47BC-A4F2-26882BF50D5D}" destId="{D1118E9F-815F-4664-AA6C-E61BEF447C05}" srcOrd="0" destOrd="0" presId="urn:microsoft.com/office/officeart/2005/8/layout/hierarchy2"/>
    <dgm:cxn modelId="{6B6D7411-FFF3-42F8-809B-066D00B762D3}" type="presParOf" srcId="{D1118E9F-815F-4664-AA6C-E61BEF447C05}" destId="{6284B211-E0D6-4885-8326-4450111899DD}" srcOrd="0" destOrd="0" presId="urn:microsoft.com/office/officeart/2005/8/layout/hierarchy2"/>
    <dgm:cxn modelId="{7D5C36CE-6B0F-4C29-A417-9724DDD0BAE9}" type="presParOf" srcId="{8B16BC4A-26D2-47BC-A4F2-26882BF50D5D}" destId="{B1551F8F-3CE2-4C9F-8716-6C592F056519}" srcOrd="1" destOrd="0" presId="urn:microsoft.com/office/officeart/2005/8/layout/hierarchy2"/>
    <dgm:cxn modelId="{3AF53EC5-A47E-462E-A9F8-952CBF347894}" type="presParOf" srcId="{B1551F8F-3CE2-4C9F-8716-6C592F056519}" destId="{73EC6714-144F-45C1-8332-49BE65BB8E96}" srcOrd="0" destOrd="0" presId="urn:microsoft.com/office/officeart/2005/8/layout/hierarchy2"/>
    <dgm:cxn modelId="{F5942B7C-0048-4D9E-9E6B-C3E3F2A66997}" type="presParOf" srcId="{B1551F8F-3CE2-4C9F-8716-6C592F056519}" destId="{20D25C47-2BD3-4FA9-9FED-444DEF9E2340}" srcOrd="1" destOrd="0" presId="urn:microsoft.com/office/officeart/2005/8/layout/hierarchy2"/>
    <dgm:cxn modelId="{1C788E4A-730E-463F-AC41-A34FC9A5A973}" type="presParOf" srcId="{20D25C47-2BD3-4FA9-9FED-444DEF9E2340}" destId="{13357F49-9F62-4E59-B232-CBCCF7016D89}" srcOrd="0" destOrd="0" presId="urn:microsoft.com/office/officeart/2005/8/layout/hierarchy2"/>
    <dgm:cxn modelId="{96F816B6-7CF3-468A-8588-81D224C1ADAD}" type="presParOf" srcId="{13357F49-9F62-4E59-B232-CBCCF7016D89}" destId="{36002F02-CBA7-4553-ADE9-ADBF7C219689}" srcOrd="0" destOrd="0" presId="urn:microsoft.com/office/officeart/2005/8/layout/hierarchy2"/>
    <dgm:cxn modelId="{8C161A1B-1DF1-4DF4-ABB0-D81B37F05D84}" type="presParOf" srcId="{20D25C47-2BD3-4FA9-9FED-444DEF9E2340}" destId="{0ACBB0B2-93B7-46E8-BD97-991A4350B326}" srcOrd="1" destOrd="0" presId="urn:microsoft.com/office/officeart/2005/8/layout/hierarchy2"/>
    <dgm:cxn modelId="{47977B1E-2684-48B0-8D79-20AE92F1DF6F}" type="presParOf" srcId="{0ACBB0B2-93B7-46E8-BD97-991A4350B326}" destId="{8A7C69FF-6BA4-4F4C-B854-F184DF62266A}" srcOrd="0" destOrd="0" presId="urn:microsoft.com/office/officeart/2005/8/layout/hierarchy2"/>
    <dgm:cxn modelId="{DC32AF44-4187-4315-8E82-BBF1E6A78CB7}" type="presParOf" srcId="{0ACBB0B2-93B7-46E8-BD97-991A4350B326}" destId="{88A0F8A7-26B8-48AF-91D7-BFEC8A370D75}" srcOrd="1" destOrd="0" presId="urn:microsoft.com/office/officeart/2005/8/layout/hierarchy2"/>
    <dgm:cxn modelId="{88335324-FD3F-4694-A557-69F6BA097853}" type="presParOf" srcId="{88A0F8A7-26B8-48AF-91D7-BFEC8A370D75}" destId="{190E2FEC-55D5-4CED-9808-3956C6C30286}" srcOrd="0" destOrd="0" presId="urn:microsoft.com/office/officeart/2005/8/layout/hierarchy2"/>
    <dgm:cxn modelId="{45571266-C231-4DDB-B5B3-4A9D94E525B8}" type="presParOf" srcId="{190E2FEC-55D5-4CED-9808-3956C6C30286}" destId="{B07BEE67-C687-48F5-A3BB-90356C8BF889}" srcOrd="0" destOrd="0" presId="urn:microsoft.com/office/officeart/2005/8/layout/hierarchy2"/>
    <dgm:cxn modelId="{1602C7A7-FCAF-443A-BFBC-4AAACCCAFA0F}" type="presParOf" srcId="{88A0F8A7-26B8-48AF-91D7-BFEC8A370D75}" destId="{3034AEE8-B117-4530-B617-6D0924299742}" srcOrd="1" destOrd="0" presId="urn:microsoft.com/office/officeart/2005/8/layout/hierarchy2"/>
    <dgm:cxn modelId="{F9C8AFF0-ECC3-46BF-87DD-4F5DA6CFE8D9}" type="presParOf" srcId="{3034AEE8-B117-4530-B617-6D0924299742}" destId="{7D41DE25-0792-4CDF-8D3B-81D86F91BAC9}" srcOrd="0" destOrd="0" presId="urn:microsoft.com/office/officeart/2005/8/layout/hierarchy2"/>
    <dgm:cxn modelId="{835CC2C0-1168-4620-AD0A-F42D8EA6CEC6}" type="presParOf" srcId="{3034AEE8-B117-4530-B617-6D0924299742}" destId="{5B7E64BB-4C73-43AA-BA4B-7147BD41A422}" srcOrd="1" destOrd="0" presId="urn:microsoft.com/office/officeart/2005/8/layout/hierarchy2"/>
    <dgm:cxn modelId="{1A455F8F-8B47-437F-BD2F-9F213007FEBA}" type="presParOf" srcId="{88A0F8A7-26B8-48AF-91D7-BFEC8A370D75}" destId="{9811B0B2-0353-401E-B93C-8F6BD35FDDE6}" srcOrd="2" destOrd="0" presId="urn:microsoft.com/office/officeart/2005/8/layout/hierarchy2"/>
    <dgm:cxn modelId="{04FD5E17-B133-4EC2-9208-EC6B53ADC2A1}" type="presParOf" srcId="{9811B0B2-0353-401E-B93C-8F6BD35FDDE6}" destId="{D6039615-1375-4FF8-87C7-E2CB1945CC90}" srcOrd="0" destOrd="0" presId="urn:microsoft.com/office/officeart/2005/8/layout/hierarchy2"/>
    <dgm:cxn modelId="{DC87BD24-CB65-4AB1-897A-1D886BECF4CD}" type="presParOf" srcId="{88A0F8A7-26B8-48AF-91D7-BFEC8A370D75}" destId="{1E73697D-A1AE-4F69-A2C8-F5663ABACBCC}" srcOrd="3" destOrd="0" presId="urn:microsoft.com/office/officeart/2005/8/layout/hierarchy2"/>
    <dgm:cxn modelId="{7F9F51FB-2DF3-4985-8295-E5AAF11F19C9}" type="presParOf" srcId="{1E73697D-A1AE-4F69-A2C8-F5663ABACBCC}" destId="{0F76A9D6-7CC7-4D69-AE8E-7FA72977C3E2}" srcOrd="0" destOrd="0" presId="urn:microsoft.com/office/officeart/2005/8/layout/hierarchy2"/>
    <dgm:cxn modelId="{120C5E41-E4CD-42E3-B886-53D9B1406E38}" type="presParOf" srcId="{1E73697D-A1AE-4F69-A2C8-F5663ABACBCC}" destId="{1906B9EE-0DF9-4163-8C6D-94F936659A8C}" srcOrd="1" destOrd="0" presId="urn:microsoft.com/office/officeart/2005/8/layout/hierarchy2"/>
    <dgm:cxn modelId="{AFB8AC13-FCD9-44A8-A4B7-F85DBA05E0EC}" type="presParOf" srcId="{20D25C47-2BD3-4FA9-9FED-444DEF9E2340}" destId="{1B9CDA7A-6E6B-4BA8-8D0E-D9ECDDD20D7E}" srcOrd="2" destOrd="0" presId="urn:microsoft.com/office/officeart/2005/8/layout/hierarchy2"/>
    <dgm:cxn modelId="{308F08D7-BA7F-4221-8EB7-3DE8B1D0E88B}" type="presParOf" srcId="{1B9CDA7A-6E6B-4BA8-8D0E-D9ECDDD20D7E}" destId="{0C021D4E-F71D-43C0-BF16-B77F5DDFB22B}" srcOrd="0" destOrd="0" presId="urn:microsoft.com/office/officeart/2005/8/layout/hierarchy2"/>
    <dgm:cxn modelId="{349FC0C2-CF75-4536-8326-A72D9CF118B7}" type="presParOf" srcId="{20D25C47-2BD3-4FA9-9FED-444DEF9E2340}" destId="{E6566F96-8DB8-426D-9324-2300A6F97578}" srcOrd="3" destOrd="0" presId="urn:microsoft.com/office/officeart/2005/8/layout/hierarchy2"/>
    <dgm:cxn modelId="{719ACA08-AFA1-4D00-A0A6-1315D1F24734}" type="presParOf" srcId="{E6566F96-8DB8-426D-9324-2300A6F97578}" destId="{0A9ED70C-EAE1-41CA-B915-13D8578A6A63}" srcOrd="0" destOrd="0" presId="urn:microsoft.com/office/officeart/2005/8/layout/hierarchy2"/>
    <dgm:cxn modelId="{0C331AF0-43F7-4215-AA7C-A9A65BCE682C}" type="presParOf" srcId="{E6566F96-8DB8-426D-9324-2300A6F97578}" destId="{A99A464D-B845-4CEA-8786-9E1D1D9CABEA}" srcOrd="1" destOrd="0" presId="urn:microsoft.com/office/officeart/2005/8/layout/hierarchy2"/>
    <dgm:cxn modelId="{7B850A8B-DECE-4E4A-9E76-4510C37E0BF8}" type="presParOf" srcId="{A99A464D-B845-4CEA-8786-9E1D1D9CABEA}" destId="{E631A99C-7CBF-443A-AF40-A43CD895C156}" srcOrd="0" destOrd="0" presId="urn:microsoft.com/office/officeart/2005/8/layout/hierarchy2"/>
    <dgm:cxn modelId="{FD1B1A9C-BB78-4BF9-93C7-EC80648DD82D}" type="presParOf" srcId="{E631A99C-7CBF-443A-AF40-A43CD895C156}" destId="{A9806DEA-180F-44BB-8C21-4888F582CBFB}" srcOrd="0" destOrd="0" presId="urn:microsoft.com/office/officeart/2005/8/layout/hierarchy2"/>
    <dgm:cxn modelId="{46CBB85F-CACE-4CDA-955D-5039B0C863B8}" type="presParOf" srcId="{A99A464D-B845-4CEA-8786-9E1D1D9CABEA}" destId="{4E9E2EB0-7417-4B90-8307-5DA3158FC0D8}" srcOrd="1" destOrd="0" presId="urn:microsoft.com/office/officeart/2005/8/layout/hierarchy2"/>
    <dgm:cxn modelId="{77D6F628-CEC8-419A-BB45-995D67734F55}" type="presParOf" srcId="{4E9E2EB0-7417-4B90-8307-5DA3158FC0D8}" destId="{4A3BC75F-618E-45EA-BB0B-A7902D9DB1D3}" srcOrd="0" destOrd="0" presId="urn:microsoft.com/office/officeart/2005/8/layout/hierarchy2"/>
    <dgm:cxn modelId="{5AF4BB30-9B36-48B3-A58F-69EBE3344E82}" type="presParOf" srcId="{4E9E2EB0-7417-4B90-8307-5DA3158FC0D8}" destId="{0BBEEEC1-BDE0-4A3C-AB57-3616F7715D26}" srcOrd="1" destOrd="0" presId="urn:microsoft.com/office/officeart/2005/8/layout/hierarchy2"/>
    <dgm:cxn modelId="{5601CE5A-AC34-4E82-8982-4ED73F95FA91}" type="presParOf" srcId="{A99A464D-B845-4CEA-8786-9E1D1D9CABEA}" destId="{3D88778A-29FA-46B3-A0A3-090B149ECD0D}" srcOrd="2" destOrd="0" presId="urn:microsoft.com/office/officeart/2005/8/layout/hierarchy2"/>
    <dgm:cxn modelId="{C1FE4185-3DCA-4075-AC91-861E3C9637BB}" type="presParOf" srcId="{3D88778A-29FA-46B3-A0A3-090B149ECD0D}" destId="{56CB0ADF-C889-489F-924B-FB48A1D46861}" srcOrd="0" destOrd="0" presId="urn:microsoft.com/office/officeart/2005/8/layout/hierarchy2"/>
    <dgm:cxn modelId="{FE58B902-0580-4FBF-B45F-9279BCDF44E3}" type="presParOf" srcId="{A99A464D-B845-4CEA-8786-9E1D1D9CABEA}" destId="{5B2058A0-0DC8-4F1F-8885-9F175B57F310}" srcOrd="3" destOrd="0" presId="urn:microsoft.com/office/officeart/2005/8/layout/hierarchy2"/>
    <dgm:cxn modelId="{4DD26945-E2A4-467A-BA1C-E540D9181E7D}" type="presParOf" srcId="{5B2058A0-0DC8-4F1F-8885-9F175B57F310}" destId="{DAFAD188-2EE6-4BFB-AC9E-6EA24744F749}" srcOrd="0" destOrd="0" presId="urn:microsoft.com/office/officeart/2005/8/layout/hierarchy2"/>
    <dgm:cxn modelId="{22CA90C9-C3F4-4F3E-96BD-6E7908C56B54}" type="presParOf" srcId="{5B2058A0-0DC8-4F1F-8885-9F175B57F310}" destId="{4EC7FAD7-938C-4B47-AB58-EF3EBBB7DA28}" srcOrd="1" destOrd="0" presId="urn:microsoft.com/office/officeart/2005/8/layout/hierarchy2"/>
    <dgm:cxn modelId="{4FDBA2A1-54B5-4BE5-B12E-124295DF0957}" type="presParOf" srcId="{A99A464D-B845-4CEA-8786-9E1D1D9CABEA}" destId="{97198EB0-BC24-47E0-B59F-BE0B41E93BEC}" srcOrd="4" destOrd="0" presId="urn:microsoft.com/office/officeart/2005/8/layout/hierarchy2"/>
    <dgm:cxn modelId="{DCBB4632-F1B3-4141-A00A-4B8155B9A664}" type="presParOf" srcId="{97198EB0-BC24-47E0-B59F-BE0B41E93BEC}" destId="{B705331E-DDA5-4D06-B399-53F35600F028}" srcOrd="0" destOrd="0" presId="urn:microsoft.com/office/officeart/2005/8/layout/hierarchy2"/>
    <dgm:cxn modelId="{64917E90-27ED-4566-A4E3-DAF1452C5AEE}" type="presParOf" srcId="{A99A464D-B845-4CEA-8786-9E1D1D9CABEA}" destId="{D1497CC3-699E-4BC2-8898-55B692A77419}" srcOrd="5" destOrd="0" presId="urn:microsoft.com/office/officeart/2005/8/layout/hierarchy2"/>
    <dgm:cxn modelId="{F6F564CC-4390-4372-955D-FB8F462B95DC}" type="presParOf" srcId="{D1497CC3-699E-4BC2-8898-55B692A77419}" destId="{43AC083A-214E-42EB-AA8A-372C3DB076F1}" srcOrd="0" destOrd="0" presId="urn:microsoft.com/office/officeart/2005/8/layout/hierarchy2"/>
    <dgm:cxn modelId="{7E0E0758-08BC-4F97-8858-C46EA4E690F4}" type="presParOf" srcId="{D1497CC3-699E-4BC2-8898-55B692A77419}" destId="{95458B8E-3D29-4534-96EA-D533AEF1374C}" srcOrd="1" destOrd="0" presId="urn:microsoft.com/office/officeart/2005/8/layout/hierarchy2"/>
    <dgm:cxn modelId="{7AB57AFA-187C-4192-A0ED-7DB39D975AA0}" type="presParOf" srcId="{A99A464D-B845-4CEA-8786-9E1D1D9CABEA}" destId="{6C23EF16-1BBE-4C14-9D16-B1047946B6C6}" srcOrd="6" destOrd="0" presId="urn:microsoft.com/office/officeart/2005/8/layout/hierarchy2"/>
    <dgm:cxn modelId="{3F8C57DF-55FB-4BFA-849F-715E903CAB85}" type="presParOf" srcId="{6C23EF16-1BBE-4C14-9D16-B1047946B6C6}" destId="{A62A92C5-11F3-4906-A0C0-BDB6F4C12A1D}" srcOrd="0" destOrd="0" presId="urn:microsoft.com/office/officeart/2005/8/layout/hierarchy2"/>
    <dgm:cxn modelId="{1B3BD4E8-53B7-4F4C-BB93-5B1E6B0CA17A}" type="presParOf" srcId="{A99A464D-B845-4CEA-8786-9E1D1D9CABEA}" destId="{BB077938-ABB9-4293-8A93-A6AEE83FC9CB}" srcOrd="7" destOrd="0" presId="urn:microsoft.com/office/officeart/2005/8/layout/hierarchy2"/>
    <dgm:cxn modelId="{52840508-3E16-46C9-A157-DA74F5134A1A}" type="presParOf" srcId="{BB077938-ABB9-4293-8A93-A6AEE83FC9CB}" destId="{E631076A-532D-45B0-8B08-FF0E49820FB3}" srcOrd="0" destOrd="0" presId="urn:microsoft.com/office/officeart/2005/8/layout/hierarchy2"/>
    <dgm:cxn modelId="{010DD9D6-D925-4225-BBD0-298957F78E6F}" type="presParOf" srcId="{BB077938-ABB9-4293-8A93-A6AEE83FC9CB}" destId="{192503FE-74C8-45AC-AD23-F21E893D9F54}" srcOrd="1" destOrd="0" presId="urn:microsoft.com/office/officeart/2005/8/layout/hierarchy2"/>
    <dgm:cxn modelId="{86409173-7B58-4ABC-A04F-62F26989030E}" type="presParOf" srcId="{A99A464D-B845-4CEA-8786-9E1D1D9CABEA}" destId="{1F7BB0F3-E8DB-4E82-A0DD-4C3539610AE2}" srcOrd="8" destOrd="0" presId="urn:microsoft.com/office/officeart/2005/8/layout/hierarchy2"/>
    <dgm:cxn modelId="{FB945E3E-B8C6-488A-B27C-624A0D1814B6}" type="presParOf" srcId="{1F7BB0F3-E8DB-4E82-A0DD-4C3539610AE2}" destId="{3196AB25-BBC5-4994-BFDE-0A9DD53E30C9}" srcOrd="0" destOrd="0" presId="urn:microsoft.com/office/officeart/2005/8/layout/hierarchy2"/>
    <dgm:cxn modelId="{BB9C57B9-AC7F-463E-B280-0B86D09D2137}" type="presParOf" srcId="{A99A464D-B845-4CEA-8786-9E1D1D9CABEA}" destId="{4429336B-7C08-4C86-99E7-EEA404130CC6}" srcOrd="9" destOrd="0" presId="urn:microsoft.com/office/officeart/2005/8/layout/hierarchy2"/>
    <dgm:cxn modelId="{87944357-5876-4027-906A-3BCFA5F049A7}" type="presParOf" srcId="{4429336B-7C08-4C86-99E7-EEA404130CC6}" destId="{53CB470F-F164-4214-880D-D8C32FFD89AB}" srcOrd="0" destOrd="0" presId="urn:microsoft.com/office/officeart/2005/8/layout/hierarchy2"/>
    <dgm:cxn modelId="{35F2BDEA-2C25-4DB1-B4FA-E14E6AAE62AB}" type="presParOf" srcId="{4429336B-7C08-4C86-99E7-EEA404130CC6}" destId="{530090E6-CBA1-417E-B7FF-767F974CCD72}" srcOrd="1" destOrd="0" presId="urn:microsoft.com/office/officeart/2005/8/layout/hierarchy2"/>
    <dgm:cxn modelId="{79710E82-E831-418E-A72A-C18A40BDB712}" type="presParOf" srcId="{A99A464D-B845-4CEA-8786-9E1D1D9CABEA}" destId="{C88C44AD-5B00-4EE6-B231-E321C4341A36}" srcOrd="10" destOrd="0" presId="urn:microsoft.com/office/officeart/2005/8/layout/hierarchy2"/>
    <dgm:cxn modelId="{F99766CB-233F-4120-8024-5DDAC820CB37}" type="presParOf" srcId="{C88C44AD-5B00-4EE6-B231-E321C4341A36}" destId="{DCABA6B6-78B2-4427-8B53-1EDC067BD9A8}" srcOrd="0" destOrd="0" presId="urn:microsoft.com/office/officeart/2005/8/layout/hierarchy2"/>
    <dgm:cxn modelId="{69D08489-C3E0-472D-BAE8-D570AB3A5A81}" type="presParOf" srcId="{A99A464D-B845-4CEA-8786-9E1D1D9CABEA}" destId="{B924DB08-47F3-4428-9CA5-1F8CD171D1E6}" srcOrd="11" destOrd="0" presId="urn:microsoft.com/office/officeart/2005/8/layout/hierarchy2"/>
    <dgm:cxn modelId="{B0203BB2-E6BF-46A7-91EB-CB49F6636AC9}" type="presParOf" srcId="{B924DB08-47F3-4428-9CA5-1F8CD171D1E6}" destId="{F4250C89-293A-4655-93F5-B63A84DA8433}" srcOrd="0" destOrd="0" presId="urn:microsoft.com/office/officeart/2005/8/layout/hierarchy2"/>
    <dgm:cxn modelId="{DAD94387-FFC0-4ED1-AB6E-13EE3DA31555}" type="presParOf" srcId="{B924DB08-47F3-4428-9CA5-1F8CD171D1E6}" destId="{288C8426-949C-4556-B61A-40CACE18CDC6}" srcOrd="1" destOrd="0" presId="urn:microsoft.com/office/officeart/2005/8/layout/hierarchy2"/>
    <dgm:cxn modelId="{6EB139CE-F9BE-4A01-83E8-8B276316E74F}" type="presParOf" srcId="{8B16BC4A-26D2-47BC-A4F2-26882BF50D5D}" destId="{11CF268B-3C6F-488D-A4AD-7C477B05D166}" srcOrd="2" destOrd="0" presId="urn:microsoft.com/office/officeart/2005/8/layout/hierarchy2"/>
    <dgm:cxn modelId="{8D10E50B-6014-410D-A43B-EF7DB7C8874B}" type="presParOf" srcId="{11CF268B-3C6F-488D-A4AD-7C477B05D166}" destId="{64673162-202C-4E60-9A3E-E331744F97FB}" srcOrd="0" destOrd="0" presId="urn:microsoft.com/office/officeart/2005/8/layout/hierarchy2"/>
    <dgm:cxn modelId="{5D1A71B5-2872-4DDB-99BE-D00E5A370729}" type="presParOf" srcId="{8B16BC4A-26D2-47BC-A4F2-26882BF50D5D}" destId="{F7BDC647-97F3-4217-9A5B-FD52B2E7A6A9}" srcOrd="3" destOrd="0" presId="urn:microsoft.com/office/officeart/2005/8/layout/hierarchy2"/>
    <dgm:cxn modelId="{E34D01B5-1C13-4FDF-A814-50FF2340B559}" type="presParOf" srcId="{F7BDC647-97F3-4217-9A5B-FD52B2E7A6A9}" destId="{38FE106F-8662-4DF1-A71B-747CC91F4263}" srcOrd="0" destOrd="0" presId="urn:microsoft.com/office/officeart/2005/8/layout/hierarchy2"/>
    <dgm:cxn modelId="{A68FAE56-460B-4842-BA0A-6437AED673FB}" type="presParOf" srcId="{F7BDC647-97F3-4217-9A5B-FD52B2E7A6A9}" destId="{3DDFF11C-9D3E-4063-AED9-C10DE13E1D87}" srcOrd="1" destOrd="0" presId="urn:microsoft.com/office/officeart/2005/8/layout/hierarchy2"/>
    <dgm:cxn modelId="{0B332766-DD8A-46D5-B07E-6225F3508B27}" type="presParOf" srcId="{3DDFF11C-9D3E-4063-AED9-C10DE13E1D87}" destId="{057863B9-37D5-4B3E-B407-DC785D474033}" srcOrd="0" destOrd="0" presId="urn:microsoft.com/office/officeart/2005/8/layout/hierarchy2"/>
    <dgm:cxn modelId="{1D69109E-133D-4CA2-BD61-C032881A74FA}" type="presParOf" srcId="{057863B9-37D5-4B3E-B407-DC785D474033}" destId="{A746EFCF-DB7B-44DC-ABAD-B3CE7CEEEAF1}" srcOrd="0" destOrd="0" presId="urn:microsoft.com/office/officeart/2005/8/layout/hierarchy2"/>
    <dgm:cxn modelId="{94B7A93E-7C6F-4BE5-A204-A1DC037D8EA1}" type="presParOf" srcId="{3DDFF11C-9D3E-4063-AED9-C10DE13E1D87}" destId="{595DD29D-2B38-4401-B60D-0959FA354271}" srcOrd="1" destOrd="0" presId="urn:microsoft.com/office/officeart/2005/8/layout/hierarchy2"/>
    <dgm:cxn modelId="{1C38D5C3-03C7-4FFE-AA6F-5A87E056D43C}" type="presParOf" srcId="{595DD29D-2B38-4401-B60D-0959FA354271}" destId="{03A08133-4220-4BE9-9D5C-266F8393E38D}" srcOrd="0" destOrd="0" presId="urn:microsoft.com/office/officeart/2005/8/layout/hierarchy2"/>
    <dgm:cxn modelId="{8877CB4F-B340-4C9D-B308-58B58E41457B}" type="presParOf" srcId="{595DD29D-2B38-4401-B60D-0959FA354271}" destId="{4D656DB9-B2F4-4EA3-9A82-FC6197512D55}" srcOrd="1" destOrd="0" presId="urn:microsoft.com/office/officeart/2005/8/layout/hierarchy2"/>
    <dgm:cxn modelId="{8CC5AE0B-722D-44D5-B780-A106A45A89CC}" type="presParOf" srcId="{3DDFF11C-9D3E-4063-AED9-C10DE13E1D87}" destId="{0B94D97A-D46F-4B48-89F7-D3FDE43A1984}" srcOrd="2" destOrd="0" presId="urn:microsoft.com/office/officeart/2005/8/layout/hierarchy2"/>
    <dgm:cxn modelId="{EA6C3BA0-3121-41F6-8B46-76AAD4DC6554}" type="presParOf" srcId="{0B94D97A-D46F-4B48-89F7-D3FDE43A1984}" destId="{B080F00E-AE5F-4D14-A83D-08B3B9049493}" srcOrd="0" destOrd="0" presId="urn:microsoft.com/office/officeart/2005/8/layout/hierarchy2"/>
    <dgm:cxn modelId="{6D348612-B30F-4064-9D7A-CAB5496A03BC}" type="presParOf" srcId="{3DDFF11C-9D3E-4063-AED9-C10DE13E1D87}" destId="{B800F9E5-471A-4808-8500-6CF65146DAFE}" srcOrd="3" destOrd="0" presId="urn:microsoft.com/office/officeart/2005/8/layout/hierarchy2"/>
    <dgm:cxn modelId="{30ADF65B-34DC-4D98-BBC5-4D482A7C3AC2}" type="presParOf" srcId="{B800F9E5-471A-4808-8500-6CF65146DAFE}" destId="{84983AB7-792F-48D9-AF7B-FB031AC15C4E}" srcOrd="0" destOrd="0" presId="urn:microsoft.com/office/officeart/2005/8/layout/hierarchy2"/>
    <dgm:cxn modelId="{DE282599-B098-4F1D-8070-63AA2DD4F0C4}" type="presParOf" srcId="{B800F9E5-471A-4808-8500-6CF65146DAFE}" destId="{8254B97B-5BD5-4395-BD8F-305A1439759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D20154-4D6D-4BEF-AC30-94F31A4794C7}" type="doc">
      <dgm:prSet loTypeId="urn:microsoft.com/office/officeart/2005/8/layout/default" loCatId="list" qsTypeId="urn:microsoft.com/office/officeart/2005/8/quickstyle/simple5" qsCatId="simple" csTypeId="urn:microsoft.com/office/officeart/2005/8/colors/accent1_3" csCatId="accent1" phldr="1"/>
      <dgm:spPr/>
      <dgm:t>
        <a:bodyPr/>
        <a:lstStyle/>
        <a:p>
          <a:endParaRPr lang="zh-CN" altLang="en-US"/>
        </a:p>
      </dgm:t>
    </dgm:pt>
    <dgm:pt modelId="{2B93CE37-9E5B-4F9F-A8D7-EBDE4AAD88D7}">
      <dgm:prSet phldrT="[文本]" custT="1"/>
      <dgm:spPr/>
      <dgm:t>
        <a:bodyPr/>
        <a:lstStyle/>
        <a:p>
          <a:r>
            <a:rPr lang="zh-CN" altLang="en-US" sz="3000" b="1" dirty="0"/>
            <a:t>对照</a:t>
          </a:r>
        </a:p>
      </dgm:t>
    </dgm:pt>
    <dgm:pt modelId="{23F4AA85-A7D9-40CC-B182-98B0221EC24F}" type="parTrans" cxnId="{4654022F-B650-4D4D-A167-B42BC0ADBFE7}">
      <dgm:prSet/>
      <dgm:spPr/>
      <dgm:t>
        <a:bodyPr/>
        <a:lstStyle/>
        <a:p>
          <a:endParaRPr lang="zh-CN" altLang="en-US"/>
        </a:p>
      </dgm:t>
    </dgm:pt>
    <dgm:pt modelId="{89129FB4-FED7-46AE-8B7C-D3A2A191429F}" type="sibTrans" cxnId="{4654022F-B650-4D4D-A167-B42BC0ADBFE7}">
      <dgm:prSet/>
      <dgm:spPr/>
      <dgm:t>
        <a:bodyPr/>
        <a:lstStyle/>
        <a:p>
          <a:endParaRPr lang="zh-CN" altLang="en-US"/>
        </a:p>
      </dgm:t>
    </dgm:pt>
    <dgm:pt modelId="{13FC2637-1A36-48C1-A27C-79350BAF741D}">
      <dgm:prSet phldrT="[文本]" custT="1"/>
      <dgm:spPr/>
      <dgm:t>
        <a:bodyPr/>
        <a:lstStyle/>
        <a:p>
          <a:r>
            <a:rPr lang="zh-CN" altLang="en-US" sz="3000" b="1" dirty="0"/>
            <a:t>随机</a:t>
          </a:r>
        </a:p>
      </dgm:t>
    </dgm:pt>
    <dgm:pt modelId="{0E1C8E96-EB59-4B75-B24B-6534E2D911FC}" type="parTrans" cxnId="{D35DAC47-2E38-4BAD-A99E-1534F9AAC309}">
      <dgm:prSet/>
      <dgm:spPr/>
      <dgm:t>
        <a:bodyPr/>
        <a:lstStyle/>
        <a:p>
          <a:endParaRPr lang="zh-CN" altLang="en-US"/>
        </a:p>
      </dgm:t>
    </dgm:pt>
    <dgm:pt modelId="{480D3009-61FF-4A4F-8D96-1751BD247EB1}" type="sibTrans" cxnId="{D35DAC47-2E38-4BAD-A99E-1534F9AAC309}">
      <dgm:prSet/>
      <dgm:spPr/>
      <dgm:t>
        <a:bodyPr/>
        <a:lstStyle/>
        <a:p>
          <a:endParaRPr lang="zh-CN" altLang="en-US"/>
        </a:p>
      </dgm:t>
    </dgm:pt>
    <dgm:pt modelId="{AD2588B5-BB17-49BC-BB9C-D66BBD1F7978}">
      <dgm:prSet phldrT="[文本]" custT="1"/>
      <dgm:spPr/>
      <dgm:t>
        <a:bodyPr/>
        <a:lstStyle/>
        <a:p>
          <a:r>
            <a:rPr lang="zh-CN" altLang="en-US" sz="3000" b="1" dirty="0"/>
            <a:t>重复</a:t>
          </a:r>
        </a:p>
      </dgm:t>
    </dgm:pt>
    <dgm:pt modelId="{55251D3A-0F6D-43CC-B418-8398DFE4603A}" type="parTrans" cxnId="{A0A18A3A-1B31-4280-AED9-E99A8B3DFDBF}">
      <dgm:prSet/>
      <dgm:spPr/>
      <dgm:t>
        <a:bodyPr/>
        <a:lstStyle/>
        <a:p>
          <a:endParaRPr lang="zh-CN" altLang="en-US"/>
        </a:p>
      </dgm:t>
    </dgm:pt>
    <dgm:pt modelId="{3C91C43B-FDDD-48EA-9E34-F418B0E09138}" type="sibTrans" cxnId="{A0A18A3A-1B31-4280-AED9-E99A8B3DFDBF}">
      <dgm:prSet/>
      <dgm:spPr/>
      <dgm:t>
        <a:bodyPr/>
        <a:lstStyle/>
        <a:p>
          <a:endParaRPr lang="zh-CN" altLang="en-US"/>
        </a:p>
      </dgm:t>
    </dgm:pt>
    <dgm:pt modelId="{7FA77F90-8A8F-4CD6-8CF1-6B34386FB329}">
      <dgm:prSet phldrT="[文本]" custT="1"/>
      <dgm:spPr/>
      <dgm:t>
        <a:bodyPr/>
        <a:lstStyle/>
        <a:p>
          <a:r>
            <a:rPr lang="zh-CN" altLang="en-US" sz="3000" b="1" dirty="0"/>
            <a:t>知情</a:t>
          </a:r>
        </a:p>
      </dgm:t>
    </dgm:pt>
    <dgm:pt modelId="{103984A3-69D8-4305-AB41-2017F10A242F}" type="parTrans" cxnId="{4F8EDF64-754F-4456-978A-0E710E4CA15E}">
      <dgm:prSet/>
      <dgm:spPr/>
      <dgm:t>
        <a:bodyPr/>
        <a:lstStyle/>
        <a:p>
          <a:endParaRPr lang="zh-CN" altLang="en-US"/>
        </a:p>
      </dgm:t>
    </dgm:pt>
    <dgm:pt modelId="{FF45798B-396F-4588-ACF9-88B33D257D12}" type="sibTrans" cxnId="{4F8EDF64-754F-4456-978A-0E710E4CA15E}">
      <dgm:prSet/>
      <dgm:spPr/>
      <dgm:t>
        <a:bodyPr/>
        <a:lstStyle/>
        <a:p>
          <a:endParaRPr lang="zh-CN" altLang="en-US"/>
        </a:p>
      </dgm:t>
    </dgm:pt>
    <dgm:pt modelId="{540FE452-E3B6-4240-9B52-A17FED43C90B}" type="pres">
      <dgm:prSet presAssocID="{C6D20154-4D6D-4BEF-AC30-94F31A4794C7}" presName="diagram" presStyleCnt="0">
        <dgm:presLayoutVars>
          <dgm:dir/>
          <dgm:resizeHandles val="exact"/>
        </dgm:presLayoutVars>
      </dgm:prSet>
      <dgm:spPr/>
    </dgm:pt>
    <dgm:pt modelId="{A1CDD853-A0A2-47C4-8C23-949F3AE4EB01}" type="pres">
      <dgm:prSet presAssocID="{2B93CE37-9E5B-4F9F-A8D7-EBDE4AAD88D7}" presName="node" presStyleLbl="node1" presStyleIdx="0" presStyleCnt="4" custScaleX="47970" custScaleY="29259">
        <dgm:presLayoutVars>
          <dgm:bulletEnabled val="1"/>
        </dgm:presLayoutVars>
      </dgm:prSet>
      <dgm:spPr/>
    </dgm:pt>
    <dgm:pt modelId="{771E593A-75E3-4B94-81BD-F595864E5138}" type="pres">
      <dgm:prSet presAssocID="{89129FB4-FED7-46AE-8B7C-D3A2A191429F}" presName="sibTrans" presStyleCnt="0"/>
      <dgm:spPr/>
    </dgm:pt>
    <dgm:pt modelId="{BC7FC841-17F0-4DA8-9405-DBBB9EE52D77}" type="pres">
      <dgm:prSet presAssocID="{13FC2637-1A36-48C1-A27C-79350BAF741D}" presName="node" presStyleLbl="node1" presStyleIdx="1" presStyleCnt="4" custScaleX="47970" custScaleY="29259">
        <dgm:presLayoutVars>
          <dgm:bulletEnabled val="1"/>
        </dgm:presLayoutVars>
      </dgm:prSet>
      <dgm:spPr/>
    </dgm:pt>
    <dgm:pt modelId="{37898D10-1572-40B6-9127-62C0627E62AD}" type="pres">
      <dgm:prSet presAssocID="{480D3009-61FF-4A4F-8D96-1751BD247EB1}" presName="sibTrans" presStyleCnt="0"/>
      <dgm:spPr/>
    </dgm:pt>
    <dgm:pt modelId="{4EEFAFDF-E82C-4323-81CA-4E52A8A1D615}" type="pres">
      <dgm:prSet presAssocID="{AD2588B5-BB17-49BC-BB9C-D66BBD1F7978}" presName="node" presStyleLbl="node1" presStyleIdx="2" presStyleCnt="4" custScaleX="47970" custScaleY="29259">
        <dgm:presLayoutVars>
          <dgm:bulletEnabled val="1"/>
        </dgm:presLayoutVars>
      </dgm:prSet>
      <dgm:spPr/>
    </dgm:pt>
    <dgm:pt modelId="{C3550470-4AAD-43C6-928F-15292BC26ABD}" type="pres">
      <dgm:prSet presAssocID="{3C91C43B-FDDD-48EA-9E34-F418B0E09138}" presName="sibTrans" presStyleCnt="0"/>
      <dgm:spPr/>
    </dgm:pt>
    <dgm:pt modelId="{80EAE60B-7FE5-43EE-8E36-BFA6DA45C811}" type="pres">
      <dgm:prSet presAssocID="{7FA77F90-8A8F-4CD6-8CF1-6B34386FB329}" presName="node" presStyleLbl="node1" presStyleIdx="3" presStyleCnt="4" custScaleX="47970" custScaleY="29259">
        <dgm:presLayoutVars>
          <dgm:bulletEnabled val="1"/>
        </dgm:presLayoutVars>
      </dgm:prSet>
      <dgm:spPr/>
    </dgm:pt>
  </dgm:ptLst>
  <dgm:cxnLst>
    <dgm:cxn modelId="{BD18F51E-0928-40FB-A4EC-06DE1EC538D8}" type="presOf" srcId="{AD2588B5-BB17-49BC-BB9C-D66BBD1F7978}" destId="{4EEFAFDF-E82C-4323-81CA-4E52A8A1D615}" srcOrd="0" destOrd="0" presId="urn:microsoft.com/office/officeart/2005/8/layout/default"/>
    <dgm:cxn modelId="{5D871920-A6CC-42E5-ACDE-B60F55C66F64}" type="presOf" srcId="{C6D20154-4D6D-4BEF-AC30-94F31A4794C7}" destId="{540FE452-E3B6-4240-9B52-A17FED43C90B}" srcOrd="0" destOrd="0" presId="urn:microsoft.com/office/officeart/2005/8/layout/default"/>
    <dgm:cxn modelId="{4654022F-B650-4D4D-A167-B42BC0ADBFE7}" srcId="{C6D20154-4D6D-4BEF-AC30-94F31A4794C7}" destId="{2B93CE37-9E5B-4F9F-A8D7-EBDE4AAD88D7}" srcOrd="0" destOrd="0" parTransId="{23F4AA85-A7D9-40CC-B182-98B0221EC24F}" sibTransId="{89129FB4-FED7-46AE-8B7C-D3A2A191429F}"/>
    <dgm:cxn modelId="{A0A18A3A-1B31-4280-AED9-E99A8B3DFDBF}" srcId="{C6D20154-4D6D-4BEF-AC30-94F31A4794C7}" destId="{AD2588B5-BB17-49BC-BB9C-D66BBD1F7978}" srcOrd="2" destOrd="0" parTransId="{55251D3A-0F6D-43CC-B418-8398DFE4603A}" sibTransId="{3C91C43B-FDDD-48EA-9E34-F418B0E09138}"/>
    <dgm:cxn modelId="{4F8EDF64-754F-4456-978A-0E710E4CA15E}" srcId="{C6D20154-4D6D-4BEF-AC30-94F31A4794C7}" destId="{7FA77F90-8A8F-4CD6-8CF1-6B34386FB329}" srcOrd="3" destOrd="0" parTransId="{103984A3-69D8-4305-AB41-2017F10A242F}" sibTransId="{FF45798B-396F-4588-ACF9-88B33D257D12}"/>
    <dgm:cxn modelId="{D35DAC47-2E38-4BAD-A99E-1534F9AAC309}" srcId="{C6D20154-4D6D-4BEF-AC30-94F31A4794C7}" destId="{13FC2637-1A36-48C1-A27C-79350BAF741D}" srcOrd="1" destOrd="0" parTransId="{0E1C8E96-EB59-4B75-B24B-6534E2D911FC}" sibTransId="{480D3009-61FF-4A4F-8D96-1751BD247EB1}"/>
    <dgm:cxn modelId="{77278877-B3BB-4B9F-891A-13B8E03A4859}" type="presOf" srcId="{2B93CE37-9E5B-4F9F-A8D7-EBDE4AAD88D7}" destId="{A1CDD853-A0A2-47C4-8C23-949F3AE4EB01}" srcOrd="0" destOrd="0" presId="urn:microsoft.com/office/officeart/2005/8/layout/default"/>
    <dgm:cxn modelId="{BC9B3ABD-20ED-419B-9FEC-C05D59C7FE93}" type="presOf" srcId="{13FC2637-1A36-48C1-A27C-79350BAF741D}" destId="{BC7FC841-17F0-4DA8-9405-DBBB9EE52D77}" srcOrd="0" destOrd="0" presId="urn:microsoft.com/office/officeart/2005/8/layout/default"/>
    <dgm:cxn modelId="{32D4A7E7-BD77-45ED-AF47-9434A28195E8}" type="presOf" srcId="{7FA77F90-8A8F-4CD6-8CF1-6B34386FB329}" destId="{80EAE60B-7FE5-43EE-8E36-BFA6DA45C811}" srcOrd="0" destOrd="0" presId="urn:microsoft.com/office/officeart/2005/8/layout/default"/>
    <dgm:cxn modelId="{347CCDB1-6B1B-4DDF-848F-6138046273BF}" type="presParOf" srcId="{540FE452-E3B6-4240-9B52-A17FED43C90B}" destId="{A1CDD853-A0A2-47C4-8C23-949F3AE4EB01}" srcOrd="0" destOrd="0" presId="urn:microsoft.com/office/officeart/2005/8/layout/default"/>
    <dgm:cxn modelId="{45327896-280C-4719-84E5-A64DAA0ACC27}" type="presParOf" srcId="{540FE452-E3B6-4240-9B52-A17FED43C90B}" destId="{771E593A-75E3-4B94-81BD-F595864E5138}" srcOrd="1" destOrd="0" presId="urn:microsoft.com/office/officeart/2005/8/layout/default"/>
    <dgm:cxn modelId="{6FAE42EC-8B04-4579-956B-442338806EE0}" type="presParOf" srcId="{540FE452-E3B6-4240-9B52-A17FED43C90B}" destId="{BC7FC841-17F0-4DA8-9405-DBBB9EE52D77}" srcOrd="2" destOrd="0" presId="urn:microsoft.com/office/officeart/2005/8/layout/default"/>
    <dgm:cxn modelId="{8BE79DD9-DD51-4B48-B162-2E106A857A07}" type="presParOf" srcId="{540FE452-E3B6-4240-9B52-A17FED43C90B}" destId="{37898D10-1572-40B6-9127-62C0627E62AD}" srcOrd="3" destOrd="0" presId="urn:microsoft.com/office/officeart/2005/8/layout/default"/>
    <dgm:cxn modelId="{4E406C67-4009-4E1D-84C3-4671D0C596D5}" type="presParOf" srcId="{540FE452-E3B6-4240-9B52-A17FED43C90B}" destId="{4EEFAFDF-E82C-4323-81CA-4E52A8A1D615}" srcOrd="4" destOrd="0" presId="urn:microsoft.com/office/officeart/2005/8/layout/default"/>
    <dgm:cxn modelId="{66B1C298-DCF6-4D47-A3C0-9F8C20AF5014}" type="presParOf" srcId="{540FE452-E3B6-4240-9B52-A17FED43C90B}" destId="{C3550470-4AAD-43C6-928F-15292BC26ABD}" srcOrd="5" destOrd="0" presId="urn:microsoft.com/office/officeart/2005/8/layout/default"/>
    <dgm:cxn modelId="{ADD50B8A-E50E-42DC-9CB5-50CCC3E913D1}" type="presParOf" srcId="{540FE452-E3B6-4240-9B52-A17FED43C90B}" destId="{80EAE60B-7FE5-43EE-8E36-BFA6DA45C811}"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6EE56D-0824-405B-8EDF-29ABA221C813}" type="doc">
      <dgm:prSet loTypeId="urn:microsoft.com/office/officeart/2005/8/layout/chevron1" loCatId="process" qsTypeId="urn:microsoft.com/office/officeart/2005/8/quickstyle/simple5" qsCatId="simple" csTypeId="urn:microsoft.com/office/officeart/2005/8/colors/accent3_3" csCatId="accent3" phldr="1"/>
      <dgm:spPr/>
    </dgm:pt>
    <dgm:pt modelId="{D28F3FBF-6AC9-49A1-9B9F-07A55D5421EA}">
      <dgm:prSet phldrT="[文本]" custT="1"/>
      <dgm:spPr/>
      <dgm:t>
        <a:bodyPr/>
        <a:lstStyle/>
        <a:p>
          <a:pPr>
            <a:spcAft>
              <a:spcPts val="0"/>
            </a:spcAft>
          </a:pPr>
          <a:r>
            <a:rPr lang="zh-CN" altLang="en-US" sz="2200" b="1" dirty="0"/>
            <a:t>确定</a:t>
          </a:r>
          <a:endParaRPr lang="en-US" altLang="zh-CN" sz="2200" b="1" dirty="0"/>
        </a:p>
        <a:p>
          <a:pPr>
            <a:spcAft>
              <a:spcPts val="0"/>
            </a:spcAft>
          </a:pPr>
          <a:r>
            <a:rPr lang="zh-CN" altLang="en-US" sz="2200" b="1" dirty="0"/>
            <a:t>研究目的</a:t>
          </a:r>
        </a:p>
      </dgm:t>
    </dgm:pt>
    <dgm:pt modelId="{B6DD537F-BCF3-4BBB-A57C-0408B8793A1B}" type="parTrans" cxnId="{150F9C10-FC42-4221-9CE4-895E86F6746C}">
      <dgm:prSet/>
      <dgm:spPr/>
      <dgm:t>
        <a:bodyPr/>
        <a:lstStyle/>
        <a:p>
          <a:endParaRPr lang="zh-CN" altLang="en-US"/>
        </a:p>
      </dgm:t>
    </dgm:pt>
    <dgm:pt modelId="{E0246A3E-A513-4D76-8364-034FA096B39E}" type="sibTrans" cxnId="{150F9C10-FC42-4221-9CE4-895E86F6746C}">
      <dgm:prSet/>
      <dgm:spPr/>
      <dgm:t>
        <a:bodyPr/>
        <a:lstStyle/>
        <a:p>
          <a:endParaRPr lang="zh-CN" altLang="en-US"/>
        </a:p>
      </dgm:t>
    </dgm:pt>
    <dgm:pt modelId="{81B5CD83-1AC6-4334-A5BB-EE5C9DB935B9}">
      <dgm:prSet phldrT="[文本]" custT="1"/>
      <dgm:spPr/>
      <dgm:t>
        <a:bodyPr/>
        <a:lstStyle/>
        <a:p>
          <a:pPr>
            <a:spcAft>
              <a:spcPts val="0"/>
            </a:spcAft>
          </a:pPr>
          <a:r>
            <a:rPr lang="zh-CN" altLang="en-US" sz="2200" b="1" dirty="0"/>
            <a:t>完成</a:t>
          </a:r>
          <a:endParaRPr lang="en-US" altLang="zh-CN" sz="2200" b="1" dirty="0"/>
        </a:p>
        <a:p>
          <a:pPr>
            <a:spcAft>
              <a:spcPts val="0"/>
            </a:spcAft>
          </a:pPr>
          <a:r>
            <a:rPr lang="zh-CN" altLang="en-US" sz="2200" b="1" dirty="0"/>
            <a:t>实验设计</a:t>
          </a:r>
        </a:p>
      </dgm:t>
    </dgm:pt>
    <dgm:pt modelId="{E16A9EA4-DD06-4C73-8751-4C326B2038A0}" type="parTrans" cxnId="{594CCEE3-4B0D-4B56-826A-853D3367660B}">
      <dgm:prSet/>
      <dgm:spPr/>
      <dgm:t>
        <a:bodyPr/>
        <a:lstStyle/>
        <a:p>
          <a:endParaRPr lang="zh-CN" altLang="en-US"/>
        </a:p>
      </dgm:t>
    </dgm:pt>
    <dgm:pt modelId="{BEF9EC9D-6891-4F8B-A535-AC2CA0AECF7D}" type="sibTrans" cxnId="{594CCEE3-4B0D-4B56-826A-853D3367660B}">
      <dgm:prSet/>
      <dgm:spPr/>
      <dgm:t>
        <a:bodyPr/>
        <a:lstStyle/>
        <a:p>
          <a:endParaRPr lang="zh-CN" altLang="en-US"/>
        </a:p>
      </dgm:t>
    </dgm:pt>
    <dgm:pt modelId="{620DAEA1-5EF4-493F-ABD8-E7175774B947}">
      <dgm:prSet phldrT="[文本]" custT="1"/>
      <dgm:spPr/>
      <dgm:t>
        <a:bodyPr/>
        <a:lstStyle/>
        <a:p>
          <a:pPr>
            <a:spcAft>
              <a:spcPts val="0"/>
            </a:spcAft>
          </a:pPr>
          <a:r>
            <a:rPr lang="zh-CN" altLang="en-US" sz="2200" b="1" dirty="0"/>
            <a:t>开展</a:t>
          </a:r>
          <a:endParaRPr lang="en-US" altLang="zh-CN" sz="2200" b="1" dirty="0"/>
        </a:p>
        <a:p>
          <a:pPr>
            <a:spcAft>
              <a:spcPts val="0"/>
            </a:spcAft>
          </a:pPr>
          <a:r>
            <a:rPr lang="zh-CN" altLang="en-US" sz="2200" b="1" dirty="0"/>
            <a:t>实验研究</a:t>
          </a:r>
        </a:p>
      </dgm:t>
    </dgm:pt>
    <dgm:pt modelId="{15564FE5-2FA5-4987-9343-3EAA0B2019DD}" type="parTrans" cxnId="{DE39F7F2-663D-42D4-9D49-76F99C35F550}">
      <dgm:prSet/>
      <dgm:spPr/>
      <dgm:t>
        <a:bodyPr/>
        <a:lstStyle/>
        <a:p>
          <a:endParaRPr lang="zh-CN" altLang="en-US"/>
        </a:p>
      </dgm:t>
    </dgm:pt>
    <dgm:pt modelId="{97E5D0DD-DBDE-4731-93A2-5A1760061140}" type="sibTrans" cxnId="{DE39F7F2-663D-42D4-9D49-76F99C35F550}">
      <dgm:prSet/>
      <dgm:spPr/>
      <dgm:t>
        <a:bodyPr/>
        <a:lstStyle/>
        <a:p>
          <a:endParaRPr lang="zh-CN" altLang="en-US"/>
        </a:p>
      </dgm:t>
    </dgm:pt>
    <dgm:pt modelId="{A291AB6D-803B-4D76-8A2B-3486FB795873}">
      <dgm:prSet phldrT="[文本]" custT="1"/>
      <dgm:spPr/>
      <dgm:t>
        <a:bodyPr/>
        <a:lstStyle/>
        <a:p>
          <a:pPr>
            <a:spcAft>
              <a:spcPts val="0"/>
            </a:spcAft>
          </a:pPr>
          <a:r>
            <a:rPr lang="zh-CN" altLang="en-US" sz="2200" b="1" dirty="0"/>
            <a:t>汇报</a:t>
          </a:r>
          <a:endParaRPr lang="en-US" altLang="zh-CN" sz="2200" b="1" dirty="0"/>
        </a:p>
        <a:p>
          <a:pPr>
            <a:spcAft>
              <a:spcPts val="0"/>
            </a:spcAft>
          </a:pPr>
          <a:r>
            <a:rPr lang="zh-CN" altLang="en-US" sz="2200" b="1" dirty="0"/>
            <a:t>研究结果</a:t>
          </a:r>
        </a:p>
      </dgm:t>
    </dgm:pt>
    <dgm:pt modelId="{42576E7E-FF56-4BBC-ADBA-BFC2093A635F}" type="parTrans" cxnId="{6F21352C-C73B-488D-A5CB-D28124E1A4DB}">
      <dgm:prSet/>
      <dgm:spPr/>
      <dgm:t>
        <a:bodyPr/>
        <a:lstStyle/>
        <a:p>
          <a:endParaRPr lang="zh-CN" altLang="en-US"/>
        </a:p>
      </dgm:t>
    </dgm:pt>
    <dgm:pt modelId="{F6269E85-014B-41D8-9758-D128FDB3212B}" type="sibTrans" cxnId="{6F21352C-C73B-488D-A5CB-D28124E1A4DB}">
      <dgm:prSet/>
      <dgm:spPr/>
      <dgm:t>
        <a:bodyPr/>
        <a:lstStyle/>
        <a:p>
          <a:endParaRPr lang="zh-CN" altLang="en-US"/>
        </a:p>
      </dgm:t>
    </dgm:pt>
    <dgm:pt modelId="{06738471-1770-4DBD-BDE4-DAEB1197AED6}" type="pres">
      <dgm:prSet presAssocID="{196EE56D-0824-405B-8EDF-29ABA221C813}" presName="Name0" presStyleCnt="0">
        <dgm:presLayoutVars>
          <dgm:dir/>
          <dgm:animLvl val="lvl"/>
          <dgm:resizeHandles val="exact"/>
        </dgm:presLayoutVars>
      </dgm:prSet>
      <dgm:spPr/>
    </dgm:pt>
    <dgm:pt modelId="{C23951C3-6193-40F2-94F8-866F772F28EF}" type="pres">
      <dgm:prSet presAssocID="{D28F3FBF-6AC9-49A1-9B9F-07A55D5421EA}" presName="parTxOnly" presStyleLbl="node1" presStyleIdx="0" presStyleCnt="4">
        <dgm:presLayoutVars>
          <dgm:chMax val="0"/>
          <dgm:chPref val="0"/>
          <dgm:bulletEnabled val="1"/>
        </dgm:presLayoutVars>
      </dgm:prSet>
      <dgm:spPr/>
    </dgm:pt>
    <dgm:pt modelId="{9DB4909E-B502-479D-87BE-653C6A33B2F3}" type="pres">
      <dgm:prSet presAssocID="{E0246A3E-A513-4D76-8364-034FA096B39E}" presName="parTxOnlySpace" presStyleCnt="0"/>
      <dgm:spPr/>
    </dgm:pt>
    <dgm:pt modelId="{C3D2F4BC-78DE-49C8-B345-28A693F9F9E1}" type="pres">
      <dgm:prSet presAssocID="{81B5CD83-1AC6-4334-A5BB-EE5C9DB935B9}" presName="parTxOnly" presStyleLbl="node1" presStyleIdx="1" presStyleCnt="4">
        <dgm:presLayoutVars>
          <dgm:chMax val="0"/>
          <dgm:chPref val="0"/>
          <dgm:bulletEnabled val="1"/>
        </dgm:presLayoutVars>
      </dgm:prSet>
      <dgm:spPr/>
    </dgm:pt>
    <dgm:pt modelId="{8CC66CC6-296B-4FDD-93CD-8B4C2B02299C}" type="pres">
      <dgm:prSet presAssocID="{BEF9EC9D-6891-4F8B-A535-AC2CA0AECF7D}" presName="parTxOnlySpace" presStyleCnt="0"/>
      <dgm:spPr/>
    </dgm:pt>
    <dgm:pt modelId="{98B9CAE0-5B95-4383-9B80-8DB09544B185}" type="pres">
      <dgm:prSet presAssocID="{620DAEA1-5EF4-493F-ABD8-E7175774B947}" presName="parTxOnly" presStyleLbl="node1" presStyleIdx="2" presStyleCnt="4">
        <dgm:presLayoutVars>
          <dgm:chMax val="0"/>
          <dgm:chPref val="0"/>
          <dgm:bulletEnabled val="1"/>
        </dgm:presLayoutVars>
      </dgm:prSet>
      <dgm:spPr/>
    </dgm:pt>
    <dgm:pt modelId="{FCFD1CE7-E621-45E8-9CDE-36420980E4DA}" type="pres">
      <dgm:prSet presAssocID="{97E5D0DD-DBDE-4731-93A2-5A1760061140}" presName="parTxOnlySpace" presStyleCnt="0"/>
      <dgm:spPr/>
    </dgm:pt>
    <dgm:pt modelId="{17599162-D8E1-41C9-A4F2-CAEB63B4C55F}" type="pres">
      <dgm:prSet presAssocID="{A291AB6D-803B-4D76-8A2B-3486FB795873}" presName="parTxOnly" presStyleLbl="node1" presStyleIdx="3" presStyleCnt="4">
        <dgm:presLayoutVars>
          <dgm:chMax val="0"/>
          <dgm:chPref val="0"/>
          <dgm:bulletEnabled val="1"/>
        </dgm:presLayoutVars>
      </dgm:prSet>
      <dgm:spPr/>
    </dgm:pt>
  </dgm:ptLst>
  <dgm:cxnLst>
    <dgm:cxn modelId="{150F9C10-FC42-4221-9CE4-895E86F6746C}" srcId="{196EE56D-0824-405B-8EDF-29ABA221C813}" destId="{D28F3FBF-6AC9-49A1-9B9F-07A55D5421EA}" srcOrd="0" destOrd="0" parTransId="{B6DD537F-BCF3-4BBB-A57C-0408B8793A1B}" sibTransId="{E0246A3E-A513-4D76-8364-034FA096B39E}"/>
    <dgm:cxn modelId="{AB1FC528-C039-4D0B-A68E-00B2C2719B40}" type="presOf" srcId="{D28F3FBF-6AC9-49A1-9B9F-07A55D5421EA}" destId="{C23951C3-6193-40F2-94F8-866F772F28EF}" srcOrd="0" destOrd="0" presId="urn:microsoft.com/office/officeart/2005/8/layout/chevron1"/>
    <dgm:cxn modelId="{6F21352C-C73B-488D-A5CB-D28124E1A4DB}" srcId="{196EE56D-0824-405B-8EDF-29ABA221C813}" destId="{A291AB6D-803B-4D76-8A2B-3486FB795873}" srcOrd="3" destOrd="0" parTransId="{42576E7E-FF56-4BBC-ADBA-BFC2093A635F}" sibTransId="{F6269E85-014B-41D8-9758-D128FDB3212B}"/>
    <dgm:cxn modelId="{47474368-E50D-4C00-A8CB-4B1579564EF5}" type="presOf" srcId="{81B5CD83-1AC6-4334-A5BB-EE5C9DB935B9}" destId="{C3D2F4BC-78DE-49C8-B345-28A693F9F9E1}" srcOrd="0" destOrd="0" presId="urn:microsoft.com/office/officeart/2005/8/layout/chevron1"/>
    <dgm:cxn modelId="{E8BA6CBD-FA39-412C-BCB4-FADB21448DFB}" type="presOf" srcId="{620DAEA1-5EF4-493F-ABD8-E7175774B947}" destId="{98B9CAE0-5B95-4383-9B80-8DB09544B185}" srcOrd="0" destOrd="0" presId="urn:microsoft.com/office/officeart/2005/8/layout/chevron1"/>
    <dgm:cxn modelId="{3FBD05C9-05C0-4650-8FBE-28AF2DA6F802}" type="presOf" srcId="{196EE56D-0824-405B-8EDF-29ABA221C813}" destId="{06738471-1770-4DBD-BDE4-DAEB1197AED6}" srcOrd="0" destOrd="0" presId="urn:microsoft.com/office/officeart/2005/8/layout/chevron1"/>
    <dgm:cxn modelId="{C27C0CDE-1369-4D9B-9552-33FDB8191863}" type="presOf" srcId="{A291AB6D-803B-4D76-8A2B-3486FB795873}" destId="{17599162-D8E1-41C9-A4F2-CAEB63B4C55F}" srcOrd="0" destOrd="0" presId="urn:microsoft.com/office/officeart/2005/8/layout/chevron1"/>
    <dgm:cxn modelId="{594CCEE3-4B0D-4B56-826A-853D3367660B}" srcId="{196EE56D-0824-405B-8EDF-29ABA221C813}" destId="{81B5CD83-1AC6-4334-A5BB-EE5C9DB935B9}" srcOrd="1" destOrd="0" parTransId="{E16A9EA4-DD06-4C73-8751-4C326B2038A0}" sibTransId="{BEF9EC9D-6891-4F8B-A535-AC2CA0AECF7D}"/>
    <dgm:cxn modelId="{DE39F7F2-663D-42D4-9D49-76F99C35F550}" srcId="{196EE56D-0824-405B-8EDF-29ABA221C813}" destId="{620DAEA1-5EF4-493F-ABD8-E7175774B947}" srcOrd="2" destOrd="0" parTransId="{15564FE5-2FA5-4987-9343-3EAA0B2019DD}" sibTransId="{97E5D0DD-DBDE-4731-93A2-5A1760061140}"/>
    <dgm:cxn modelId="{3ED2D339-A03F-4D1F-B5A7-EDEF37D54613}" type="presParOf" srcId="{06738471-1770-4DBD-BDE4-DAEB1197AED6}" destId="{C23951C3-6193-40F2-94F8-866F772F28EF}" srcOrd="0" destOrd="0" presId="urn:microsoft.com/office/officeart/2005/8/layout/chevron1"/>
    <dgm:cxn modelId="{0A163512-3DF7-4FBA-84B9-D300C9589FEA}" type="presParOf" srcId="{06738471-1770-4DBD-BDE4-DAEB1197AED6}" destId="{9DB4909E-B502-479D-87BE-653C6A33B2F3}" srcOrd="1" destOrd="0" presId="urn:microsoft.com/office/officeart/2005/8/layout/chevron1"/>
    <dgm:cxn modelId="{16947FD1-7712-46B9-9AF5-FF33FD9E15FB}" type="presParOf" srcId="{06738471-1770-4DBD-BDE4-DAEB1197AED6}" destId="{C3D2F4BC-78DE-49C8-B345-28A693F9F9E1}" srcOrd="2" destOrd="0" presId="urn:microsoft.com/office/officeart/2005/8/layout/chevron1"/>
    <dgm:cxn modelId="{DB4C3213-4104-4CEB-A496-AD908CFB9063}" type="presParOf" srcId="{06738471-1770-4DBD-BDE4-DAEB1197AED6}" destId="{8CC66CC6-296B-4FDD-93CD-8B4C2B02299C}" srcOrd="3" destOrd="0" presId="urn:microsoft.com/office/officeart/2005/8/layout/chevron1"/>
    <dgm:cxn modelId="{787F2418-F6D8-44C5-8EEE-27961F67B22A}" type="presParOf" srcId="{06738471-1770-4DBD-BDE4-DAEB1197AED6}" destId="{98B9CAE0-5B95-4383-9B80-8DB09544B185}" srcOrd="4" destOrd="0" presId="urn:microsoft.com/office/officeart/2005/8/layout/chevron1"/>
    <dgm:cxn modelId="{F017657C-C44E-4B8B-A18A-260A705AF7C7}" type="presParOf" srcId="{06738471-1770-4DBD-BDE4-DAEB1197AED6}" destId="{FCFD1CE7-E621-45E8-9CDE-36420980E4DA}" srcOrd="5" destOrd="0" presId="urn:microsoft.com/office/officeart/2005/8/layout/chevron1"/>
    <dgm:cxn modelId="{188281D0-A0BE-4BCF-BF15-F1E955B95D0D}" type="presParOf" srcId="{06738471-1770-4DBD-BDE4-DAEB1197AED6}" destId="{17599162-D8E1-41C9-A4F2-CAEB63B4C55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6D30BF-F277-4D65-948D-6345F80CF68D}" type="doc">
      <dgm:prSet loTypeId="urn:microsoft.com/office/officeart/2009/layout/ReverseList" loCatId="relationship" qsTypeId="urn:microsoft.com/office/officeart/2005/8/quickstyle/simple5" qsCatId="simple" csTypeId="urn:microsoft.com/office/officeart/2005/8/colors/colorful2" csCatId="colorful" phldr="1"/>
      <dgm:spPr/>
      <dgm:t>
        <a:bodyPr/>
        <a:lstStyle/>
        <a:p>
          <a:endParaRPr lang="zh-CN" altLang="en-US"/>
        </a:p>
      </dgm:t>
    </dgm:pt>
    <dgm:pt modelId="{363C6FE6-F1B9-4851-AD85-371D871BD621}">
      <dgm:prSet phldrT="[Text]" custT="1"/>
      <dgm:spPr/>
      <dgm:t>
        <a:bodyPr anchor="ctr"/>
        <a:lstStyle/>
        <a:p>
          <a:pPr>
            <a:lnSpc>
              <a:spcPts val="4500"/>
            </a:lnSpc>
          </a:pPr>
          <a:r>
            <a:rPr lang="zh-CN" altLang="en-US" sz="2000" dirty="0">
              <a:latin typeface="+mn-ea"/>
            </a:rPr>
            <a:t>需要多少样本量才能提供足够的把握能够正确的检测到有意义的差异？</a:t>
          </a:r>
          <a:endParaRPr lang="zh-CN" altLang="en-US" sz="2000" dirty="0"/>
        </a:p>
      </dgm:t>
    </dgm:pt>
    <dgm:pt modelId="{E30716A3-C227-4503-A591-D547CF12C971}" type="parTrans" cxnId="{68C762BE-14CA-4E62-A0D1-8DC340A25EE6}">
      <dgm:prSet/>
      <dgm:spPr/>
      <dgm:t>
        <a:bodyPr/>
        <a:lstStyle/>
        <a:p>
          <a:endParaRPr lang="zh-CN" altLang="en-US"/>
        </a:p>
      </dgm:t>
    </dgm:pt>
    <dgm:pt modelId="{CBE20CD9-0FFE-457E-9E4E-04B503950CDE}" type="sibTrans" cxnId="{68C762BE-14CA-4E62-A0D1-8DC340A25EE6}">
      <dgm:prSet/>
      <dgm:spPr/>
      <dgm:t>
        <a:bodyPr/>
        <a:lstStyle/>
        <a:p>
          <a:endParaRPr lang="zh-CN" altLang="en-US"/>
        </a:p>
      </dgm:t>
    </dgm:pt>
    <dgm:pt modelId="{BB9B3C03-4F81-49F0-8AA4-7E3BD481B8E1}">
      <dgm:prSet custT="1"/>
      <dgm:spPr/>
      <dgm:t>
        <a:bodyPr anchor="ctr"/>
        <a:lstStyle/>
        <a:p>
          <a:pPr>
            <a:lnSpc>
              <a:spcPts val="4500"/>
            </a:lnSpc>
          </a:pPr>
          <a:r>
            <a:rPr lang="zh-CN" altLang="en-US" sz="2000" dirty="0">
              <a:latin typeface="+mn-ea"/>
            </a:rPr>
            <a:t>如果研究人群有且只有一小部分人，我们得舍弃些什么？</a:t>
          </a:r>
          <a:endParaRPr lang="en-US" altLang="zh-CN" sz="2000" dirty="0">
            <a:latin typeface="+mn-ea"/>
          </a:endParaRPr>
        </a:p>
      </dgm:t>
    </dgm:pt>
    <dgm:pt modelId="{4FAFFA11-7984-400B-8260-EA19F11253C3}" type="parTrans" cxnId="{BE646F81-FC7C-4177-A0F6-1245DB02686F}">
      <dgm:prSet/>
      <dgm:spPr/>
      <dgm:t>
        <a:bodyPr/>
        <a:lstStyle/>
        <a:p>
          <a:endParaRPr lang="zh-CN" altLang="en-US"/>
        </a:p>
      </dgm:t>
    </dgm:pt>
    <dgm:pt modelId="{BC38D75E-98FF-4740-B1E8-27DA85E0445C}" type="sibTrans" cxnId="{BE646F81-FC7C-4177-A0F6-1245DB02686F}">
      <dgm:prSet/>
      <dgm:spPr/>
      <dgm:t>
        <a:bodyPr/>
        <a:lstStyle/>
        <a:p>
          <a:endParaRPr lang="zh-CN" altLang="en-US"/>
        </a:p>
      </dgm:t>
    </dgm:pt>
    <dgm:pt modelId="{5F3F94F3-A26B-43AE-AF1C-482C11434CD4}" type="pres">
      <dgm:prSet presAssocID="{2B6D30BF-F277-4D65-948D-6345F80CF68D}" presName="Name0" presStyleCnt="0">
        <dgm:presLayoutVars>
          <dgm:chMax val="2"/>
          <dgm:chPref val="2"/>
          <dgm:animLvl val="lvl"/>
        </dgm:presLayoutVars>
      </dgm:prSet>
      <dgm:spPr/>
    </dgm:pt>
    <dgm:pt modelId="{FB4BE53B-B08E-41C2-9EA3-B92F70148D4B}" type="pres">
      <dgm:prSet presAssocID="{2B6D30BF-F277-4D65-948D-6345F80CF68D}" presName="LeftText" presStyleLbl="revTx" presStyleIdx="0" presStyleCnt="0">
        <dgm:presLayoutVars>
          <dgm:bulletEnabled val="1"/>
        </dgm:presLayoutVars>
      </dgm:prSet>
      <dgm:spPr/>
    </dgm:pt>
    <dgm:pt modelId="{AB8891E9-1B64-49B3-B768-BD30F314EB4C}" type="pres">
      <dgm:prSet presAssocID="{2B6D30BF-F277-4D65-948D-6345F80CF68D}" presName="LeftNode" presStyleLbl="bgImgPlace1" presStyleIdx="0" presStyleCnt="2" custScaleX="184430" custLinFactNeighborX="-44252">
        <dgm:presLayoutVars>
          <dgm:chMax val="2"/>
          <dgm:chPref val="2"/>
        </dgm:presLayoutVars>
      </dgm:prSet>
      <dgm:spPr/>
    </dgm:pt>
    <dgm:pt modelId="{109D581D-2C8F-4EF9-AED7-9C774BA4A4F7}" type="pres">
      <dgm:prSet presAssocID="{2B6D30BF-F277-4D65-948D-6345F80CF68D}" presName="RightText" presStyleLbl="revTx" presStyleIdx="0" presStyleCnt="0">
        <dgm:presLayoutVars>
          <dgm:bulletEnabled val="1"/>
        </dgm:presLayoutVars>
      </dgm:prSet>
      <dgm:spPr/>
    </dgm:pt>
    <dgm:pt modelId="{7B169A21-EBA8-422D-AFFC-48BF5D7BF2F2}" type="pres">
      <dgm:prSet presAssocID="{2B6D30BF-F277-4D65-948D-6345F80CF68D}" presName="RightNode" presStyleLbl="bgImgPlace1" presStyleIdx="1" presStyleCnt="2" custScaleX="183672" custLinFactNeighborX="44346" custLinFactNeighborY="300">
        <dgm:presLayoutVars>
          <dgm:chMax val="0"/>
          <dgm:chPref val="0"/>
        </dgm:presLayoutVars>
      </dgm:prSet>
      <dgm:spPr/>
    </dgm:pt>
    <dgm:pt modelId="{CC8ABC90-3920-4FAF-B9A5-EDB9CCC3E54E}" type="pres">
      <dgm:prSet presAssocID="{2B6D30BF-F277-4D65-948D-6345F80CF68D}" presName="TopArrow" presStyleLbl="node1" presStyleIdx="0" presStyleCnt="2"/>
      <dgm:spPr/>
    </dgm:pt>
    <dgm:pt modelId="{567FE37E-5EE0-4A7B-B344-6C77C81CA035}" type="pres">
      <dgm:prSet presAssocID="{2B6D30BF-F277-4D65-948D-6345F80CF68D}" presName="BottomArrow" presStyleLbl="node1" presStyleIdx="1" presStyleCnt="2"/>
      <dgm:spPr/>
    </dgm:pt>
  </dgm:ptLst>
  <dgm:cxnLst>
    <dgm:cxn modelId="{18A4FC5C-9E4F-4070-9DFB-CBE5A77E385F}" type="presOf" srcId="{BB9B3C03-4F81-49F0-8AA4-7E3BD481B8E1}" destId="{109D581D-2C8F-4EF9-AED7-9C774BA4A4F7}" srcOrd="0" destOrd="0" presId="urn:microsoft.com/office/officeart/2009/layout/ReverseList"/>
    <dgm:cxn modelId="{D411095D-9CCD-400A-98D8-C76FE7422B14}" type="presOf" srcId="{363C6FE6-F1B9-4851-AD85-371D871BD621}" destId="{FB4BE53B-B08E-41C2-9EA3-B92F70148D4B}" srcOrd="0" destOrd="0" presId="urn:microsoft.com/office/officeart/2009/layout/ReverseList"/>
    <dgm:cxn modelId="{BE646F81-FC7C-4177-A0F6-1245DB02686F}" srcId="{2B6D30BF-F277-4D65-948D-6345F80CF68D}" destId="{BB9B3C03-4F81-49F0-8AA4-7E3BD481B8E1}" srcOrd="1" destOrd="0" parTransId="{4FAFFA11-7984-400B-8260-EA19F11253C3}" sibTransId="{BC38D75E-98FF-4740-B1E8-27DA85E0445C}"/>
    <dgm:cxn modelId="{C5BD7588-3B8D-4764-82F2-994C79241B8E}" type="presOf" srcId="{BB9B3C03-4F81-49F0-8AA4-7E3BD481B8E1}" destId="{7B169A21-EBA8-422D-AFFC-48BF5D7BF2F2}" srcOrd="1" destOrd="0" presId="urn:microsoft.com/office/officeart/2009/layout/ReverseList"/>
    <dgm:cxn modelId="{672016AF-7087-415B-810F-34928E48E7E2}" type="presOf" srcId="{363C6FE6-F1B9-4851-AD85-371D871BD621}" destId="{AB8891E9-1B64-49B3-B768-BD30F314EB4C}" srcOrd="1" destOrd="0" presId="urn:microsoft.com/office/officeart/2009/layout/ReverseList"/>
    <dgm:cxn modelId="{68C762BE-14CA-4E62-A0D1-8DC340A25EE6}" srcId="{2B6D30BF-F277-4D65-948D-6345F80CF68D}" destId="{363C6FE6-F1B9-4851-AD85-371D871BD621}" srcOrd="0" destOrd="0" parTransId="{E30716A3-C227-4503-A591-D547CF12C971}" sibTransId="{CBE20CD9-0FFE-457E-9E4E-04B503950CDE}"/>
    <dgm:cxn modelId="{35CD39DD-0BC1-4C60-A082-C8A47C436F35}" type="presOf" srcId="{2B6D30BF-F277-4D65-948D-6345F80CF68D}" destId="{5F3F94F3-A26B-43AE-AF1C-482C11434CD4}" srcOrd="0" destOrd="0" presId="urn:microsoft.com/office/officeart/2009/layout/ReverseList"/>
    <dgm:cxn modelId="{89AD8F72-62F6-4A90-9785-8318918E4B10}" type="presParOf" srcId="{5F3F94F3-A26B-43AE-AF1C-482C11434CD4}" destId="{FB4BE53B-B08E-41C2-9EA3-B92F70148D4B}" srcOrd="0" destOrd="0" presId="urn:microsoft.com/office/officeart/2009/layout/ReverseList"/>
    <dgm:cxn modelId="{A60468B9-D3C4-4604-B64F-6D92A7506BBF}" type="presParOf" srcId="{5F3F94F3-A26B-43AE-AF1C-482C11434CD4}" destId="{AB8891E9-1B64-49B3-B768-BD30F314EB4C}" srcOrd="1" destOrd="0" presId="urn:microsoft.com/office/officeart/2009/layout/ReverseList"/>
    <dgm:cxn modelId="{1953B533-61A2-4267-9F65-11F0EDDE4A06}" type="presParOf" srcId="{5F3F94F3-A26B-43AE-AF1C-482C11434CD4}" destId="{109D581D-2C8F-4EF9-AED7-9C774BA4A4F7}" srcOrd="2" destOrd="0" presId="urn:microsoft.com/office/officeart/2009/layout/ReverseList"/>
    <dgm:cxn modelId="{DF23487C-060C-457D-99BE-36D68AF5D09A}" type="presParOf" srcId="{5F3F94F3-A26B-43AE-AF1C-482C11434CD4}" destId="{7B169A21-EBA8-422D-AFFC-48BF5D7BF2F2}" srcOrd="3" destOrd="0" presId="urn:microsoft.com/office/officeart/2009/layout/ReverseList"/>
    <dgm:cxn modelId="{C3994483-CF27-49D5-A37C-4AEC404CDBC7}" type="presParOf" srcId="{5F3F94F3-A26B-43AE-AF1C-482C11434CD4}" destId="{CC8ABC90-3920-4FAF-B9A5-EDB9CCC3E54E}" srcOrd="4" destOrd="0" presId="urn:microsoft.com/office/officeart/2009/layout/ReverseList"/>
    <dgm:cxn modelId="{B53AD0A2-5D12-4CAD-8427-F3E30C857C30}" type="presParOf" srcId="{5F3F94F3-A26B-43AE-AF1C-482C11434CD4}" destId="{567FE37E-5EE0-4A7B-B344-6C77C81CA035}"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97CD8-69ED-48B4-9EAA-E9E256A4EDCC}">
      <dsp:nvSpPr>
        <dsp:cNvPr id="0" name=""/>
        <dsp:cNvSpPr/>
      </dsp:nvSpPr>
      <dsp:spPr>
        <a:xfrm>
          <a:off x="962665" y="2801429"/>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实验对象</a:t>
          </a:r>
        </a:p>
      </dsp:txBody>
      <dsp:txXfrm>
        <a:off x="979450" y="2818214"/>
        <a:ext cx="1112568" cy="539499"/>
      </dsp:txXfrm>
    </dsp:sp>
    <dsp:sp modelId="{D1118E9F-815F-4664-AA6C-E61BEF447C05}">
      <dsp:nvSpPr>
        <dsp:cNvPr id="0" name=""/>
        <dsp:cNvSpPr/>
      </dsp:nvSpPr>
      <dsp:spPr>
        <a:xfrm rot="17500715">
          <a:off x="1717490" y="2501370"/>
          <a:ext cx="1241082" cy="19885"/>
        </a:xfrm>
        <a:custGeom>
          <a:avLst/>
          <a:gdLst/>
          <a:ahLst/>
          <a:cxnLst/>
          <a:rect l="0" t="0" r="0" b="0"/>
          <a:pathLst>
            <a:path>
              <a:moveTo>
                <a:pt x="0" y="9942"/>
              </a:moveTo>
              <a:lnTo>
                <a:pt x="1241082" y="99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07004" y="2480286"/>
        <a:ext cx="62054" cy="62054"/>
      </dsp:txXfrm>
    </dsp:sp>
    <dsp:sp modelId="{73EC6714-144F-45C1-8332-49BE65BB8E96}">
      <dsp:nvSpPr>
        <dsp:cNvPr id="0" name=""/>
        <dsp:cNvSpPr/>
      </dsp:nvSpPr>
      <dsp:spPr>
        <a:xfrm>
          <a:off x="2567259" y="1648127"/>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生物体</a:t>
          </a:r>
        </a:p>
      </dsp:txBody>
      <dsp:txXfrm>
        <a:off x="2584044" y="1664912"/>
        <a:ext cx="1112568" cy="539499"/>
      </dsp:txXfrm>
    </dsp:sp>
    <dsp:sp modelId="{13357F49-9F62-4E59-B232-CBCCF7016D89}">
      <dsp:nvSpPr>
        <dsp:cNvPr id="0" name=""/>
        <dsp:cNvSpPr/>
      </dsp:nvSpPr>
      <dsp:spPr>
        <a:xfrm rot="17350740">
          <a:off x="3244868" y="1265690"/>
          <a:ext cx="1395514" cy="19885"/>
        </a:xfrm>
        <a:custGeom>
          <a:avLst/>
          <a:gdLst/>
          <a:ahLst/>
          <a:cxnLst/>
          <a:rect l="0" t="0" r="0" b="0"/>
          <a:pathLst>
            <a:path>
              <a:moveTo>
                <a:pt x="0" y="9942"/>
              </a:moveTo>
              <a:lnTo>
                <a:pt x="1395514"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07737" y="1240745"/>
        <a:ext cx="69775" cy="69775"/>
      </dsp:txXfrm>
    </dsp:sp>
    <dsp:sp modelId="{8A7C69FF-6BA4-4F4C-B854-F184DF62266A}">
      <dsp:nvSpPr>
        <dsp:cNvPr id="0" name=""/>
        <dsp:cNvSpPr/>
      </dsp:nvSpPr>
      <dsp:spPr>
        <a:xfrm>
          <a:off x="4171853" y="330068"/>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人体</a:t>
          </a:r>
        </a:p>
      </dsp:txBody>
      <dsp:txXfrm>
        <a:off x="4188638" y="346853"/>
        <a:ext cx="1112568" cy="539499"/>
      </dsp:txXfrm>
    </dsp:sp>
    <dsp:sp modelId="{190E2FEC-55D5-4CED-9808-3956C6C30286}">
      <dsp:nvSpPr>
        <dsp:cNvPr id="0" name=""/>
        <dsp:cNvSpPr/>
      </dsp:nvSpPr>
      <dsp:spPr>
        <a:xfrm rot="19457599">
          <a:off x="5264924" y="441903"/>
          <a:ext cx="564589" cy="19885"/>
        </a:xfrm>
        <a:custGeom>
          <a:avLst/>
          <a:gdLst/>
          <a:ahLst/>
          <a:cxnLst/>
          <a:rect l="0" t="0" r="0" b="0"/>
          <a:pathLst>
            <a:path>
              <a:moveTo>
                <a:pt x="0" y="9942"/>
              </a:moveTo>
              <a:lnTo>
                <a:pt x="56458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533104" y="437731"/>
        <a:ext cx="28229" cy="28229"/>
      </dsp:txXfrm>
    </dsp:sp>
    <dsp:sp modelId="{7D41DE25-0792-4CDF-8D3B-81D86F91BAC9}">
      <dsp:nvSpPr>
        <dsp:cNvPr id="0" name=""/>
        <dsp:cNvSpPr/>
      </dsp:nvSpPr>
      <dsp:spPr>
        <a:xfrm>
          <a:off x="5776446" y="554"/>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疾病患者</a:t>
          </a:r>
        </a:p>
      </dsp:txBody>
      <dsp:txXfrm>
        <a:off x="5793231" y="17339"/>
        <a:ext cx="1112568" cy="539499"/>
      </dsp:txXfrm>
    </dsp:sp>
    <dsp:sp modelId="{9811B0B2-0353-401E-B93C-8F6BD35FDDE6}">
      <dsp:nvSpPr>
        <dsp:cNvPr id="0" name=""/>
        <dsp:cNvSpPr/>
      </dsp:nvSpPr>
      <dsp:spPr>
        <a:xfrm rot="2142401">
          <a:off x="5264924" y="771418"/>
          <a:ext cx="564589" cy="19885"/>
        </a:xfrm>
        <a:custGeom>
          <a:avLst/>
          <a:gdLst/>
          <a:ahLst/>
          <a:cxnLst/>
          <a:rect l="0" t="0" r="0" b="0"/>
          <a:pathLst>
            <a:path>
              <a:moveTo>
                <a:pt x="0" y="9942"/>
              </a:moveTo>
              <a:lnTo>
                <a:pt x="56458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533104" y="767246"/>
        <a:ext cx="28229" cy="28229"/>
      </dsp:txXfrm>
    </dsp:sp>
    <dsp:sp modelId="{0F76A9D6-7CC7-4D69-AE8E-7FA72977C3E2}">
      <dsp:nvSpPr>
        <dsp:cNvPr id="0" name=""/>
        <dsp:cNvSpPr/>
      </dsp:nvSpPr>
      <dsp:spPr>
        <a:xfrm>
          <a:off x="5776446" y="659583"/>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人群</a:t>
          </a:r>
        </a:p>
      </dsp:txBody>
      <dsp:txXfrm>
        <a:off x="5793231" y="676368"/>
        <a:ext cx="1112568" cy="539499"/>
      </dsp:txXfrm>
    </dsp:sp>
    <dsp:sp modelId="{1B9CDA7A-6E6B-4BA8-8D0E-D9ECDDD20D7E}">
      <dsp:nvSpPr>
        <dsp:cNvPr id="0" name=""/>
        <dsp:cNvSpPr/>
      </dsp:nvSpPr>
      <dsp:spPr>
        <a:xfrm rot="4249260">
          <a:off x="3244868" y="2583749"/>
          <a:ext cx="1395514" cy="19885"/>
        </a:xfrm>
        <a:custGeom>
          <a:avLst/>
          <a:gdLst/>
          <a:ahLst/>
          <a:cxnLst/>
          <a:rect l="0" t="0" r="0" b="0"/>
          <a:pathLst>
            <a:path>
              <a:moveTo>
                <a:pt x="0" y="9942"/>
              </a:moveTo>
              <a:lnTo>
                <a:pt x="1395514"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07737" y="2558804"/>
        <a:ext cx="69775" cy="69775"/>
      </dsp:txXfrm>
    </dsp:sp>
    <dsp:sp modelId="{0A9ED70C-EAE1-41CA-B915-13D8578A6A63}">
      <dsp:nvSpPr>
        <dsp:cNvPr id="0" name=""/>
        <dsp:cNvSpPr/>
      </dsp:nvSpPr>
      <dsp:spPr>
        <a:xfrm>
          <a:off x="4171853" y="2966186"/>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非人体</a:t>
          </a:r>
        </a:p>
      </dsp:txBody>
      <dsp:txXfrm>
        <a:off x="4188638" y="2982971"/>
        <a:ext cx="1112568" cy="539499"/>
      </dsp:txXfrm>
    </dsp:sp>
    <dsp:sp modelId="{E631A99C-7CBF-443A-AF40-A43CD895C156}">
      <dsp:nvSpPr>
        <dsp:cNvPr id="0" name=""/>
        <dsp:cNvSpPr/>
      </dsp:nvSpPr>
      <dsp:spPr>
        <a:xfrm rot="17132988">
          <a:off x="4692134" y="2418991"/>
          <a:ext cx="1710169" cy="19885"/>
        </a:xfrm>
        <a:custGeom>
          <a:avLst/>
          <a:gdLst/>
          <a:ahLst/>
          <a:cxnLst/>
          <a:rect l="0" t="0" r="0" b="0"/>
          <a:pathLst>
            <a:path>
              <a:moveTo>
                <a:pt x="0" y="9942"/>
              </a:moveTo>
              <a:lnTo>
                <a:pt x="171016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5504464" y="2386180"/>
        <a:ext cx="85508" cy="85508"/>
      </dsp:txXfrm>
    </dsp:sp>
    <dsp:sp modelId="{4A3BC75F-618E-45EA-BB0B-A7902D9DB1D3}">
      <dsp:nvSpPr>
        <dsp:cNvPr id="0" name=""/>
        <dsp:cNvSpPr/>
      </dsp:nvSpPr>
      <dsp:spPr>
        <a:xfrm>
          <a:off x="5776446" y="1318613"/>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动物</a:t>
          </a:r>
        </a:p>
      </dsp:txBody>
      <dsp:txXfrm>
        <a:off x="5793231" y="1335398"/>
        <a:ext cx="1112568" cy="539499"/>
      </dsp:txXfrm>
    </dsp:sp>
    <dsp:sp modelId="{3D88778A-29FA-46B3-A0A3-090B149ECD0D}">
      <dsp:nvSpPr>
        <dsp:cNvPr id="0" name=""/>
        <dsp:cNvSpPr/>
      </dsp:nvSpPr>
      <dsp:spPr>
        <a:xfrm rot="17692822">
          <a:off x="5002379" y="2748506"/>
          <a:ext cx="1089679" cy="19885"/>
        </a:xfrm>
        <a:custGeom>
          <a:avLst/>
          <a:gdLst/>
          <a:ahLst/>
          <a:cxnLst/>
          <a:rect l="0" t="0" r="0" b="0"/>
          <a:pathLst>
            <a:path>
              <a:moveTo>
                <a:pt x="0" y="9942"/>
              </a:moveTo>
              <a:lnTo>
                <a:pt x="108967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519977" y="2731207"/>
        <a:ext cx="54483" cy="54483"/>
      </dsp:txXfrm>
    </dsp:sp>
    <dsp:sp modelId="{DAFAD188-2EE6-4BFB-AC9E-6EA24744F749}">
      <dsp:nvSpPr>
        <dsp:cNvPr id="0" name=""/>
        <dsp:cNvSpPr/>
      </dsp:nvSpPr>
      <dsp:spPr>
        <a:xfrm>
          <a:off x="5776446" y="1977642"/>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器官</a:t>
          </a:r>
        </a:p>
      </dsp:txBody>
      <dsp:txXfrm>
        <a:off x="5793231" y="1994427"/>
        <a:ext cx="1112568" cy="539499"/>
      </dsp:txXfrm>
    </dsp:sp>
    <dsp:sp modelId="{97198EB0-BC24-47E0-B59F-BE0B41E93BEC}">
      <dsp:nvSpPr>
        <dsp:cNvPr id="0" name=""/>
        <dsp:cNvSpPr/>
      </dsp:nvSpPr>
      <dsp:spPr>
        <a:xfrm rot="19457599">
          <a:off x="5264924" y="3078021"/>
          <a:ext cx="564589" cy="19885"/>
        </a:xfrm>
        <a:custGeom>
          <a:avLst/>
          <a:gdLst/>
          <a:ahLst/>
          <a:cxnLst/>
          <a:rect l="0" t="0" r="0" b="0"/>
          <a:pathLst>
            <a:path>
              <a:moveTo>
                <a:pt x="0" y="9942"/>
              </a:moveTo>
              <a:lnTo>
                <a:pt x="56458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533104" y="3073849"/>
        <a:ext cx="28229" cy="28229"/>
      </dsp:txXfrm>
    </dsp:sp>
    <dsp:sp modelId="{43AC083A-214E-42EB-AA8A-372C3DB076F1}">
      <dsp:nvSpPr>
        <dsp:cNvPr id="0" name=""/>
        <dsp:cNvSpPr/>
      </dsp:nvSpPr>
      <dsp:spPr>
        <a:xfrm>
          <a:off x="5776446" y="2636672"/>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血清</a:t>
          </a:r>
        </a:p>
      </dsp:txBody>
      <dsp:txXfrm>
        <a:off x="5793231" y="2653457"/>
        <a:ext cx="1112568" cy="539499"/>
      </dsp:txXfrm>
    </dsp:sp>
    <dsp:sp modelId="{6C23EF16-1BBE-4C14-9D16-B1047946B6C6}">
      <dsp:nvSpPr>
        <dsp:cNvPr id="0" name=""/>
        <dsp:cNvSpPr/>
      </dsp:nvSpPr>
      <dsp:spPr>
        <a:xfrm rot="2142401">
          <a:off x="5264924" y="3407536"/>
          <a:ext cx="564589" cy="19885"/>
        </a:xfrm>
        <a:custGeom>
          <a:avLst/>
          <a:gdLst/>
          <a:ahLst/>
          <a:cxnLst/>
          <a:rect l="0" t="0" r="0" b="0"/>
          <a:pathLst>
            <a:path>
              <a:moveTo>
                <a:pt x="0" y="9942"/>
              </a:moveTo>
              <a:lnTo>
                <a:pt x="56458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533104" y="3403364"/>
        <a:ext cx="28229" cy="28229"/>
      </dsp:txXfrm>
    </dsp:sp>
    <dsp:sp modelId="{E631076A-532D-45B0-8B08-FF0E49820FB3}">
      <dsp:nvSpPr>
        <dsp:cNvPr id="0" name=""/>
        <dsp:cNvSpPr/>
      </dsp:nvSpPr>
      <dsp:spPr>
        <a:xfrm>
          <a:off x="5776446" y="3295701"/>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组织</a:t>
          </a:r>
        </a:p>
      </dsp:txBody>
      <dsp:txXfrm>
        <a:off x="5793231" y="3312486"/>
        <a:ext cx="1112568" cy="539499"/>
      </dsp:txXfrm>
    </dsp:sp>
    <dsp:sp modelId="{1F7BB0F3-E8DB-4E82-A0DD-4C3539610AE2}">
      <dsp:nvSpPr>
        <dsp:cNvPr id="0" name=""/>
        <dsp:cNvSpPr/>
      </dsp:nvSpPr>
      <dsp:spPr>
        <a:xfrm rot="3907178">
          <a:off x="5002379" y="3737051"/>
          <a:ext cx="1089679" cy="19885"/>
        </a:xfrm>
        <a:custGeom>
          <a:avLst/>
          <a:gdLst/>
          <a:ahLst/>
          <a:cxnLst/>
          <a:rect l="0" t="0" r="0" b="0"/>
          <a:pathLst>
            <a:path>
              <a:moveTo>
                <a:pt x="0" y="9942"/>
              </a:moveTo>
              <a:lnTo>
                <a:pt x="108967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519977" y="3719751"/>
        <a:ext cx="54483" cy="54483"/>
      </dsp:txXfrm>
    </dsp:sp>
    <dsp:sp modelId="{53CB470F-F164-4214-880D-D8C32FFD89AB}">
      <dsp:nvSpPr>
        <dsp:cNvPr id="0" name=""/>
        <dsp:cNvSpPr/>
      </dsp:nvSpPr>
      <dsp:spPr>
        <a:xfrm>
          <a:off x="5776446" y="3954731"/>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细胞</a:t>
          </a:r>
        </a:p>
      </dsp:txBody>
      <dsp:txXfrm>
        <a:off x="5793231" y="3971516"/>
        <a:ext cx="1112568" cy="539499"/>
      </dsp:txXfrm>
    </dsp:sp>
    <dsp:sp modelId="{C88C44AD-5B00-4EE6-B231-E321C4341A36}">
      <dsp:nvSpPr>
        <dsp:cNvPr id="0" name=""/>
        <dsp:cNvSpPr/>
      </dsp:nvSpPr>
      <dsp:spPr>
        <a:xfrm rot="4467012">
          <a:off x="4692134" y="4066565"/>
          <a:ext cx="1710169" cy="19885"/>
        </a:xfrm>
        <a:custGeom>
          <a:avLst/>
          <a:gdLst/>
          <a:ahLst/>
          <a:cxnLst/>
          <a:rect l="0" t="0" r="0" b="0"/>
          <a:pathLst>
            <a:path>
              <a:moveTo>
                <a:pt x="0" y="9942"/>
              </a:moveTo>
              <a:lnTo>
                <a:pt x="171016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5504464" y="4033754"/>
        <a:ext cx="85508" cy="85508"/>
      </dsp:txXfrm>
    </dsp:sp>
    <dsp:sp modelId="{F4250C89-293A-4655-93F5-B63A84DA8433}">
      <dsp:nvSpPr>
        <dsp:cNvPr id="0" name=""/>
        <dsp:cNvSpPr/>
      </dsp:nvSpPr>
      <dsp:spPr>
        <a:xfrm>
          <a:off x="5776446" y="4613760"/>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植物</a:t>
          </a:r>
        </a:p>
      </dsp:txBody>
      <dsp:txXfrm>
        <a:off x="5793231" y="4630545"/>
        <a:ext cx="1112568" cy="539499"/>
      </dsp:txXfrm>
    </dsp:sp>
    <dsp:sp modelId="{11CF268B-3C6F-488D-A4AD-7C477B05D166}">
      <dsp:nvSpPr>
        <dsp:cNvPr id="0" name=""/>
        <dsp:cNvSpPr/>
      </dsp:nvSpPr>
      <dsp:spPr>
        <a:xfrm rot="4099285">
          <a:off x="1717490" y="3654672"/>
          <a:ext cx="1241082" cy="19885"/>
        </a:xfrm>
        <a:custGeom>
          <a:avLst/>
          <a:gdLst/>
          <a:ahLst/>
          <a:cxnLst/>
          <a:rect l="0" t="0" r="0" b="0"/>
          <a:pathLst>
            <a:path>
              <a:moveTo>
                <a:pt x="0" y="9942"/>
              </a:moveTo>
              <a:lnTo>
                <a:pt x="1241082" y="99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07004" y="3633587"/>
        <a:ext cx="62054" cy="62054"/>
      </dsp:txXfrm>
    </dsp:sp>
    <dsp:sp modelId="{38FE106F-8662-4DF1-A71B-747CC91F4263}">
      <dsp:nvSpPr>
        <dsp:cNvPr id="0" name=""/>
        <dsp:cNvSpPr/>
      </dsp:nvSpPr>
      <dsp:spPr>
        <a:xfrm>
          <a:off x="2567259" y="3954731"/>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非生物体</a:t>
          </a:r>
        </a:p>
      </dsp:txBody>
      <dsp:txXfrm>
        <a:off x="2584044" y="3971516"/>
        <a:ext cx="1112568" cy="539499"/>
      </dsp:txXfrm>
    </dsp:sp>
    <dsp:sp modelId="{057863B9-37D5-4B3E-B407-DC785D474033}">
      <dsp:nvSpPr>
        <dsp:cNvPr id="0" name=""/>
        <dsp:cNvSpPr/>
      </dsp:nvSpPr>
      <dsp:spPr>
        <a:xfrm rot="19457599">
          <a:off x="3660330" y="4066565"/>
          <a:ext cx="564589" cy="19885"/>
        </a:xfrm>
        <a:custGeom>
          <a:avLst/>
          <a:gdLst/>
          <a:ahLst/>
          <a:cxnLst/>
          <a:rect l="0" t="0" r="0" b="0"/>
          <a:pathLst>
            <a:path>
              <a:moveTo>
                <a:pt x="0" y="9942"/>
              </a:moveTo>
              <a:lnTo>
                <a:pt x="56458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28510" y="4062393"/>
        <a:ext cx="28229" cy="28229"/>
      </dsp:txXfrm>
    </dsp:sp>
    <dsp:sp modelId="{03A08133-4220-4BE9-9D5C-266F8393E38D}">
      <dsp:nvSpPr>
        <dsp:cNvPr id="0" name=""/>
        <dsp:cNvSpPr/>
      </dsp:nvSpPr>
      <dsp:spPr>
        <a:xfrm>
          <a:off x="4171853" y="3625216"/>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化学实验材料</a:t>
          </a:r>
        </a:p>
      </dsp:txBody>
      <dsp:txXfrm>
        <a:off x="4188638" y="3642001"/>
        <a:ext cx="1112568" cy="539499"/>
      </dsp:txXfrm>
    </dsp:sp>
    <dsp:sp modelId="{0B94D97A-D46F-4B48-89F7-D3FDE43A1984}">
      <dsp:nvSpPr>
        <dsp:cNvPr id="0" name=""/>
        <dsp:cNvSpPr/>
      </dsp:nvSpPr>
      <dsp:spPr>
        <a:xfrm rot="2142401">
          <a:off x="3660330" y="4396080"/>
          <a:ext cx="564589" cy="19885"/>
        </a:xfrm>
        <a:custGeom>
          <a:avLst/>
          <a:gdLst/>
          <a:ahLst/>
          <a:cxnLst/>
          <a:rect l="0" t="0" r="0" b="0"/>
          <a:pathLst>
            <a:path>
              <a:moveTo>
                <a:pt x="0" y="9942"/>
              </a:moveTo>
              <a:lnTo>
                <a:pt x="56458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28510" y="4391908"/>
        <a:ext cx="28229" cy="28229"/>
      </dsp:txXfrm>
    </dsp:sp>
    <dsp:sp modelId="{84983AB7-792F-48D9-AF7B-FB031AC15C4E}">
      <dsp:nvSpPr>
        <dsp:cNvPr id="0" name=""/>
        <dsp:cNvSpPr/>
      </dsp:nvSpPr>
      <dsp:spPr>
        <a:xfrm>
          <a:off x="4171853" y="4284246"/>
          <a:ext cx="1146138" cy="5730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物理实验材料</a:t>
          </a:r>
        </a:p>
      </dsp:txBody>
      <dsp:txXfrm>
        <a:off x="4188638" y="4301031"/>
        <a:ext cx="1112568" cy="539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DD853-A0A2-47C4-8C23-949F3AE4EB01}">
      <dsp:nvSpPr>
        <dsp:cNvPr id="0" name=""/>
        <dsp:cNvSpPr/>
      </dsp:nvSpPr>
      <dsp:spPr>
        <a:xfrm>
          <a:off x="126" y="510437"/>
          <a:ext cx="2360846" cy="863990"/>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b="1" kern="1200" dirty="0"/>
            <a:t>对照</a:t>
          </a:r>
        </a:p>
      </dsp:txBody>
      <dsp:txXfrm>
        <a:off x="126" y="510437"/>
        <a:ext cx="2360846" cy="863990"/>
      </dsp:txXfrm>
    </dsp:sp>
    <dsp:sp modelId="{BC7FC841-17F0-4DA8-9405-DBBB9EE52D77}">
      <dsp:nvSpPr>
        <dsp:cNvPr id="0" name=""/>
        <dsp:cNvSpPr/>
      </dsp:nvSpPr>
      <dsp:spPr>
        <a:xfrm>
          <a:off x="2853124" y="510437"/>
          <a:ext cx="2360846" cy="863990"/>
        </a:xfrm>
        <a:prstGeom prst="rect">
          <a:avLst/>
        </a:prstGeom>
        <a:gradFill rotWithShape="0">
          <a:gsLst>
            <a:gs pos="0">
              <a:schemeClr val="accent1">
                <a:shade val="80000"/>
                <a:hueOff val="5496"/>
                <a:satOff val="-24871"/>
                <a:lumOff val="13179"/>
                <a:alphaOff val="0"/>
                <a:satMod val="103000"/>
                <a:lumMod val="102000"/>
                <a:tint val="94000"/>
              </a:schemeClr>
            </a:gs>
            <a:gs pos="50000">
              <a:schemeClr val="accent1">
                <a:shade val="80000"/>
                <a:hueOff val="5496"/>
                <a:satOff val="-24871"/>
                <a:lumOff val="13179"/>
                <a:alphaOff val="0"/>
                <a:satMod val="110000"/>
                <a:lumMod val="100000"/>
                <a:shade val="100000"/>
              </a:schemeClr>
            </a:gs>
            <a:gs pos="100000">
              <a:schemeClr val="accent1">
                <a:shade val="80000"/>
                <a:hueOff val="5496"/>
                <a:satOff val="-24871"/>
                <a:lumOff val="1317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b="1" kern="1200" dirty="0"/>
            <a:t>随机</a:t>
          </a:r>
        </a:p>
      </dsp:txBody>
      <dsp:txXfrm>
        <a:off x="2853124" y="510437"/>
        <a:ext cx="2360846" cy="863990"/>
      </dsp:txXfrm>
    </dsp:sp>
    <dsp:sp modelId="{4EEFAFDF-E82C-4323-81CA-4E52A8A1D615}">
      <dsp:nvSpPr>
        <dsp:cNvPr id="0" name=""/>
        <dsp:cNvSpPr/>
      </dsp:nvSpPr>
      <dsp:spPr>
        <a:xfrm>
          <a:off x="5706121" y="510437"/>
          <a:ext cx="2360846" cy="863990"/>
        </a:xfrm>
        <a:prstGeom prst="rect">
          <a:avLst/>
        </a:prstGeom>
        <a:gradFill rotWithShape="0">
          <a:gsLst>
            <a:gs pos="0">
              <a:schemeClr val="accent1">
                <a:shade val="80000"/>
                <a:hueOff val="10992"/>
                <a:satOff val="-49742"/>
                <a:lumOff val="26359"/>
                <a:alphaOff val="0"/>
                <a:satMod val="103000"/>
                <a:lumMod val="102000"/>
                <a:tint val="94000"/>
              </a:schemeClr>
            </a:gs>
            <a:gs pos="50000">
              <a:schemeClr val="accent1">
                <a:shade val="80000"/>
                <a:hueOff val="10992"/>
                <a:satOff val="-49742"/>
                <a:lumOff val="26359"/>
                <a:alphaOff val="0"/>
                <a:satMod val="110000"/>
                <a:lumMod val="100000"/>
                <a:shade val="100000"/>
              </a:schemeClr>
            </a:gs>
            <a:gs pos="100000">
              <a:schemeClr val="accent1">
                <a:shade val="80000"/>
                <a:hueOff val="10992"/>
                <a:satOff val="-49742"/>
                <a:lumOff val="263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b="1" kern="1200" dirty="0"/>
            <a:t>重复</a:t>
          </a:r>
        </a:p>
      </dsp:txBody>
      <dsp:txXfrm>
        <a:off x="5706121" y="510437"/>
        <a:ext cx="2360846" cy="863990"/>
      </dsp:txXfrm>
    </dsp:sp>
    <dsp:sp modelId="{80EAE60B-7FE5-43EE-8E36-BFA6DA45C811}">
      <dsp:nvSpPr>
        <dsp:cNvPr id="0" name=""/>
        <dsp:cNvSpPr/>
      </dsp:nvSpPr>
      <dsp:spPr>
        <a:xfrm>
          <a:off x="8559118" y="510437"/>
          <a:ext cx="2360846" cy="863990"/>
        </a:xfrm>
        <a:prstGeom prst="rect">
          <a:avLst/>
        </a:prstGeom>
        <a:gradFill rotWithShape="0">
          <a:gsLst>
            <a:gs pos="0">
              <a:schemeClr val="accent1">
                <a:shade val="80000"/>
                <a:hueOff val="16489"/>
                <a:satOff val="-74613"/>
                <a:lumOff val="39538"/>
                <a:alphaOff val="0"/>
                <a:satMod val="103000"/>
                <a:lumMod val="102000"/>
                <a:tint val="94000"/>
              </a:schemeClr>
            </a:gs>
            <a:gs pos="50000">
              <a:schemeClr val="accent1">
                <a:shade val="80000"/>
                <a:hueOff val="16489"/>
                <a:satOff val="-74613"/>
                <a:lumOff val="39538"/>
                <a:alphaOff val="0"/>
                <a:satMod val="110000"/>
                <a:lumMod val="100000"/>
                <a:shade val="100000"/>
              </a:schemeClr>
            </a:gs>
            <a:gs pos="100000">
              <a:schemeClr val="accent1">
                <a:shade val="80000"/>
                <a:hueOff val="16489"/>
                <a:satOff val="-74613"/>
                <a:lumOff val="395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b="1" kern="1200" dirty="0"/>
            <a:t>知情</a:t>
          </a:r>
        </a:p>
      </dsp:txBody>
      <dsp:txXfrm>
        <a:off x="8559118" y="510437"/>
        <a:ext cx="2360846" cy="863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951C3-6193-40F2-94F8-866F772F28EF}">
      <dsp:nvSpPr>
        <dsp:cNvPr id="0" name=""/>
        <dsp:cNvSpPr/>
      </dsp:nvSpPr>
      <dsp:spPr>
        <a:xfrm>
          <a:off x="5257" y="598271"/>
          <a:ext cx="3060454" cy="1224181"/>
        </a:xfrm>
        <a:prstGeom prst="chevron">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zh-CN" altLang="en-US" sz="2200" b="1" kern="1200" dirty="0"/>
            <a:t>确定</a:t>
          </a:r>
          <a:endParaRPr lang="en-US" altLang="zh-CN" sz="2200" b="1" kern="1200" dirty="0"/>
        </a:p>
        <a:p>
          <a:pPr marL="0" lvl="0" indent="0" algn="ctr" defTabSz="977900">
            <a:lnSpc>
              <a:spcPct val="90000"/>
            </a:lnSpc>
            <a:spcBef>
              <a:spcPct val="0"/>
            </a:spcBef>
            <a:spcAft>
              <a:spcPts val="0"/>
            </a:spcAft>
            <a:buNone/>
          </a:pPr>
          <a:r>
            <a:rPr lang="zh-CN" altLang="en-US" sz="2200" b="1" kern="1200" dirty="0"/>
            <a:t>研究目的</a:t>
          </a:r>
        </a:p>
      </dsp:txBody>
      <dsp:txXfrm>
        <a:off x="617348" y="598271"/>
        <a:ext cx="1836273" cy="1224181"/>
      </dsp:txXfrm>
    </dsp:sp>
    <dsp:sp modelId="{C3D2F4BC-78DE-49C8-B345-28A693F9F9E1}">
      <dsp:nvSpPr>
        <dsp:cNvPr id="0" name=""/>
        <dsp:cNvSpPr/>
      </dsp:nvSpPr>
      <dsp:spPr>
        <a:xfrm>
          <a:off x="2759666" y="598271"/>
          <a:ext cx="3060454" cy="1224181"/>
        </a:xfrm>
        <a:prstGeom prst="chevron">
          <a:avLst/>
        </a:prstGeom>
        <a:gradFill rotWithShape="0">
          <a:gsLst>
            <a:gs pos="0">
              <a:schemeClr val="accent3">
                <a:shade val="80000"/>
                <a:hueOff val="257817"/>
                <a:satOff val="-26179"/>
                <a:lumOff val="14066"/>
                <a:alphaOff val="0"/>
                <a:satMod val="103000"/>
                <a:lumMod val="102000"/>
                <a:tint val="94000"/>
              </a:schemeClr>
            </a:gs>
            <a:gs pos="50000">
              <a:schemeClr val="accent3">
                <a:shade val="80000"/>
                <a:hueOff val="257817"/>
                <a:satOff val="-26179"/>
                <a:lumOff val="14066"/>
                <a:alphaOff val="0"/>
                <a:satMod val="110000"/>
                <a:lumMod val="100000"/>
                <a:shade val="100000"/>
              </a:schemeClr>
            </a:gs>
            <a:gs pos="100000">
              <a:schemeClr val="accent3">
                <a:shade val="80000"/>
                <a:hueOff val="257817"/>
                <a:satOff val="-26179"/>
                <a:lumOff val="1406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zh-CN" altLang="en-US" sz="2200" b="1" kern="1200" dirty="0"/>
            <a:t>完成</a:t>
          </a:r>
          <a:endParaRPr lang="en-US" altLang="zh-CN" sz="2200" b="1" kern="1200" dirty="0"/>
        </a:p>
        <a:p>
          <a:pPr marL="0" lvl="0" indent="0" algn="ctr" defTabSz="977900">
            <a:lnSpc>
              <a:spcPct val="90000"/>
            </a:lnSpc>
            <a:spcBef>
              <a:spcPct val="0"/>
            </a:spcBef>
            <a:spcAft>
              <a:spcPts val="0"/>
            </a:spcAft>
            <a:buNone/>
          </a:pPr>
          <a:r>
            <a:rPr lang="zh-CN" altLang="en-US" sz="2200" b="1" kern="1200" dirty="0"/>
            <a:t>实验设计</a:t>
          </a:r>
        </a:p>
      </dsp:txBody>
      <dsp:txXfrm>
        <a:off x="3371757" y="598271"/>
        <a:ext cx="1836273" cy="1224181"/>
      </dsp:txXfrm>
    </dsp:sp>
    <dsp:sp modelId="{98B9CAE0-5B95-4383-9B80-8DB09544B185}">
      <dsp:nvSpPr>
        <dsp:cNvPr id="0" name=""/>
        <dsp:cNvSpPr/>
      </dsp:nvSpPr>
      <dsp:spPr>
        <a:xfrm>
          <a:off x="5514075" y="598271"/>
          <a:ext cx="3060454" cy="1224181"/>
        </a:xfrm>
        <a:prstGeom prst="chevron">
          <a:avLst/>
        </a:prstGeom>
        <a:gradFill rotWithShape="0">
          <a:gsLst>
            <a:gs pos="0">
              <a:schemeClr val="accent3">
                <a:shade val="80000"/>
                <a:hueOff val="515635"/>
                <a:satOff val="-52357"/>
                <a:lumOff val="28131"/>
                <a:alphaOff val="0"/>
                <a:satMod val="103000"/>
                <a:lumMod val="102000"/>
                <a:tint val="94000"/>
              </a:schemeClr>
            </a:gs>
            <a:gs pos="50000">
              <a:schemeClr val="accent3">
                <a:shade val="80000"/>
                <a:hueOff val="515635"/>
                <a:satOff val="-52357"/>
                <a:lumOff val="28131"/>
                <a:alphaOff val="0"/>
                <a:satMod val="110000"/>
                <a:lumMod val="100000"/>
                <a:shade val="100000"/>
              </a:schemeClr>
            </a:gs>
            <a:gs pos="100000">
              <a:schemeClr val="accent3">
                <a:shade val="80000"/>
                <a:hueOff val="515635"/>
                <a:satOff val="-52357"/>
                <a:lumOff val="2813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zh-CN" altLang="en-US" sz="2200" b="1" kern="1200" dirty="0"/>
            <a:t>开展</a:t>
          </a:r>
          <a:endParaRPr lang="en-US" altLang="zh-CN" sz="2200" b="1" kern="1200" dirty="0"/>
        </a:p>
        <a:p>
          <a:pPr marL="0" lvl="0" indent="0" algn="ctr" defTabSz="977900">
            <a:lnSpc>
              <a:spcPct val="90000"/>
            </a:lnSpc>
            <a:spcBef>
              <a:spcPct val="0"/>
            </a:spcBef>
            <a:spcAft>
              <a:spcPts val="0"/>
            </a:spcAft>
            <a:buNone/>
          </a:pPr>
          <a:r>
            <a:rPr lang="zh-CN" altLang="en-US" sz="2200" b="1" kern="1200" dirty="0"/>
            <a:t>实验研究</a:t>
          </a:r>
        </a:p>
      </dsp:txBody>
      <dsp:txXfrm>
        <a:off x="6126166" y="598271"/>
        <a:ext cx="1836273" cy="1224181"/>
      </dsp:txXfrm>
    </dsp:sp>
    <dsp:sp modelId="{17599162-D8E1-41C9-A4F2-CAEB63B4C55F}">
      <dsp:nvSpPr>
        <dsp:cNvPr id="0" name=""/>
        <dsp:cNvSpPr/>
      </dsp:nvSpPr>
      <dsp:spPr>
        <a:xfrm>
          <a:off x="8268484" y="598271"/>
          <a:ext cx="3060454" cy="1224181"/>
        </a:xfrm>
        <a:prstGeom prst="chevron">
          <a:avLst/>
        </a:prstGeom>
        <a:gradFill rotWithShape="0">
          <a:gsLst>
            <a:gs pos="0">
              <a:schemeClr val="accent3">
                <a:shade val="80000"/>
                <a:hueOff val="773452"/>
                <a:satOff val="-78536"/>
                <a:lumOff val="42197"/>
                <a:alphaOff val="0"/>
                <a:satMod val="103000"/>
                <a:lumMod val="102000"/>
                <a:tint val="94000"/>
              </a:schemeClr>
            </a:gs>
            <a:gs pos="50000">
              <a:schemeClr val="accent3">
                <a:shade val="80000"/>
                <a:hueOff val="773452"/>
                <a:satOff val="-78536"/>
                <a:lumOff val="42197"/>
                <a:alphaOff val="0"/>
                <a:satMod val="110000"/>
                <a:lumMod val="100000"/>
                <a:shade val="100000"/>
              </a:schemeClr>
            </a:gs>
            <a:gs pos="100000">
              <a:schemeClr val="accent3">
                <a:shade val="80000"/>
                <a:hueOff val="773452"/>
                <a:satOff val="-78536"/>
                <a:lumOff val="421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zh-CN" altLang="en-US" sz="2200" b="1" kern="1200" dirty="0"/>
            <a:t>汇报</a:t>
          </a:r>
          <a:endParaRPr lang="en-US" altLang="zh-CN" sz="2200" b="1" kern="1200" dirty="0"/>
        </a:p>
        <a:p>
          <a:pPr marL="0" lvl="0" indent="0" algn="ctr" defTabSz="977900">
            <a:lnSpc>
              <a:spcPct val="90000"/>
            </a:lnSpc>
            <a:spcBef>
              <a:spcPct val="0"/>
            </a:spcBef>
            <a:spcAft>
              <a:spcPts val="0"/>
            </a:spcAft>
            <a:buNone/>
          </a:pPr>
          <a:r>
            <a:rPr lang="zh-CN" altLang="en-US" sz="2200" b="1" kern="1200" dirty="0"/>
            <a:t>研究结果</a:t>
          </a:r>
        </a:p>
      </dsp:txBody>
      <dsp:txXfrm>
        <a:off x="8880575" y="598271"/>
        <a:ext cx="1836273" cy="12241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891E9-1B64-49B3-B768-BD30F314EB4C}">
      <dsp:nvSpPr>
        <dsp:cNvPr id="0" name=""/>
        <dsp:cNvSpPr/>
      </dsp:nvSpPr>
      <dsp:spPr>
        <a:xfrm rot="16200000">
          <a:off x="1286043" y="638151"/>
          <a:ext cx="2978224" cy="3356646"/>
        </a:xfrm>
        <a:prstGeom prst="round2SameRect">
          <a:avLst>
            <a:gd name="adj1" fmla="val 16670"/>
            <a:gd name="adj2" fmla="val 0"/>
          </a:avLst>
        </a:prstGeom>
        <a:solidFill>
          <a:schemeClr val="accent2">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76200" tIns="127000" rIns="114300" bIns="127000" numCol="1" spcCol="1270" anchor="ctr" anchorCtr="0">
          <a:noAutofit/>
        </a:bodyPr>
        <a:lstStyle/>
        <a:p>
          <a:pPr marL="0" lvl="0" indent="0" algn="l" defTabSz="889000">
            <a:lnSpc>
              <a:spcPts val="4500"/>
            </a:lnSpc>
            <a:spcBef>
              <a:spcPct val="0"/>
            </a:spcBef>
            <a:spcAft>
              <a:spcPct val="35000"/>
            </a:spcAft>
            <a:buNone/>
          </a:pPr>
          <a:r>
            <a:rPr lang="zh-CN" altLang="en-US" sz="2000" kern="1200" dirty="0">
              <a:latin typeface="+mn-ea"/>
            </a:rPr>
            <a:t>需要多少样本量才能提供足够的把握能够正确的检测到有意义的差异？</a:t>
          </a:r>
          <a:endParaRPr lang="zh-CN" altLang="en-US" sz="2000" kern="1200" dirty="0"/>
        </a:p>
      </dsp:txBody>
      <dsp:txXfrm rot="5400000">
        <a:off x="1242244" y="972773"/>
        <a:ext cx="3211235" cy="2687402"/>
      </dsp:txXfrm>
    </dsp:sp>
    <dsp:sp modelId="{7B169A21-EBA8-422D-AFFC-48BF5D7BF2F2}">
      <dsp:nvSpPr>
        <dsp:cNvPr id="0" name=""/>
        <dsp:cNvSpPr/>
      </dsp:nvSpPr>
      <dsp:spPr>
        <a:xfrm rot="5400000">
          <a:off x="4801190" y="653983"/>
          <a:ext cx="2978224" cy="3342850"/>
        </a:xfrm>
        <a:prstGeom prst="round2SameRect">
          <a:avLst>
            <a:gd name="adj1" fmla="val 16670"/>
            <a:gd name="adj2" fmla="val 0"/>
          </a:avLst>
        </a:prstGeom>
        <a:solidFill>
          <a:schemeClr val="accent2">
            <a:tint val="50000"/>
            <a:hueOff val="11542775"/>
            <a:satOff val="-31898"/>
            <a:lumOff val="670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114300" tIns="127000" rIns="76200" bIns="127000" numCol="1" spcCol="1270" anchor="ctr" anchorCtr="0">
          <a:noAutofit/>
        </a:bodyPr>
        <a:lstStyle/>
        <a:p>
          <a:pPr marL="0" lvl="0" indent="0" algn="l" defTabSz="889000">
            <a:lnSpc>
              <a:spcPts val="4500"/>
            </a:lnSpc>
            <a:spcBef>
              <a:spcPct val="0"/>
            </a:spcBef>
            <a:spcAft>
              <a:spcPct val="35000"/>
            </a:spcAft>
            <a:buNone/>
          </a:pPr>
          <a:r>
            <a:rPr lang="zh-CN" altLang="en-US" sz="2000" kern="1200" dirty="0">
              <a:latin typeface="+mn-ea"/>
            </a:rPr>
            <a:t>如果研究人群有且只有一小部分人，我们得舍弃些什么？</a:t>
          </a:r>
          <a:endParaRPr lang="en-US" altLang="zh-CN" sz="2000" kern="1200" dirty="0">
            <a:latin typeface="+mn-ea"/>
          </a:endParaRPr>
        </a:p>
      </dsp:txBody>
      <dsp:txXfrm rot="-5400000">
        <a:off x="4618878" y="981707"/>
        <a:ext cx="3197439" cy="2687402"/>
      </dsp:txXfrm>
    </dsp:sp>
    <dsp:sp modelId="{CC8ABC90-3920-4FAF-B9A5-EDB9CCC3E54E}">
      <dsp:nvSpPr>
        <dsp:cNvPr id="0" name=""/>
        <dsp:cNvSpPr/>
      </dsp:nvSpPr>
      <dsp:spPr>
        <a:xfrm>
          <a:off x="3580360" y="0"/>
          <a:ext cx="1902654" cy="1902561"/>
        </a:xfrm>
        <a:prstGeom prst="circularArrow">
          <a:avLst>
            <a:gd name="adj1" fmla="val 12500"/>
            <a:gd name="adj2" fmla="val 1142322"/>
            <a:gd name="adj3" fmla="val 20457678"/>
            <a:gd name="adj4" fmla="val 10800000"/>
            <a:gd name="adj5" fmla="val 125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67FE37E-5EE0-4A7B-B344-6C77C81CA035}">
      <dsp:nvSpPr>
        <dsp:cNvPr id="0" name=""/>
        <dsp:cNvSpPr/>
      </dsp:nvSpPr>
      <dsp:spPr>
        <a:xfrm rot="10800000">
          <a:off x="3580360" y="2729923"/>
          <a:ext cx="1902654" cy="1902561"/>
        </a:xfrm>
        <a:prstGeom prst="circularArrow">
          <a:avLst>
            <a:gd name="adj1" fmla="val 12500"/>
            <a:gd name="adj2" fmla="val 1142322"/>
            <a:gd name="adj3" fmla="val 20457678"/>
            <a:gd name="adj4" fmla="val 10800000"/>
            <a:gd name="adj5" fmla="val 12500"/>
          </a:avLst>
        </a:prstGeom>
        <a:gradFill rotWithShape="0">
          <a:gsLst>
            <a:gs pos="0">
              <a:schemeClr val="accent2">
                <a:hueOff val="10463962"/>
                <a:satOff val="40437"/>
                <a:lumOff val="-38629"/>
                <a:alphaOff val="0"/>
                <a:satMod val="103000"/>
                <a:lumMod val="102000"/>
                <a:tint val="94000"/>
              </a:schemeClr>
            </a:gs>
            <a:gs pos="50000">
              <a:schemeClr val="accent2">
                <a:hueOff val="10463962"/>
                <a:satOff val="40437"/>
                <a:lumOff val="-38629"/>
                <a:alphaOff val="0"/>
                <a:satMod val="110000"/>
                <a:lumMod val="100000"/>
                <a:shade val="100000"/>
              </a:schemeClr>
            </a:gs>
            <a:gs pos="100000">
              <a:schemeClr val="accent2">
                <a:hueOff val="10463962"/>
                <a:satOff val="40437"/>
                <a:lumOff val="-3862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2022/11/15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63050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287571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3939623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1150904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93915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2332006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2316958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2302024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2599633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194080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3569240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3374759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2164902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3392792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431467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3770798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3686911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extLst>
      <p:ext uri="{BB962C8B-B14F-4D97-AF65-F5344CB8AC3E}">
        <p14:creationId xmlns:p14="http://schemas.microsoft.com/office/powerpoint/2010/main" val="1422985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extLst>
      <p:ext uri="{BB962C8B-B14F-4D97-AF65-F5344CB8AC3E}">
        <p14:creationId xmlns:p14="http://schemas.microsoft.com/office/powerpoint/2010/main" val="1382909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26</a:t>
            </a:fld>
            <a:endParaRPr lang="zh-CN" altLang="en-US"/>
          </a:p>
        </p:txBody>
      </p:sp>
    </p:spTree>
    <p:extLst>
      <p:ext uri="{BB962C8B-B14F-4D97-AF65-F5344CB8AC3E}">
        <p14:creationId xmlns:p14="http://schemas.microsoft.com/office/powerpoint/2010/main" val="1934930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27</a:t>
            </a:fld>
            <a:endParaRPr lang="zh-CN" altLang="en-US"/>
          </a:p>
        </p:txBody>
      </p:sp>
    </p:spTree>
    <p:extLst>
      <p:ext uri="{BB962C8B-B14F-4D97-AF65-F5344CB8AC3E}">
        <p14:creationId xmlns:p14="http://schemas.microsoft.com/office/powerpoint/2010/main" val="768111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28</a:t>
            </a:fld>
            <a:endParaRPr lang="zh-CN" altLang="en-US"/>
          </a:p>
        </p:txBody>
      </p:sp>
    </p:spTree>
    <p:extLst>
      <p:ext uri="{BB962C8B-B14F-4D97-AF65-F5344CB8AC3E}">
        <p14:creationId xmlns:p14="http://schemas.microsoft.com/office/powerpoint/2010/main" val="2918761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29</a:t>
            </a:fld>
            <a:endParaRPr lang="zh-CN" altLang="en-US"/>
          </a:p>
        </p:txBody>
      </p:sp>
    </p:spTree>
    <p:extLst>
      <p:ext uri="{BB962C8B-B14F-4D97-AF65-F5344CB8AC3E}">
        <p14:creationId xmlns:p14="http://schemas.microsoft.com/office/powerpoint/2010/main" val="3278037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998345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30</a:t>
            </a:fld>
            <a:endParaRPr lang="zh-CN" altLang="en-US"/>
          </a:p>
        </p:txBody>
      </p:sp>
    </p:spTree>
    <p:extLst>
      <p:ext uri="{BB962C8B-B14F-4D97-AF65-F5344CB8AC3E}">
        <p14:creationId xmlns:p14="http://schemas.microsoft.com/office/powerpoint/2010/main" val="2703132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31</a:t>
            </a:fld>
            <a:endParaRPr lang="zh-CN" altLang="en-US"/>
          </a:p>
        </p:txBody>
      </p:sp>
    </p:spTree>
    <p:extLst>
      <p:ext uri="{BB962C8B-B14F-4D97-AF65-F5344CB8AC3E}">
        <p14:creationId xmlns:p14="http://schemas.microsoft.com/office/powerpoint/2010/main" val="653003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32</a:t>
            </a:fld>
            <a:endParaRPr lang="zh-CN" altLang="en-US"/>
          </a:p>
        </p:txBody>
      </p:sp>
    </p:spTree>
    <p:extLst>
      <p:ext uri="{BB962C8B-B14F-4D97-AF65-F5344CB8AC3E}">
        <p14:creationId xmlns:p14="http://schemas.microsoft.com/office/powerpoint/2010/main" val="1869848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33</a:t>
            </a:fld>
            <a:endParaRPr lang="zh-CN" altLang="en-US"/>
          </a:p>
        </p:txBody>
      </p:sp>
    </p:spTree>
    <p:extLst>
      <p:ext uri="{BB962C8B-B14F-4D97-AF65-F5344CB8AC3E}">
        <p14:creationId xmlns:p14="http://schemas.microsoft.com/office/powerpoint/2010/main" val="3972783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34</a:t>
            </a:fld>
            <a:endParaRPr lang="zh-CN" altLang="en-US"/>
          </a:p>
        </p:txBody>
      </p:sp>
    </p:spTree>
    <p:extLst>
      <p:ext uri="{BB962C8B-B14F-4D97-AF65-F5344CB8AC3E}">
        <p14:creationId xmlns:p14="http://schemas.microsoft.com/office/powerpoint/2010/main" val="2047529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35</a:t>
            </a:fld>
            <a:endParaRPr lang="zh-CN" altLang="en-US"/>
          </a:p>
        </p:txBody>
      </p:sp>
    </p:spTree>
    <p:extLst>
      <p:ext uri="{BB962C8B-B14F-4D97-AF65-F5344CB8AC3E}">
        <p14:creationId xmlns:p14="http://schemas.microsoft.com/office/powerpoint/2010/main" val="98070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36</a:t>
            </a:fld>
            <a:endParaRPr lang="zh-CN" altLang="en-US"/>
          </a:p>
        </p:txBody>
      </p:sp>
    </p:spTree>
    <p:extLst>
      <p:ext uri="{BB962C8B-B14F-4D97-AF65-F5344CB8AC3E}">
        <p14:creationId xmlns:p14="http://schemas.microsoft.com/office/powerpoint/2010/main" val="32371720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37</a:t>
            </a:fld>
            <a:endParaRPr lang="zh-CN" altLang="en-US"/>
          </a:p>
        </p:txBody>
      </p:sp>
    </p:spTree>
    <p:extLst>
      <p:ext uri="{BB962C8B-B14F-4D97-AF65-F5344CB8AC3E}">
        <p14:creationId xmlns:p14="http://schemas.microsoft.com/office/powerpoint/2010/main" val="278588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38</a:t>
            </a:fld>
            <a:endParaRPr lang="zh-CN" altLang="en-US"/>
          </a:p>
        </p:txBody>
      </p:sp>
    </p:spTree>
    <p:extLst>
      <p:ext uri="{BB962C8B-B14F-4D97-AF65-F5344CB8AC3E}">
        <p14:creationId xmlns:p14="http://schemas.microsoft.com/office/powerpoint/2010/main" val="848002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39</a:t>
            </a:fld>
            <a:endParaRPr lang="zh-CN" altLang="en-US"/>
          </a:p>
        </p:txBody>
      </p:sp>
    </p:spTree>
    <p:extLst>
      <p:ext uri="{BB962C8B-B14F-4D97-AF65-F5344CB8AC3E}">
        <p14:creationId xmlns:p14="http://schemas.microsoft.com/office/powerpoint/2010/main" val="283418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2195082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40</a:t>
            </a:fld>
            <a:endParaRPr lang="zh-CN" altLang="en-US"/>
          </a:p>
        </p:txBody>
      </p:sp>
    </p:spTree>
    <p:extLst>
      <p:ext uri="{BB962C8B-B14F-4D97-AF65-F5344CB8AC3E}">
        <p14:creationId xmlns:p14="http://schemas.microsoft.com/office/powerpoint/2010/main" val="364030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41</a:t>
            </a:fld>
            <a:endParaRPr lang="zh-CN" altLang="en-US"/>
          </a:p>
        </p:txBody>
      </p:sp>
    </p:spTree>
    <p:extLst>
      <p:ext uri="{BB962C8B-B14F-4D97-AF65-F5344CB8AC3E}">
        <p14:creationId xmlns:p14="http://schemas.microsoft.com/office/powerpoint/2010/main" val="97748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42</a:t>
            </a:fld>
            <a:endParaRPr lang="zh-CN" altLang="en-US"/>
          </a:p>
        </p:txBody>
      </p:sp>
    </p:spTree>
    <p:extLst>
      <p:ext uri="{BB962C8B-B14F-4D97-AF65-F5344CB8AC3E}">
        <p14:creationId xmlns:p14="http://schemas.microsoft.com/office/powerpoint/2010/main" val="3446171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43</a:t>
            </a:fld>
            <a:endParaRPr lang="zh-CN" altLang="en-US"/>
          </a:p>
        </p:txBody>
      </p:sp>
    </p:spTree>
    <p:extLst>
      <p:ext uri="{BB962C8B-B14F-4D97-AF65-F5344CB8AC3E}">
        <p14:creationId xmlns:p14="http://schemas.microsoft.com/office/powerpoint/2010/main" val="254051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44</a:t>
            </a:fld>
            <a:endParaRPr lang="zh-CN" altLang="en-US"/>
          </a:p>
        </p:txBody>
      </p:sp>
    </p:spTree>
    <p:extLst>
      <p:ext uri="{BB962C8B-B14F-4D97-AF65-F5344CB8AC3E}">
        <p14:creationId xmlns:p14="http://schemas.microsoft.com/office/powerpoint/2010/main" val="687647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45</a:t>
            </a:fld>
            <a:endParaRPr lang="zh-CN" altLang="en-US"/>
          </a:p>
        </p:txBody>
      </p:sp>
    </p:spTree>
    <p:extLst>
      <p:ext uri="{BB962C8B-B14F-4D97-AF65-F5344CB8AC3E}">
        <p14:creationId xmlns:p14="http://schemas.microsoft.com/office/powerpoint/2010/main" val="1224680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46</a:t>
            </a:fld>
            <a:endParaRPr lang="zh-CN" altLang="en-US"/>
          </a:p>
        </p:txBody>
      </p:sp>
    </p:spTree>
    <p:extLst>
      <p:ext uri="{BB962C8B-B14F-4D97-AF65-F5344CB8AC3E}">
        <p14:creationId xmlns:p14="http://schemas.microsoft.com/office/powerpoint/2010/main" val="1843775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47</a:t>
            </a:fld>
            <a:endParaRPr lang="zh-CN" altLang="en-US"/>
          </a:p>
        </p:txBody>
      </p:sp>
    </p:spTree>
    <p:extLst>
      <p:ext uri="{BB962C8B-B14F-4D97-AF65-F5344CB8AC3E}">
        <p14:creationId xmlns:p14="http://schemas.microsoft.com/office/powerpoint/2010/main" val="29897778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48</a:t>
            </a:fld>
            <a:endParaRPr lang="zh-CN" altLang="en-US"/>
          </a:p>
        </p:txBody>
      </p:sp>
    </p:spTree>
    <p:extLst>
      <p:ext uri="{BB962C8B-B14F-4D97-AF65-F5344CB8AC3E}">
        <p14:creationId xmlns:p14="http://schemas.microsoft.com/office/powerpoint/2010/main" val="4063583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49</a:t>
            </a:fld>
            <a:endParaRPr lang="zh-CN" altLang="en-US"/>
          </a:p>
        </p:txBody>
      </p:sp>
    </p:spTree>
    <p:extLst>
      <p:ext uri="{BB962C8B-B14F-4D97-AF65-F5344CB8AC3E}">
        <p14:creationId xmlns:p14="http://schemas.microsoft.com/office/powerpoint/2010/main" val="3688342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11518831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50</a:t>
            </a:fld>
            <a:endParaRPr lang="zh-CN" altLang="en-US"/>
          </a:p>
        </p:txBody>
      </p:sp>
    </p:spTree>
    <p:extLst>
      <p:ext uri="{BB962C8B-B14F-4D97-AF65-F5344CB8AC3E}">
        <p14:creationId xmlns:p14="http://schemas.microsoft.com/office/powerpoint/2010/main" val="14792540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51</a:t>
            </a:fld>
            <a:endParaRPr lang="zh-CN" altLang="en-US"/>
          </a:p>
        </p:txBody>
      </p:sp>
    </p:spTree>
    <p:extLst>
      <p:ext uri="{BB962C8B-B14F-4D97-AF65-F5344CB8AC3E}">
        <p14:creationId xmlns:p14="http://schemas.microsoft.com/office/powerpoint/2010/main" val="1710357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52</a:t>
            </a:fld>
            <a:endParaRPr lang="zh-CN" altLang="en-US"/>
          </a:p>
        </p:txBody>
      </p:sp>
    </p:spTree>
    <p:extLst>
      <p:ext uri="{BB962C8B-B14F-4D97-AF65-F5344CB8AC3E}">
        <p14:creationId xmlns:p14="http://schemas.microsoft.com/office/powerpoint/2010/main" val="3164998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53</a:t>
            </a:fld>
            <a:endParaRPr lang="zh-CN" altLang="en-US"/>
          </a:p>
        </p:txBody>
      </p:sp>
    </p:spTree>
    <p:extLst>
      <p:ext uri="{BB962C8B-B14F-4D97-AF65-F5344CB8AC3E}">
        <p14:creationId xmlns:p14="http://schemas.microsoft.com/office/powerpoint/2010/main" val="30176235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54</a:t>
            </a:fld>
            <a:endParaRPr lang="zh-CN" altLang="en-US"/>
          </a:p>
        </p:txBody>
      </p:sp>
    </p:spTree>
    <p:extLst>
      <p:ext uri="{BB962C8B-B14F-4D97-AF65-F5344CB8AC3E}">
        <p14:creationId xmlns:p14="http://schemas.microsoft.com/office/powerpoint/2010/main" val="33429303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55</a:t>
            </a:fld>
            <a:endParaRPr lang="zh-CN" altLang="en-US"/>
          </a:p>
        </p:txBody>
      </p:sp>
    </p:spTree>
    <p:extLst>
      <p:ext uri="{BB962C8B-B14F-4D97-AF65-F5344CB8AC3E}">
        <p14:creationId xmlns:p14="http://schemas.microsoft.com/office/powerpoint/2010/main" val="7381046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56</a:t>
            </a:fld>
            <a:endParaRPr lang="zh-CN" altLang="en-US"/>
          </a:p>
        </p:txBody>
      </p:sp>
    </p:spTree>
    <p:extLst>
      <p:ext uri="{BB962C8B-B14F-4D97-AF65-F5344CB8AC3E}">
        <p14:creationId xmlns:p14="http://schemas.microsoft.com/office/powerpoint/2010/main" val="41533120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57</a:t>
            </a:fld>
            <a:endParaRPr lang="zh-CN" altLang="en-US"/>
          </a:p>
        </p:txBody>
      </p:sp>
    </p:spTree>
    <p:extLst>
      <p:ext uri="{BB962C8B-B14F-4D97-AF65-F5344CB8AC3E}">
        <p14:creationId xmlns:p14="http://schemas.microsoft.com/office/powerpoint/2010/main" val="1701341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58</a:t>
            </a:fld>
            <a:endParaRPr lang="zh-CN" altLang="en-US"/>
          </a:p>
        </p:txBody>
      </p:sp>
    </p:spTree>
    <p:extLst>
      <p:ext uri="{BB962C8B-B14F-4D97-AF65-F5344CB8AC3E}">
        <p14:creationId xmlns:p14="http://schemas.microsoft.com/office/powerpoint/2010/main" val="196138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738493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1485741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2896684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3212336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2" name="直接连接符 1"/>
          <p:cNvCxnSpPr/>
          <p:nvPr userDrawn="1"/>
        </p:nvCxnSpPr>
        <p:spPr>
          <a:xfrm>
            <a:off x="660400" y="900332"/>
            <a:ext cx="10858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userDrawn="1"/>
        </p:nvPicPr>
        <p:blipFill>
          <a:blip r:embed="rId2"/>
          <a:stretch>
            <a:fillRect/>
          </a:stretch>
        </p:blipFill>
        <p:spPr>
          <a:xfrm>
            <a:off x="9279749" y="72217"/>
            <a:ext cx="2239151" cy="757779"/>
          </a:xfrm>
          <a:prstGeom prst="rect">
            <a:avLst/>
          </a:prstGeom>
        </p:spPr>
      </p:pic>
      <p:sp>
        <p:nvSpPr>
          <p:cNvPr id="4" name="矩形 3"/>
          <p:cNvSpPr/>
          <p:nvPr userDrawn="1"/>
        </p:nvSpPr>
        <p:spPr>
          <a:xfrm>
            <a:off x="0" y="6455298"/>
            <a:ext cx="12192000" cy="414997"/>
          </a:xfrm>
          <a:prstGeom prst="rect">
            <a:avLst/>
          </a:prstGeom>
          <a:gradFill flip="none" rotWithShape="1">
            <a:gsLst>
              <a:gs pos="0">
                <a:schemeClr val="accent1"/>
              </a:gs>
              <a:gs pos="100000">
                <a:srgbClr val="FF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29830" y="6473191"/>
            <a:ext cx="1969477" cy="369332"/>
          </a:xfrm>
          <a:prstGeom prst="rect">
            <a:avLst/>
          </a:prstGeom>
          <a:noFill/>
        </p:spPr>
        <p:txBody>
          <a:bodyPr wrap="square" rtlCol="0">
            <a:spAutoFit/>
          </a:bodyPr>
          <a:lstStyle/>
          <a:p>
            <a:r>
              <a:rPr lang="en-US" altLang="zh-CN" dirty="0">
                <a:solidFill>
                  <a:schemeClr val="bg1"/>
                </a:solidFill>
              </a:rPr>
              <a:t>Peking University</a:t>
            </a:r>
            <a:endParaRPr lang="zh-CN" altLang="en-US" dirty="0">
              <a:solidFill>
                <a:schemeClr val="bg1"/>
              </a:solidFill>
            </a:endParaRPr>
          </a:p>
        </p:txBody>
      </p:sp>
      <p:sp>
        <p:nvSpPr>
          <p:cNvPr id="7" name="矩形 6"/>
          <p:cNvSpPr/>
          <p:nvPr/>
        </p:nvSpPr>
        <p:spPr>
          <a:xfrm>
            <a:off x="9073664" y="6525423"/>
            <a:ext cx="54218" cy="264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0" hasCustomPrompt="1"/>
          </p:nvPr>
        </p:nvSpPr>
        <p:spPr>
          <a:xfrm>
            <a:off x="9279749" y="6506486"/>
            <a:ext cx="3216275" cy="30274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solidFill>
                  <a:schemeClr val="bg1"/>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chemeClr val="bg1"/>
                </a:solidFill>
              </a:rPr>
              <a:t>在这里输入学院英文名称</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239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94"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1.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21.xml"/><Relationship Id="rId16"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28.png"/><Relationship Id="rId18" Type="http://schemas.openxmlformats.org/officeDocument/2006/relationships/image" Target="../media/image36.png"/><Relationship Id="rId3"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35.svg"/><Relationship Id="rId2" Type="http://schemas.openxmlformats.org/officeDocument/2006/relationships/notesSlide" Target="../notesSlides/notesSlide25.xml"/><Relationship Id="rId16" Type="http://schemas.openxmlformats.org/officeDocument/2006/relationships/image" Target="../media/image31.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38.png"/><Relationship Id="rId5" Type="http://schemas.openxmlformats.org/officeDocument/2006/relationships/image" Target="../media/image47.png"/><Relationship Id="rId15" Type="http://schemas.openxmlformats.org/officeDocument/2006/relationships/image" Target="../media/image30.png"/><Relationship Id="rId10" Type="http://schemas.openxmlformats.org/officeDocument/2006/relationships/image" Target="../media/image33.svg"/><Relationship Id="rId19" Type="http://schemas.openxmlformats.org/officeDocument/2006/relationships/image" Target="../media/image37.svg"/><Relationship Id="rId4" Type="http://schemas.openxmlformats.org/officeDocument/2006/relationships/image" Target="../media/image46.svg"/><Relationship Id="rId9" Type="http://schemas.openxmlformats.org/officeDocument/2006/relationships/image" Target="../media/image32.png"/><Relationship Id="rId14" Type="http://schemas.openxmlformats.org/officeDocument/2006/relationships/image" Target="../media/image29.sv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2.wmf"/></Relationships>
</file>

<file path=ppt/slides/_rels/slide31.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2.wmf"/></Relationships>
</file>

<file path=ppt/slides/_rels/slide32.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1.wmf"/></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56.jpe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68.wmf"/><Relationship Id="rId5" Type="http://schemas.openxmlformats.org/officeDocument/2006/relationships/oleObject" Target="../embeddings/oleObject4.bin"/><Relationship Id="rId4" Type="http://schemas.openxmlformats.org/officeDocument/2006/relationships/image" Target="../media/image67.wmf"/></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71.jpeg"/><Relationship Id="rId4" Type="http://schemas.openxmlformats.org/officeDocument/2006/relationships/image" Target="../media/image70.jpe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73.wmf"/><Relationship Id="rId5" Type="http://schemas.openxmlformats.org/officeDocument/2006/relationships/oleObject" Target="../embeddings/oleObject6.bin"/><Relationship Id="rId4" Type="http://schemas.openxmlformats.org/officeDocument/2006/relationships/image" Target="../media/image72.wm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77.jpeg"/><Relationship Id="rId4" Type="http://schemas.openxmlformats.org/officeDocument/2006/relationships/image" Target="../media/image76.jpeg"/></Relationships>
</file>

<file path=ppt/slides/_rels/slide4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9.jpeg"/></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84.png"/><Relationship Id="rId4" Type="http://schemas.openxmlformats.org/officeDocument/2006/relationships/image" Target="../media/image83.tiff"/></Relationships>
</file>

<file path=ppt/slides/_rels/slide46.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86.tiff"/></Relationships>
</file>

<file path=ppt/slides/_rels/slide4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28.png"/><Relationship Id="rId18" Type="http://schemas.openxmlformats.org/officeDocument/2006/relationships/image" Target="../media/image36.png"/><Relationship Id="rId3"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35.svg"/><Relationship Id="rId2" Type="http://schemas.openxmlformats.org/officeDocument/2006/relationships/notesSlide" Target="../notesSlides/notesSlide52.xml"/><Relationship Id="rId16" Type="http://schemas.openxmlformats.org/officeDocument/2006/relationships/image" Target="../media/image31.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38.png"/><Relationship Id="rId5" Type="http://schemas.openxmlformats.org/officeDocument/2006/relationships/image" Target="../media/image47.png"/><Relationship Id="rId15" Type="http://schemas.openxmlformats.org/officeDocument/2006/relationships/image" Target="../media/image30.png"/><Relationship Id="rId10" Type="http://schemas.openxmlformats.org/officeDocument/2006/relationships/image" Target="../media/image33.svg"/><Relationship Id="rId19" Type="http://schemas.openxmlformats.org/officeDocument/2006/relationships/image" Target="../media/image37.svg"/><Relationship Id="rId4" Type="http://schemas.openxmlformats.org/officeDocument/2006/relationships/image" Target="../media/image46.svg"/><Relationship Id="rId9" Type="http://schemas.openxmlformats.org/officeDocument/2006/relationships/image" Target="../media/image32.png"/><Relationship Id="rId14" Type="http://schemas.openxmlformats.org/officeDocument/2006/relationships/image" Target="../media/image29.svg"/></Relationships>
</file>

<file path=ppt/slides/_rels/slide5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39.sv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49.svg"/><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image" Target="../media/image33.svg"/><Relationship Id="rId4" Type="http://schemas.openxmlformats.org/officeDocument/2006/relationships/image" Target="../media/image46.svg"/><Relationship Id="rId9" Type="http://schemas.openxmlformats.org/officeDocument/2006/relationships/image" Target="../media/image32.png"/></Relationships>
</file>

<file path=ppt/slides/_rels/slide5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38.png"/><Relationship Id="rId5" Type="http://schemas.openxmlformats.org/officeDocument/2006/relationships/image" Target="../media/image47.png"/><Relationship Id="rId10" Type="http://schemas.openxmlformats.org/officeDocument/2006/relationships/image" Target="../media/image33.svg"/><Relationship Id="rId4" Type="http://schemas.openxmlformats.org/officeDocument/2006/relationships/image" Target="../media/image46.svg"/><Relationship Id="rId9" Type="http://schemas.openxmlformats.org/officeDocument/2006/relationships/image" Target="../media/image32.png"/></Relationships>
</file>

<file path=ppt/slides/_rels/slide5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38.png"/><Relationship Id="rId5" Type="http://schemas.openxmlformats.org/officeDocument/2006/relationships/image" Target="../media/image47.png"/><Relationship Id="rId10" Type="http://schemas.openxmlformats.org/officeDocument/2006/relationships/image" Target="../media/image33.svg"/><Relationship Id="rId4" Type="http://schemas.openxmlformats.org/officeDocument/2006/relationships/image" Target="../media/image46.svg"/><Relationship Id="rId9"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512" y="1515573"/>
            <a:ext cx="12192000" cy="26114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663089" y="2699090"/>
            <a:ext cx="10922000" cy="84183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sz="4800" b="1" spc="4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实验研究设计</a:t>
            </a:r>
            <a:endParaRPr lang="en-US" altLang="zh-CN" sz="4800" b="1" spc="4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7" name="Subtitle 2"/>
          <p:cNvSpPr txBox="1">
            <a:spLocks/>
          </p:cNvSpPr>
          <p:nvPr/>
        </p:nvSpPr>
        <p:spPr bwMode="auto">
          <a:xfrm>
            <a:off x="3429017" y="4455103"/>
            <a:ext cx="5390144" cy="15841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tx1"/>
                  </a:outerShdw>
                </a:effectLst>
              </a14:hiddenEffects>
            </a:ext>
          </a:extLst>
        </p:spPr>
        <p:txBody>
          <a:bodyPr vert="horz" wrap="square" lIns="91436" tIns="45718" rIns="91436" bIns="45718" numCol="1" anchor="t" anchorCtr="0" compatLnSpc="1">
            <a:prstTxWarp prst="textNoShape">
              <a:avLst/>
            </a:prstTxWarp>
            <a:noAutofit/>
          </a:bodyPr>
          <a:lstStyle>
            <a:lvl1pPr marL="0" indent="0" algn="l" defTabSz="915001" rtl="0" eaLnBrk="1" fontAlgn="base" hangingPunct="1">
              <a:spcBef>
                <a:spcPct val="20000"/>
              </a:spcBef>
              <a:spcAft>
                <a:spcPct val="0"/>
              </a:spcAft>
              <a:buFontTx/>
              <a:buNone/>
              <a:defRPr sz="2200">
                <a:solidFill>
                  <a:srgbClr val="FFFFFF"/>
                </a:solidFill>
                <a:latin typeface="+mn-lt"/>
                <a:ea typeface="+mn-ea"/>
                <a:cs typeface="+mn-cs"/>
              </a:defRPr>
            </a:lvl1pPr>
            <a:lvl2pPr marL="743170" indent="-286385" algn="l" defTabSz="915001" rtl="0" eaLnBrk="1" fontAlgn="base" hangingPunct="1">
              <a:spcBef>
                <a:spcPct val="20000"/>
              </a:spcBef>
              <a:spcAft>
                <a:spcPct val="0"/>
              </a:spcAft>
              <a:buChar char="–"/>
              <a:defRPr sz="2100">
                <a:solidFill>
                  <a:srgbClr val="FFFFFF"/>
                </a:solidFill>
                <a:latin typeface="+mn-lt"/>
              </a:defRPr>
            </a:lvl2pPr>
            <a:lvl3pPr marL="1142676" indent="-227677" algn="l" defTabSz="915001" rtl="0" eaLnBrk="1" fontAlgn="base" hangingPunct="1">
              <a:spcBef>
                <a:spcPct val="20000"/>
              </a:spcBef>
              <a:spcAft>
                <a:spcPct val="0"/>
              </a:spcAft>
              <a:buChar char="•"/>
              <a:defRPr sz="1900">
                <a:solidFill>
                  <a:srgbClr val="FFFFFF"/>
                </a:solidFill>
                <a:latin typeface="+mn-lt"/>
              </a:defRPr>
            </a:lvl3pPr>
            <a:lvl4pPr marL="1599461" indent="-227677" algn="l" defTabSz="915001" rtl="0" eaLnBrk="1" fontAlgn="base" hangingPunct="1">
              <a:spcBef>
                <a:spcPct val="20000"/>
              </a:spcBef>
              <a:spcAft>
                <a:spcPct val="0"/>
              </a:spcAft>
              <a:buChar char="–"/>
              <a:defRPr>
                <a:solidFill>
                  <a:srgbClr val="FFFFFF"/>
                </a:solidFill>
                <a:latin typeface="+mn-lt"/>
              </a:defRPr>
            </a:lvl4pPr>
            <a:lvl5pPr marL="2057677" indent="-229108" algn="l" defTabSz="915001" rtl="0" eaLnBrk="1" fontAlgn="base" hangingPunct="1">
              <a:spcBef>
                <a:spcPct val="20000"/>
              </a:spcBef>
              <a:spcAft>
                <a:spcPct val="0"/>
              </a:spcAft>
              <a:buChar char="»"/>
              <a:defRPr>
                <a:solidFill>
                  <a:srgbClr val="FFFFFF"/>
                </a:solidFill>
                <a:latin typeface="+mn-lt"/>
              </a:defRPr>
            </a:lvl5pPr>
            <a:lvl6pPr marL="2470071" indent="-229108" algn="l" defTabSz="915001" rtl="0" eaLnBrk="1" fontAlgn="base" hangingPunct="1">
              <a:spcBef>
                <a:spcPct val="20000"/>
              </a:spcBef>
              <a:spcAft>
                <a:spcPct val="0"/>
              </a:spcAft>
              <a:buChar char="»"/>
              <a:defRPr>
                <a:solidFill>
                  <a:srgbClr val="FFFFFF"/>
                </a:solidFill>
                <a:latin typeface="+mn-lt"/>
              </a:defRPr>
            </a:lvl6pPr>
            <a:lvl7pPr marL="2882465" indent="-229108" algn="l" defTabSz="915001" rtl="0" eaLnBrk="1" fontAlgn="base" hangingPunct="1">
              <a:spcBef>
                <a:spcPct val="20000"/>
              </a:spcBef>
              <a:spcAft>
                <a:spcPct val="0"/>
              </a:spcAft>
              <a:buChar char="»"/>
              <a:defRPr>
                <a:solidFill>
                  <a:srgbClr val="FFFFFF"/>
                </a:solidFill>
                <a:latin typeface="+mn-lt"/>
              </a:defRPr>
            </a:lvl7pPr>
            <a:lvl8pPr marL="3294860" indent="-229108" algn="l" defTabSz="915001" rtl="0" eaLnBrk="1" fontAlgn="base" hangingPunct="1">
              <a:spcBef>
                <a:spcPct val="20000"/>
              </a:spcBef>
              <a:spcAft>
                <a:spcPct val="0"/>
              </a:spcAft>
              <a:buChar char="»"/>
              <a:defRPr>
                <a:solidFill>
                  <a:srgbClr val="FFFFFF"/>
                </a:solidFill>
                <a:latin typeface="+mn-lt"/>
              </a:defRPr>
            </a:lvl8pPr>
            <a:lvl9pPr marL="3707254" indent="-229108" algn="l" defTabSz="915001" rtl="0" eaLnBrk="1" fontAlgn="base" hangingPunct="1">
              <a:spcBef>
                <a:spcPct val="20000"/>
              </a:spcBef>
              <a:spcAft>
                <a:spcPct val="0"/>
              </a:spcAft>
              <a:buChar char="»"/>
              <a:defRPr>
                <a:solidFill>
                  <a:srgbClr val="FFFFFF"/>
                </a:solidFill>
                <a:latin typeface="+mn-lt"/>
              </a:defRPr>
            </a:lvl9pPr>
          </a:lstStyle>
          <a:p>
            <a:pPr algn="ctr"/>
            <a:r>
              <a:rPr lang="zh-CN" altLang="en-US" b="1" kern="0" dirty="0">
                <a:solidFill>
                  <a:schemeClr val="accent1">
                    <a:lumMod val="50000"/>
                  </a:schemeClr>
                </a:solidFill>
                <a:latin typeface="微软雅黑" panose="020B0503020204020204" pitchFamily="34" charset="-122"/>
                <a:ea typeface="微软雅黑" panose="020B0503020204020204" pitchFamily="34" charset="-122"/>
              </a:rPr>
              <a:t>高</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b="1" kern="0" dirty="0">
                <a:solidFill>
                  <a:schemeClr val="accent1">
                    <a:lumMod val="50000"/>
                  </a:schemeClr>
                </a:solidFill>
                <a:latin typeface="微软雅黑" panose="020B0503020204020204" pitchFamily="34" charset="-122"/>
                <a:ea typeface="微软雅黑" panose="020B0503020204020204" pitchFamily="34" charset="-122"/>
              </a:rPr>
              <a:t>培</a:t>
            </a:r>
            <a:endParaRPr lang="en-US" b="1" kern="0" dirty="0">
              <a:solidFill>
                <a:schemeClr val="accent1">
                  <a:lumMod val="50000"/>
                </a:schemeClr>
              </a:solidFill>
              <a:latin typeface="微软雅黑" panose="020B0503020204020204" pitchFamily="34" charset="-122"/>
              <a:ea typeface="微软雅黑" panose="020B0503020204020204" pitchFamily="34" charset="-122"/>
            </a:endParaRPr>
          </a:p>
          <a:p>
            <a:pPr algn="ctr">
              <a:spcBef>
                <a:spcPts val="600"/>
              </a:spcBef>
            </a:pPr>
            <a:endParaRPr lang="en-US" altLang="zh-CN" sz="1800" kern="0" dirty="0">
              <a:solidFill>
                <a:schemeClr val="accent1">
                  <a:lumMod val="50000"/>
                </a:schemeClr>
              </a:solidFill>
              <a:latin typeface="微软雅黑" panose="020B0503020204020204" pitchFamily="34" charset="-122"/>
              <a:ea typeface="微软雅黑" panose="020B0503020204020204" pitchFamily="34" charset="-122"/>
            </a:endParaRPr>
          </a:p>
          <a:p>
            <a:pPr algn="ctr">
              <a:spcBef>
                <a:spcPts val="600"/>
              </a:spcBef>
            </a:pPr>
            <a:r>
              <a:rPr lang="zh-CN" altLang="en-US" sz="1800" kern="0" dirty="0">
                <a:solidFill>
                  <a:schemeClr val="accent1">
                    <a:lumMod val="50000"/>
                  </a:schemeClr>
                </a:solidFill>
                <a:latin typeface="微软雅黑" panose="020B0503020204020204" pitchFamily="34" charset="-122"/>
                <a:ea typeface="微软雅黑" panose="020B0503020204020204" pitchFamily="34" charset="-122"/>
              </a:rPr>
              <a:t>北京大学公共卫生学院</a:t>
            </a:r>
            <a:endParaRPr lang="en-US" altLang="zh-CN" sz="1800" kern="0" dirty="0">
              <a:solidFill>
                <a:schemeClr val="accent1">
                  <a:lumMod val="50000"/>
                </a:schemeClr>
              </a:solidFill>
              <a:latin typeface="微软雅黑" panose="020B0503020204020204" pitchFamily="34" charset="-122"/>
              <a:ea typeface="微软雅黑" panose="020B0503020204020204" pitchFamily="34" charset="-122"/>
            </a:endParaRPr>
          </a:p>
          <a:p>
            <a:pPr algn="ctr">
              <a:spcBef>
                <a:spcPts val="600"/>
              </a:spcBef>
            </a:pPr>
            <a:r>
              <a:rPr lang="zh-CN" altLang="en-US" sz="1800" kern="0" dirty="0">
                <a:solidFill>
                  <a:schemeClr val="accent1">
                    <a:lumMod val="50000"/>
                  </a:schemeClr>
                </a:solidFill>
                <a:latin typeface="微软雅黑" panose="020B0503020204020204" pitchFamily="34" charset="-122"/>
                <a:ea typeface="微软雅黑" panose="020B0503020204020204" pitchFamily="34" charset="-122"/>
              </a:rPr>
              <a:t>流行病与卫生统计学系</a:t>
            </a:r>
            <a:endParaRPr lang="en-US" altLang="zh-CN" sz="1800" kern="0" dirty="0">
              <a:solidFill>
                <a:schemeClr val="accent1">
                  <a:lumMod val="50000"/>
                </a:schemeClr>
              </a:solidFill>
              <a:latin typeface="微软雅黑" panose="020B0503020204020204" pitchFamily="34" charset="-122"/>
              <a:ea typeface="微软雅黑" panose="020B0503020204020204" pitchFamily="34" charset="-122"/>
            </a:endParaRPr>
          </a:p>
          <a:p>
            <a:pPr algn="ctr">
              <a:spcBef>
                <a:spcPts val="600"/>
              </a:spcBef>
            </a:pPr>
            <a:endParaRPr lang="en-US" altLang="zh-CN" sz="1800" kern="0" dirty="0">
              <a:solidFill>
                <a:schemeClr val="accent5"/>
              </a:solidFill>
              <a:latin typeface="+mn-ea"/>
            </a:endParaRPr>
          </a:p>
        </p:txBody>
      </p:sp>
      <p:pic>
        <p:nvPicPr>
          <p:cNvPr id="38" name="图片 37"/>
          <p:cNvPicPr>
            <a:picLocks noChangeAspect="1"/>
          </p:cNvPicPr>
          <p:nvPr/>
        </p:nvPicPr>
        <p:blipFill>
          <a:blip r:embed="rId3"/>
          <a:stretch>
            <a:fillRect/>
          </a:stretch>
        </p:blipFill>
        <p:spPr>
          <a:xfrm>
            <a:off x="14512" y="25748"/>
            <a:ext cx="2991053" cy="576434"/>
          </a:xfrm>
          <a:prstGeom prst="rect">
            <a:avLst/>
          </a:prstGeom>
        </p:spPr>
      </p:pic>
    </p:spTree>
    <p:extLst>
      <p:ext uri="{BB962C8B-B14F-4D97-AF65-F5344CB8AC3E}">
        <p14:creationId xmlns:p14="http://schemas.microsoft.com/office/powerpoint/2010/main" val="4199331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实验设计的三要素</a:t>
            </a:r>
          </a:p>
        </p:txBody>
      </p:sp>
      <p:sp>
        <p:nvSpPr>
          <p:cNvPr id="3" name="文本框 2">
            <a:extLst>
              <a:ext uri="{FF2B5EF4-FFF2-40B4-BE49-F238E27FC236}">
                <a16:creationId xmlns:a16="http://schemas.microsoft.com/office/drawing/2014/main" id="{32E04EB4-EA4C-C471-55B5-03CE66861642}"/>
              </a:ext>
            </a:extLst>
          </p:cNvPr>
          <p:cNvSpPr txBox="1"/>
          <p:nvPr/>
        </p:nvSpPr>
        <p:spPr>
          <a:xfrm>
            <a:off x="515065" y="1402726"/>
            <a:ext cx="5064018"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研究假说与研究目的</a:t>
            </a:r>
          </a:p>
        </p:txBody>
      </p:sp>
      <p:sp>
        <p:nvSpPr>
          <p:cNvPr id="7" name="文本框 6">
            <a:extLst>
              <a:ext uri="{FF2B5EF4-FFF2-40B4-BE49-F238E27FC236}">
                <a16:creationId xmlns:a16="http://schemas.microsoft.com/office/drawing/2014/main" id="{9D22A26B-55F4-A133-5496-35AFEF7B6696}"/>
              </a:ext>
            </a:extLst>
          </p:cNvPr>
          <p:cNvSpPr txBox="1"/>
          <p:nvPr/>
        </p:nvSpPr>
        <p:spPr>
          <a:xfrm>
            <a:off x="640743" y="2106050"/>
            <a:ext cx="5064019" cy="2063257"/>
          </a:xfrm>
          <a:prstGeom prst="rect">
            <a:avLst/>
          </a:prstGeom>
          <a:noFill/>
        </p:spPr>
        <p:txBody>
          <a:bodyPr wrap="square" rtlCol="0">
            <a:spAutoFit/>
          </a:bodyPr>
          <a:lstStyle/>
          <a:p>
            <a:pPr>
              <a:lnSpc>
                <a:spcPct val="150000"/>
              </a:lnSpc>
              <a:spcBef>
                <a:spcPts val="1200"/>
              </a:spcBef>
            </a:pPr>
            <a:r>
              <a:rPr lang="zh-CN" altLang="en-US" sz="2200" dirty="0">
                <a:latin typeface="Arial" panose="020B0604020202020204" pitchFamily="34" charset="0"/>
                <a:ea typeface="微软雅黑" panose="020B0503020204020204" pitchFamily="34" charset="-122"/>
                <a:cs typeface="+mn-ea"/>
                <a:sym typeface="Arial" panose="020B0604020202020204" pitchFamily="34" charset="0"/>
              </a:rPr>
              <a:t>       根据已知的科学理论或探索性研究获得的线索对拟研究的现象和规律做出假设性的说明，即</a:t>
            </a:r>
            <a:r>
              <a:rPr lang="zh-CN" altLang="en-US" sz="22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研究假说</a:t>
            </a:r>
            <a:r>
              <a:rPr lang="zh-CN" altLang="en-US" sz="22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2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研究目的就是将研究假说具体化并予以验证。</a:t>
            </a:r>
          </a:p>
        </p:txBody>
      </p:sp>
      <p:pic>
        <p:nvPicPr>
          <p:cNvPr id="5122" name="Picture 2">
            <a:extLst>
              <a:ext uri="{FF2B5EF4-FFF2-40B4-BE49-F238E27FC236}">
                <a16:creationId xmlns:a16="http://schemas.microsoft.com/office/drawing/2014/main" id="{4E6CE266-C494-3E20-1500-2E6991506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896" y="1216198"/>
            <a:ext cx="5382039" cy="32740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CCB7CDE-8DE2-43AB-B010-30E56E4B2263}"/>
              </a:ext>
            </a:extLst>
          </p:cNvPr>
          <p:cNvSpPr txBox="1"/>
          <p:nvPr/>
        </p:nvSpPr>
        <p:spPr>
          <a:xfrm>
            <a:off x="6149220" y="4989341"/>
            <a:ext cx="5382039"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研究假说：霍乱的爆发与该水井有密切联系</a:t>
            </a:r>
          </a:p>
        </p:txBody>
      </p:sp>
    </p:spTree>
    <p:extLst>
      <p:ext uri="{BB962C8B-B14F-4D97-AF65-F5344CB8AC3E}">
        <p14:creationId xmlns:p14="http://schemas.microsoft.com/office/powerpoint/2010/main" val="2994522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实验设计的三要素</a:t>
            </a:r>
          </a:p>
        </p:txBody>
      </p:sp>
      <p:sp>
        <p:nvSpPr>
          <p:cNvPr id="3" name="文本框 2">
            <a:extLst>
              <a:ext uri="{FF2B5EF4-FFF2-40B4-BE49-F238E27FC236}">
                <a16:creationId xmlns:a16="http://schemas.microsoft.com/office/drawing/2014/main" id="{32E04EB4-EA4C-C471-55B5-03CE66861642}"/>
              </a:ext>
            </a:extLst>
          </p:cNvPr>
          <p:cNvSpPr txBox="1"/>
          <p:nvPr/>
        </p:nvSpPr>
        <p:spPr>
          <a:xfrm>
            <a:off x="1073983" y="2640402"/>
            <a:ext cx="5064018" cy="1323439"/>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受试对象（实验对象）</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spcBef>
                <a:spcPts val="1200"/>
              </a:spcBef>
              <a:buFont typeface="Arial" panose="020B0604020202020204" pitchFamily="34" charset="0"/>
              <a:buChar char="•"/>
            </a:pP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处理因素</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spcBef>
                <a:spcPts val="1200"/>
              </a:spcBef>
              <a:buFont typeface="Arial" panose="020B0604020202020204" pitchFamily="34" charset="0"/>
              <a:buChar char="•"/>
            </a:pP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实验效应</a:t>
            </a:r>
          </a:p>
        </p:txBody>
      </p:sp>
      <p:pic>
        <p:nvPicPr>
          <p:cNvPr id="5" name="图片 4">
            <a:extLst>
              <a:ext uri="{FF2B5EF4-FFF2-40B4-BE49-F238E27FC236}">
                <a16:creationId xmlns:a16="http://schemas.microsoft.com/office/drawing/2014/main" id="{EC731AC9-A122-4FFD-EEC7-F928860B2B18}"/>
              </a:ext>
            </a:extLst>
          </p:cNvPr>
          <p:cNvPicPr>
            <a:picLocks noChangeAspect="1"/>
          </p:cNvPicPr>
          <p:nvPr/>
        </p:nvPicPr>
        <p:blipFill>
          <a:blip r:embed="rId3"/>
          <a:stretch>
            <a:fillRect/>
          </a:stretch>
        </p:blipFill>
        <p:spPr>
          <a:xfrm>
            <a:off x="7025667" y="1270122"/>
            <a:ext cx="4228426" cy="5105549"/>
          </a:xfrm>
          <a:prstGeom prst="rect">
            <a:avLst/>
          </a:prstGeom>
        </p:spPr>
      </p:pic>
      <p:pic>
        <p:nvPicPr>
          <p:cNvPr id="6" name="Picture 9" descr="pic30.tiff">
            <a:extLst>
              <a:ext uri="{FF2B5EF4-FFF2-40B4-BE49-F238E27FC236}">
                <a16:creationId xmlns:a16="http://schemas.microsoft.com/office/drawing/2014/main" id="{D78C5C5D-EA48-9FB9-23D0-75A1617BAF6C}"/>
              </a:ext>
            </a:extLst>
          </p:cNvPr>
          <p:cNvPicPr>
            <a:picLocks noChangeAspect="1"/>
          </p:cNvPicPr>
          <p:nvPr/>
        </p:nvPicPr>
        <p:blipFill rotWithShape="1">
          <a:blip r:embed="rId4">
            <a:extLst>
              <a:ext uri="{28A0092B-C50C-407E-A947-70E740481C1C}">
                <a14:useLocalDpi xmlns:a14="http://schemas.microsoft.com/office/drawing/2010/main" val="0"/>
              </a:ext>
            </a:extLst>
          </a:blip>
          <a:srcRect r="-2032" b="44117"/>
          <a:stretch/>
        </p:blipFill>
        <p:spPr>
          <a:xfrm>
            <a:off x="6941500" y="171451"/>
            <a:ext cx="2922141" cy="1007225"/>
          </a:xfrm>
          <a:prstGeom prst="rect">
            <a:avLst/>
          </a:prstGeom>
        </p:spPr>
      </p:pic>
      <p:sp>
        <p:nvSpPr>
          <p:cNvPr id="7" name="文本框 6">
            <a:extLst>
              <a:ext uri="{FF2B5EF4-FFF2-40B4-BE49-F238E27FC236}">
                <a16:creationId xmlns:a16="http://schemas.microsoft.com/office/drawing/2014/main" id="{9D22A26B-55F4-A133-5496-35AFEF7B6696}"/>
              </a:ext>
            </a:extLst>
          </p:cNvPr>
          <p:cNvSpPr txBox="1"/>
          <p:nvPr/>
        </p:nvSpPr>
        <p:spPr>
          <a:xfrm>
            <a:off x="509365" y="1081187"/>
            <a:ext cx="5915984" cy="1422441"/>
          </a:xfrm>
          <a:prstGeom prst="rect">
            <a:avLst/>
          </a:prstGeom>
          <a:noFill/>
        </p:spPr>
        <p:txBody>
          <a:bodyPr wrap="square" rtlCol="0">
            <a:spAutoFit/>
          </a:bodyPr>
          <a:lstStyle/>
          <a:p>
            <a:pPr>
              <a:lnSpc>
                <a:spcPct val="150000"/>
              </a:lnSpc>
              <a:spcBef>
                <a:spcPts val="1200"/>
              </a:spcBef>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       实验的目的是要阐明某些处理因素作用于受试对象后所产生的实验效应，一般分为主要研究目的和次要研究目的。实验设计的基本三要素包括：</a:t>
            </a:r>
            <a:endParaRPr lang="zh-CN" altLang="en-US" sz="2000"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Box 10">
            <a:extLst>
              <a:ext uri="{FF2B5EF4-FFF2-40B4-BE49-F238E27FC236}">
                <a16:creationId xmlns:a16="http://schemas.microsoft.com/office/drawing/2014/main" id="{04E4F2A3-F2BF-03FF-064D-92CD96B60FFC}"/>
              </a:ext>
            </a:extLst>
          </p:cNvPr>
          <p:cNvSpPr txBox="1"/>
          <p:nvPr/>
        </p:nvSpPr>
        <p:spPr>
          <a:xfrm>
            <a:off x="690753" y="4241074"/>
            <a:ext cx="5734596" cy="203132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zh-CN" altLang="en-US" dirty="0"/>
              <a:t>主要研究目的：</a:t>
            </a:r>
            <a:r>
              <a:rPr lang="en-US" altLang="zh-CN" dirty="0"/>
              <a:t>Stents (</a:t>
            </a:r>
            <a:r>
              <a:rPr lang="zh-CN" altLang="en-US" dirty="0"/>
              <a:t>支架</a:t>
            </a:r>
            <a:r>
              <a:rPr lang="en-US" altLang="zh-CN" dirty="0"/>
              <a:t>) </a:t>
            </a:r>
            <a:r>
              <a:rPr lang="en-US" altLang="zh-CN" dirty="0" err="1"/>
              <a:t>vs</a:t>
            </a:r>
            <a:r>
              <a:rPr lang="en-US" altLang="zh-CN" dirty="0"/>
              <a:t> Bypass surgery (</a:t>
            </a:r>
            <a:r>
              <a:rPr lang="zh-CN" altLang="en-US" dirty="0"/>
              <a:t>搭桥</a:t>
            </a:r>
            <a:r>
              <a:rPr lang="en-US" altLang="zh-CN" dirty="0"/>
              <a:t>) </a:t>
            </a:r>
            <a:r>
              <a:rPr lang="zh-CN" altLang="en-US" dirty="0"/>
              <a:t>对无保护的左主冠状动脉狭窄的治疗效果</a:t>
            </a:r>
            <a:r>
              <a:rPr lang="zh-CN" altLang="zh-CN" dirty="0"/>
              <a:t>：</a:t>
            </a:r>
            <a:r>
              <a:rPr lang="en-US" altLang="zh-CN" dirty="0"/>
              <a:t>PCI </a:t>
            </a:r>
            <a:r>
              <a:rPr lang="en-US" altLang="zh-CN" dirty="0" err="1"/>
              <a:t>vs</a:t>
            </a:r>
            <a:r>
              <a:rPr lang="en-US" altLang="zh-CN" dirty="0"/>
              <a:t> CABG</a:t>
            </a:r>
          </a:p>
          <a:p>
            <a:endParaRPr lang="en-US" dirty="0"/>
          </a:p>
          <a:p>
            <a:r>
              <a:rPr lang="zh-CN" altLang="en-US" dirty="0"/>
              <a:t>受试对象：无保护的左主冠状动脉狭窄的患者</a:t>
            </a:r>
            <a:endParaRPr lang="en-US" altLang="zh-CN" dirty="0"/>
          </a:p>
          <a:p>
            <a:r>
              <a:rPr lang="zh-CN" altLang="en-US" dirty="0"/>
              <a:t>处理因素：</a:t>
            </a:r>
            <a:r>
              <a:rPr lang="en-US" altLang="zh-CN" dirty="0"/>
              <a:t>PCI</a:t>
            </a:r>
          </a:p>
          <a:p>
            <a:r>
              <a:rPr lang="zh-CN" altLang="en-US" dirty="0"/>
              <a:t>实验效应（观察指标）：</a:t>
            </a:r>
            <a:r>
              <a:rPr lang="en-US" altLang="zh-CN" dirty="0"/>
              <a:t>1</a:t>
            </a:r>
            <a:r>
              <a:rPr lang="zh-CN" altLang="en-US" dirty="0"/>
              <a:t>年心血管复合事件的发生率</a:t>
            </a:r>
            <a:endParaRPr lang="en-US" dirty="0"/>
          </a:p>
        </p:txBody>
      </p:sp>
      <p:cxnSp>
        <p:nvCxnSpPr>
          <p:cNvPr id="11" name="直接连接符 10">
            <a:extLst>
              <a:ext uri="{FF2B5EF4-FFF2-40B4-BE49-F238E27FC236}">
                <a16:creationId xmlns:a16="http://schemas.microsoft.com/office/drawing/2014/main" id="{721AC408-BCD5-EFD7-D83B-F6BF8D821214}"/>
              </a:ext>
            </a:extLst>
          </p:cNvPr>
          <p:cNvCxnSpPr/>
          <p:nvPr/>
        </p:nvCxnSpPr>
        <p:spPr>
          <a:xfrm>
            <a:off x="8180505" y="2640402"/>
            <a:ext cx="2952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6854D7E-D47C-9C2F-9413-16280C37DA6D}"/>
              </a:ext>
            </a:extLst>
          </p:cNvPr>
          <p:cNvCxnSpPr/>
          <p:nvPr/>
        </p:nvCxnSpPr>
        <p:spPr>
          <a:xfrm>
            <a:off x="7418505" y="2792802"/>
            <a:ext cx="2952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5F7078C-9EA0-902C-1CAF-DF21F027B977}"/>
              </a:ext>
            </a:extLst>
          </p:cNvPr>
          <p:cNvCxnSpPr/>
          <p:nvPr/>
        </p:nvCxnSpPr>
        <p:spPr>
          <a:xfrm>
            <a:off x="7068626" y="3093510"/>
            <a:ext cx="4140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5906EDA-6473-3278-947C-2368E9701FCE}"/>
              </a:ext>
            </a:extLst>
          </p:cNvPr>
          <p:cNvCxnSpPr/>
          <p:nvPr/>
        </p:nvCxnSpPr>
        <p:spPr>
          <a:xfrm>
            <a:off x="7073738" y="3239773"/>
            <a:ext cx="4140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AE7561B-40A6-3B67-8EE4-4969E7ED9E09}"/>
              </a:ext>
            </a:extLst>
          </p:cNvPr>
          <p:cNvCxnSpPr/>
          <p:nvPr/>
        </p:nvCxnSpPr>
        <p:spPr>
          <a:xfrm>
            <a:off x="7044078" y="3391661"/>
            <a:ext cx="864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75B912-4B52-5569-44C2-755689700BD9}"/>
              </a:ext>
            </a:extLst>
          </p:cNvPr>
          <p:cNvCxnSpPr/>
          <p:nvPr/>
        </p:nvCxnSpPr>
        <p:spPr>
          <a:xfrm>
            <a:off x="10485777" y="2948780"/>
            <a:ext cx="720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01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实验设计的三要素</a:t>
            </a:r>
          </a:p>
        </p:txBody>
      </p:sp>
      <p:sp>
        <p:nvSpPr>
          <p:cNvPr id="3" name="文本框 2">
            <a:extLst>
              <a:ext uri="{FF2B5EF4-FFF2-40B4-BE49-F238E27FC236}">
                <a16:creationId xmlns:a16="http://schemas.microsoft.com/office/drawing/2014/main" id="{32E04EB4-EA4C-C471-55B5-03CE66861642}"/>
              </a:ext>
            </a:extLst>
          </p:cNvPr>
          <p:cNvSpPr txBox="1"/>
          <p:nvPr/>
        </p:nvSpPr>
        <p:spPr>
          <a:xfrm>
            <a:off x="613691" y="1112601"/>
            <a:ext cx="4897258" cy="3269100"/>
          </a:xfrm>
          <a:prstGeom prst="rect">
            <a:avLst/>
          </a:prstGeom>
          <a:noFill/>
        </p:spPr>
        <p:txBody>
          <a:bodyPr wrap="square" rtlCol="0">
            <a:spAutoFit/>
          </a:bodyPr>
          <a:lstStyle/>
          <a:p>
            <a:pPr>
              <a:lnSpc>
                <a:spcPct val="150000"/>
              </a:lnSpc>
              <a:spcBef>
                <a:spcPts val="1200"/>
              </a:spcBef>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实验对象（受试对象）</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Wingdings" panose="05000000000000000000" pitchFamily="2" charset="2"/>
              <a:buChar char="ü"/>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不同性质的实验研究需要选取不同种类的实验对象</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Wingdings" panose="05000000000000000000" pitchFamily="2" charset="2"/>
              <a:buChar char="ü"/>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明确对象的总体范围，注意样本的同质性和代表性（避免选择偏倚）</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Wingdings" panose="05000000000000000000" pitchFamily="2" charset="2"/>
              <a:buChar char="ü"/>
            </a:pP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明确的纳入标准和排除标准</a:t>
            </a:r>
          </a:p>
        </p:txBody>
      </p:sp>
      <p:graphicFrame>
        <p:nvGraphicFramePr>
          <p:cNvPr id="4" name="图示 3">
            <a:extLst>
              <a:ext uri="{FF2B5EF4-FFF2-40B4-BE49-F238E27FC236}">
                <a16:creationId xmlns:a16="http://schemas.microsoft.com/office/drawing/2014/main" id="{F8EB6D38-FBF0-7DBB-1C9F-34A3B4EEE08A}"/>
              </a:ext>
            </a:extLst>
          </p:cNvPr>
          <p:cNvGraphicFramePr/>
          <p:nvPr>
            <p:extLst>
              <p:ext uri="{D42A27DB-BD31-4B8C-83A1-F6EECF244321}">
                <p14:modId xmlns:p14="http://schemas.microsoft.com/office/powerpoint/2010/main" val="2961200907"/>
              </p:ext>
            </p:extLst>
          </p:nvPr>
        </p:nvGraphicFramePr>
        <p:xfrm>
          <a:off x="3863740" y="1034028"/>
          <a:ext cx="7885251" cy="5187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B6553334-5B61-64E1-B863-6CEE6303AF26}"/>
              </a:ext>
            </a:extLst>
          </p:cNvPr>
          <p:cNvSpPr txBox="1"/>
          <p:nvPr/>
        </p:nvSpPr>
        <p:spPr>
          <a:xfrm>
            <a:off x="10817331" y="1112601"/>
            <a:ext cx="1374669" cy="369332"/>
          </a:xfrm>
          <a:prstGeom prst="rect">
            <a:avLst/>
          </a:prstGeom>
          <a:noFill/>
        </p:spPr>
        <p:txBody>
          <a:bodyPr wrap="square" rtlCol="0">
            <a:spAutoFit/>
          </a:bodyPr>
          <a:lstStyle/>
          <a:p>
            <a:pPr algn="ctr"/>
            <a:r>
              <a:rPr lang="zh-CN" altLang="en-US" b="1" dirty="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临床试验</a:t>
            </a:r>
          </a:p>
        </p:txBody>
      </p:sp>
      <p:sp>
        <p:nvSpPr>
          <p:cNvPr id="6" name="文本框 5">
            <a:extLst>
              <a:ext uri="{FF2B5EF4-FFF2-40B4-BE49-F238E27FC236}">
                <a16:creationId xmlns:a16="http://schemas.microsoft.com/office/drawing/2014/main" id="{DE607E52-824E-8259-95EA-E6B0F3C4E1EE}"/>
              </a:ext>
            </a:extLst>
          </p:cNvPr>
          <p:cNvSpPr txBox="1"/>
          <p:nvPr/>
        </p:nvSpPr>
        <p:spPr>
          <a:xfrm>
            <a:off x="10817330" y="1762091"/>
            <a:ext cx="1374669" cy="369332"/>
          </a:xfrm>
          <a:prstGeom prst="rect">
            <a:avLst/>
          </a:prstGeom>
          <a:noFill/>
        </p:spPr>
        <p:txBody>
          <a:bodyPr wrap="square" rtlCol="0">
            <a:spAutoFit/>
          </a:bodyPr>
          <a:lstStyle/>
          <a:p>
            <a:pPr algn="ctr"/>
            <a:r>
              <a:rPr lang="zh-CN" altLang="en-US" b="1" dirty="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现场试验</a:t>
            </a:r>
          </a:p>
        </p:txBody>
      </p:sp>
      <p:sp>
        <p:nvSpPr>
          <p:cNvPr id="8" name="右大括号 7">
            <a:extLst>
              <a:ext uri="{FF2B5EF4-FFF2-40B4-BE49-F238E27FC236}">
                <a16:creationId xmlns:a16="http://schemas.microsoft.com/office/drawing/2014/main" id="{1AAFD1D9-A427-4BDB-D90D-ABDB782ABAC6}"/>
              </a:ext>
            </a:extLst>
          </p:cNvPr>
          <p:cNvSpPr/>
          <p:nvPr/>
        </p:nvSpPr>
        <p:spPr>
          <a:xfrm>
            <a:off x="11070991" y="2620462"/>
            <a:ext cx="239339" cy="2687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2514026-2A92-3F01-E256-9677E7B01C0E}"/>
              </a:ext>
            </a:extLst>
          </p:cNvPr>
          <p:cNvSpPr txBox="1"/>
          <p:nvPr/>
        </p:nvSpPr>
        <p:spPr>
          <a:xfrm>
            <a:off x="10817329" y="3733212"/>
            <a:ext cx="1374669" cy="369332"/>
          </a:xfrm>
          <a:prstGeom prst="rect">
            <a:avLst/>
          </a:prstGeom>
          <a:solidFill>
            <a:schemeClr val="bg1"/>
          </a:solidFill>
        </p:spPr>
        <p:txBody>
          <a:bodyPr wrap="square" rtlCol="0">
            <a:spAutoFit/>
          </a:bodyPr>
          <a:lstStyle/>
          <a:p>
            <a:pPr algn="ctr"/>
            <a:r>
              <a:rPr lang="zh-CN" altLang="en-US" b="1" dirty="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动物实验</a:t>
            </a:r>
          </a:p>
        </p:txBody>
      </p:sp>
    </p:spTree>
    <p:extLst>
      <p:ext uri="{BB962C8B-B14F-4D97-AF65-F5344CB8AC3E}">
        <p14:creationId xmlns:p14="http://schemas.microsoft.com/office/powerpoint/2010/main" val="373893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实验设计的三要素</a:t>
            </a:r>
          </a:p>
        </p:txBody>
      </p:sp>
      <p:pic>
        <p:nvPicPr>
          <p:cNvPr id="6" name="Picture 9" descr="pic30.tiff">
            <a:extLst>
              <a:ext uri="{FF2B5EF4-FFF2-40B4-BE49-F238E27FC236}">
                <a16:creationId xmlns:a16="http://schemas.microsoft.com/office/drawing/2014/main" id="{D78C5C5D-EA48-9FB9-23D0-75A1617BAF6C}"/>
              </a:ext>
            </a:extLst>
          </p:cNvPr>
          <p:cNvPicPr>
            <a:picLocks noChangeAspect="1"/>
          </p:cNvPicPr>
          <p:nvPr/>
        </p:nvPicPr>
        <p:blipFill rotWithShape="1">
          <a:blip r:embed="rId3">
            <a:extLst>
              <a:ext uri="{28A0092B-C50C-407E-A947-70E740481C1C}">
                <a14:useLocalDpi xmlns:a14="http://schemas.microsoft.com/office/drawing/2010/main" val="0"/>
              </a:ext>
            </a:extLst>
          </a:blip>
          <a:srcRect r="-2032" b="44117"/>
          <a:stretch/>
        </p:blipFill>
        <p:spPr>
          <a:xfrm>
            <a:off x="6542794" y="125961"/>
            <a:ext cx="2922141" cy="1007225"/>
          </a:xfrm>
          <a:prstGeom prst="rect">
            <a:avLst/>
          </a:prstGeom>
        </p:spPr>
      </p:pic>
      <p:pic>
        <p:nvPicPr>
          <p:cNvPr id="4" name="图片 3">
            <a:extLst>
              <a:ext uri="{FF2B5EF4-FFF2-40B4-BE49-F238E27FC236}">
                <a16:creationId xmlns:a16="http://schemas.microsoft.com/office/drawing/2014/main" id="{ACF05330-EEC1-26B7-A12C-466277318EB2}"/>
              </a:ext>
            </a:extLst>
          </p:cNvPr>
          <p:cNvPicPr>
            <a:picLocks noChangeAspect="1"/>
          </p:cNvPicPr>
          <p:nvPr/>
        </p:nvPicPr>
        <p:blipFill>
          <a:blip r:embed="rId4"/>
          <a:stretch>
            <a:fillRect/>
          </a:stretch>
        </p:blipFill>
        <p:spPr>
          <a:xfrm>
            <a:off x="560435" y="1831464"/>
            <a:ext cx="5742958" cy="2451460"/>
          </a:xfrm>
          <a:prstGeom prst="rect">
            <a:avLst/>
          </a:prstGeom>
        </p:spPr>
      </p:pic>
      <p:pic>
        <p:nvPicPr>
          <p:cNvPr id="11" name="图片 10">
            <a:extLst>
              <a:ext uri="{FF2B5EF4-FFF2-40B4-BE49-F238E27FC236}">
                <a16:creationId xmlns:a16="http://schemas.microsoft.com/office/drawing/2014/main" id="{615CF0D8-1F50-DD39-2C61-1C1261F36C23}"/>
              </a:ext>
            </a:extLst>
          </p:cNvPr>
          <p:cNvPicPr>
            <a:picLocks noChangeAspect="1"/>
          </p:cNvPicPr>
          <p:nvPr/>
        </p:nvPicPr>
        <p:blipFill>
          <a:blip r:embed="rId5"/>
          <a:stretch>
            <a:fillRect/>
          </a:stretch>
        </p:blipFill>
        <p:spPr>
          <a:xfrm>
            <a:off x="6542794" y="1250794"/>
            <a:ext cx="5478804" cy="4908343"/>
          </a:xfrm>
          <a:prstGeom prst="rect">
            <a:avLst/>
          </a:prstGeom>
        </p:spPr>
      </p:pic>
      <p:pic>
        <p:nvPicPr>
          <p:cNvPr id="13" name="图片 12">
            <a:extLst>
              <a:ext uri="{FF2B5EF4-FFF2-40B4-BE49-F238E27FC236}">
                <a16:creationId xmlns:a16="http://schemas.microsoft.com/office/drawing/2014/main" id="{B36FCEF3-4846-3D24-E90C-8EF93B544205}"/>
              </a:ext>
            </a:extLst>
          </p:cNvPr>
          <p:cNvPicPr>
            <a:picLocks noChangeAspect="1"/>
          </p:cNvPicPr>
          <p:nvPr/>
        </p:nvPicPr>
        <p:blipFill>
          <a:blip r:embed="rId6"/>
          <a:stretch>
            <a:fillRect/>
          </a:stretch>
        </p:blipFill>
        <p:spPr>
          <a:xfrm>
            <a:off x="441701" y="4882005"/>
            <a:ext cx="5982359" cy="1295543"/>
          </a:xfrm>
          <a:prstGeom prst="rect">
            <a:avLst/>
          </a:prstGeom>
        </p:spPr>
      </p:pic>
      <p:sp>
        <p:nvSpPr>
          <p:cNvPr id="15" name="文本框 14">
            <a:extLst>
              <a:ext uri="{FF2B5EF4-FFF2-40B4-BE49-F238E27FC236}">
                <a16:creationId xmlns:a16="http://schemas.microsoft.com/office/drawing/2014/main" id="{35EBB4CF-685D-3C24-7265-2D78998B9B6D}"/>
              </a:ext>
            </a:extLst>
          </p:cNvPr>
          <p:cNvSpPr txBox="1"/>
          <p:nvPr/>
        </p:nvSpPr>
        <p:spPr>
          <a:xfrm>
            <a:off x="503071" y="1137789"/>
            <a:ext cx="6097088" cy="458459"/>
          </a:xfrm>
          <a:prstGeom prst="rect">
            <a:avLst/>
          </a:prstGeom>
          <a:noFill/>
        </p:spPr>
        <p:txBody>
          <a:bodyPr wrap="square">
            <a:spAutoFit/>
          </a:bodyPr>
          <a:lstStyle/>
          <a:p>
            <a:pPr marL="342900" indent="-342900">
              <a:lnSpc>
                <a:spcPct val="150000"/>
              </a:lnSpc>
              <a:spcBef>
                <a:spcPts val="1200"/>
              </a:spcBef>
              <a:buFont typeface="Wingdings" panose="05000000000000000000" pitchFamily="2" charset="2"/>
              <a:buChar char="ü"/>
            </a:pPr>
            <a:r>
              <a:rPr lang="zh-CN" altLang="en-US" sz="1800" b="1" dirty="0">
                <a:latin typeface="Arial" panose="020B0604020202020204" pitchFamily="34" charset="0"/>
                <a:ea typeface="微软雅黑" panose="020B0503020204020204" pitchFamily="34" charset="-122"/>
                <a:cs typeface="+mn-ea"/>
                <a:sym typeface="Arial" panose="020B0604020202020204" pitchFamily="34" charset="0"/>
              </a:rPr>
              <a:t>明确的纳入标准和排除标准</a:t>
            </a:r>
          </a:p>
        </p:txBody>
      </p:sp>
    </p:spTree>
    <p:extLst>
      <p:ext uri="{BB962C8B-B14F-4D97-AF65-F5344CB8AC3E}">
        <p14:creationId xmlns:p14="http://schemas.microsoft.com/office/powerpoint/2010/main" val="309487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实验设计的三要素</a:t>
            </a:r>
          </a:p>
        </p:txBody>
      </p:sp>
      <p:sp>
        <p:nvSpPr>
          <p:cNvPr id="3" name="文本框 2">
            <a:extLst>
              <a:ext uri="{FF2B5EF4-FFF2-40B4-BE49-F238E27FC236}">
                <a16:creationId xmlns:a16="http://schemas.microsoft.com/office/drawing/2014/main" id="{32E04EB4-EA4C-C471-55B5-03CE66861642}"/>
              </a:ext>
            </a:extLst>
          </p:cNvPr>
          <p:cNvSpPr txBox="1"/>
          <p:nvPr/>
        </p:nvSpPr>
        <p:spPr>
          <a:xfrm>
            <a:off x="651890" y="1137667"/>
            <a:ext cx="6687024" cy="4674998"/>
          </a:xfrm>
          <a:prstGeom prst="rect">
            <a:avLst/>
          </a:prstGeom>
          <a:noFill/>
        </p:spPr>
        <p:txBody>
          <a:bodyPr wrap="square" rtlCol="0">
            <a:spAutoFit/>
          </a:bodyPr>
          <a:lstStyle/>
          <a:p>
            <a:pPr>
              <a:lnSpc>
                <a:spcPct val="150000"/>
              </a:lnSpc>
              <a:spcBef>
                <a:spcPts val="600"/>
              </a:spcBef>
            </a:pP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处理因素（与处理水平）</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spcBef>
                <a:spcPts val="600"/>
              </a:spcBef>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       处理因素是根据研究目的施加于施加于研究对象的干预因素，在实验中需要观察并阐明其处理效应的因素。根据研究目的可以采用单一的处理因素（如单一药物处理），也可以采用多种处理因素（非药物治疗叠加药物治疗）。为了解处理因素的实验效应，有时将处理因素分为不同的水平。</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717550" indent="-361950">
              <a:lnSpc>
                <a:spcPct val="150000"/>
              </a:lnSpc>
              <a:spcBef>
                <a:spcPts val="6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单因素多水平</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717550" indent="-361950">
              <a:lnSpc>
                <a:spcPct val="150000"/>
              </a:lnSpc>
              <a:spcBef>
                <a:spcPts val="6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多因素多水平</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spcBef>
                <a:spcPts val="600"/>
              </a:spcBef>
            </a:pP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非处理因素</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a:p>
            <a:pPr indent="447675">
              <a:lnSpc>
                <a:spcPct val="150000"/>
              </a:lnSpc>
              <a:spcBef>
                <a:spcPts val="600"/>
              </a:spcBef>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除处理因素外，还有很多其他因素会对结果产生影响。</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038D2C56-8C09-14AE-62F5-8BDEE1762112}"/>
              </a:ext>
            </a:extLst>
          </p:cNvPr>
          <p:cNvPicPr>
            <a:picLocks noChangeAspect="1"/>
          </p:cNvPicPr>
          <p:nvPr/>
        </p:nvPicPr>
        <p:blipFill rotWithShape="1">
          <a:blip r:embed="rId3"/>
          <a:srcRect l="49731" t="12784"/>
          <a:stretch/>
        </p:blipFill>
        <p:spPr>
          <a:xfrm>
            <a:off x="7608939" y="951320"/>
            <a:ext cx="4458789" cy="4955360"/>
          </a:xfrm>
          <a:prstGeom prst="rect">
            <a:avLst/>
          </a:prstGeom>
        </p:spPr>
      </p:pic>
    </p:spTree>
    <p:extLst>
      <p:ext uri="{BB962C8B-B14F-4D97-AF65-F5344CB8AC3E}">
        <p14:creationId xmlns:p14="http://schemas.microsoft.com/office/powerpoint/2010/main" val="2925844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实验设计的三要素</a:t>
            </a:r>
          </a:p>
        </p:txBody>
      </p:sp>
      <p:pic>
        <p:nvPicPr>
          <p:cNvPr id="5" name="图片 4">
            <a:extLst>
              <a:ext uri="{FF2B5EF4-FFF2-40B4-BE49-F238E27FC236}">
                <a16:creationId xmlns:a16="http://schemas.microsoft.com/office/drawing/2014/main" id="{EC731AC9-A122-4FFD-EEC7-F928860B2B18}"/>
              </a:ext>
            </a:extLst>
          </p:cNvPr>
          <p:cNvPicPr>
            <a:picLocks noChangeAspect="1"/>
          </p:cNvPicPr>
          <p:nvPr/>
        </p:nvPicPr>
        <p:blipFill>
          <a:blip r:embed="rId3"/>
          <a:stretch>
            <a:fillRect/>
          </a:stretch>
        </p:blipFill>
        <p:spPr>
          <a:xfrm>
            <a:off x="7025667" y="1270122"/>
            <a:ext cx="4228426" cy="5105549"/>
          </a:xfrm>
          <a:prstGeom prst="rect">
            <a:avLst/>
          </a:prstGeom>
        </p:spPr>
      </p:pic>
      <p:pic>
        <p:nvPicPr>
          <p:cNvPr id="6" name="Picture 9" descr="pic30.tiff">
            <a:extLst>
              <a:ext uri="{FF2B5EF4-FFF2-40B4-BE49-F238E27FC236}">
                <a16:creationId xmlns:a16="http://schemas.microsoft.com/office/drawing/2014/main" id="{D78C5C5D-EA48-9FB9-23D0-75A1617BAF6C}"/>
              </a:ext>
            </a:extLst>
          </p:cNvPr>
          <p:cNvPicPr>
            <a:picLocks noChangeAspect="1"/>
          </p:cNvPicPr>
          <p:nvPr/>
        </p:nvPicPr>
        <p:blipFill rotWithShape="1">
          <a:blip r:embed="rId4">
            <a:extLst>
              <a:ext uri="{28A0092B-C50C-407E-A947-70E740481C1C}">
                <a14:useLocalDpi xmlns:a14="http://schemas.microsoft.com/office/drawing/2010/main" val="0"/>
              </a:ext>
            </a:extLst>
          </a:blip>
          <a:srcRect r="-2032" b="44117"/>
          <a:stretch/>
        </p:blipFill>
        <p:spPr>
          <a:xfrm>
            <a:off x="6941500" y="171451"/>
            <a:ext cx="2922141" cy="1007225"/>
          </a:xfrm>
          <a:prstGeom prst="rect">
            <a:avLst/>
          </a:prstGeom>
        </p:spPr>
      </p:pic>
      <p:sp>
        <p:nvSpPr>
          <p:cNvPr id="8" name="TextBox 10">
            <a:extLst>
              <a:ext uri="{FF2B5EF4-FFF2-40B4-BE49-F238E27FC236}">
                <a16:creationId xmlns:a16="http://schemas.microsoft.com/office/drawing/2014/main" id="{04E4F2A3-F2BF-03FF-064D-92CD96B60FFC}"/>
              </a:ext>
            </a:extLst>
          </p:cNvPr>
          <p:cNvSpPr txBox="1"/>
          <p:nvPr/>
        </p:nvSpPr>
        <p:spPr>
          <a:xfrm>
            <a:off x="690753" y="4241074"/>
            <a:ext cx="5734596" cy="203132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zh-CN" altLang="en-US" dirty="0">
                <a:solidFill>
                  <a:schemeClr val="bg1">
                    <a:lumMod val="50000"/>
                  </a:schemeClr>
                </a:solidFill>
              </a:rPr>
              <a:t>主要研究目的：</a:t>
            </a:r>
            <a:r>
              <a:rPr lang="en-US" altLang="zh-CN" dirty="0">
                <a:solidFill>
                  <a:schemeClr val="bg1">
                    <a:lumMod val="50000"/>
                  </a:schemeClr>
                </a:solidFill>
              </a:rPr>
              <a:t>Stents (</a:t>
            </a:r>
            <a:r>
              <a:rPr lang="zh-CN" altLang="en-US" dirty="0">
                <a:solidFill>
                  <a:schemeClr val="bg1">
                    <a:lumMod val="50000"/>
                  </a:schemeClr>
                </a:solidFill>
              </a:rPr>
              <a:t>支架</a:t>
            </a:r>
            <a:r>
              <a:rPr lang="en-US" altLang="zh-CN" dirty="0">
                <a:solidFill>
                  <a:schemeClr val="bg1">
                    <a:lumMod val="50000"/>
                  </a:schemeClr>
                </a:solidFill>
              </a:rPr>
              <a:t>) </a:t>
            </a:r>
            <a:r>
              <a:rPr lang="en-US" altLang="zh-CN" dirty="0" err="1">
                <a:solidFill>
                  <a:schemeClr val="bg1">
                    <a:lumMod val="50000"/>
                  </a:schemeClr>
                </a:solidFill>
              </a:rPr>
              <a:t>vs</a:t>
            </a:r>
            <a:r>
              <a:rPr lang="en-US" altLang="zh-CN" dirty="0">
                <a:solidFill>
                  <a:schemeClr val="bg1">
                    <a:lumMod val="50000"/>
                  </a:schemeClr>
                </a:solidFill>
              </a:rPr>
              <a:t> Bypass surgery (</a:t>
            </a:r>
            <a:r>
              <a:rPr lang="zh-CN" altLang="en-US" dirty="0">
                <a:solidFill>
                  <a:schemeClr val="bg1">
                    <a:lumMod val="50000"/>
                  </a:schemeClr>
                </a:solidFill>
              </a:rPr>
              <a:t>搭桥</a:t>
            </a:r>
            <a:r>
              <a:rPr lang="en-US" altLang="zh-CN" dirty="0">
                <a:solidFill>
                  <a:schemeClr val="bg1">
                    <a:lumMod val="50000"/>
                  </a:schemeClr>
                </a:solidFill>
              </a:rPr>
              <a:t>) </a:t>
            </a:r>
            <a:r>
              <a:rPr lang="zh-CN" altLang="en-US" dirty="0">
                <a:solidFill>
                  <a:schemeClr val="bg1">
                    <a:lumMod val="50000"/>
                  </a:schemeClr>
                </a:solidFill>
              </a:rPr>
              <a:t>对无保护的左主冠状动脉狭窄的治疗效果</a:t>
            </a:r>
            <a:r>
              <a:rPr lang="zh-CN" altLang="zh-CN" dirty="0">
                <a:solidFill>
                  <a:schemeClr val="bg1">
                    <a:lumMod val="50000"/>
                  </a:schemeClr>
                </a:solidFill>
              </a:rPr>
              <a:t>：</a:t>
            </a:r>
            <a:r>
              <a:rPr lang="en-US" altLang="zh-CN" dirty="0">
                <a:solidFill>
                  <a:schemeClr val="bg1">
                    <a:lumMod val="50000"/>
                  </a:schemeClr>
                </a:solidFill>
              </a:rPr>
              <a:t>PCI </a:t>
            </a:r>
            <a:r>
              <a:rPr lang="en-US" altLang="zh-CN" dirty="0" err="1">
                <a:solidFill>
                  <a:schemeClr val="bg1">
                    <a:lumMod val="50000"/>
                  </a:schemeClr>
                </a:solidFill>
              </a:rPr>
              <a:t>vs</a:t>
            </a:r>
            <a:r>
              <a:rPr lang="en-US" altLang="zh-CN" dirty="0">
                <a:solidFill>
                  <a:schemeClr val="bg1">
                    <a:lumMod val="50000"/>
                  </a:schemeClr>
                </a:solidFill>
              </a:rPr>
              <a:t> CABG</a:t>
            </a:r>
          </a:p>
          <a:p>
            <a:endParaRPr lang="en-US" dirty="0">
              <a:solidFill>
                <a:schemeClr val="bg1">
                  <a:lumMod val="50000"/>
                </a:schemeClr>
              </a:solidFill>
            </a:endParaRPr>
          </a:p>
          <a:p>
            <a:r>
              <a:rPr lang="zh-CN" altLang="en-US" dirty="0">
                <a:solidFill>
                  <a:schemeClr val="bg1">
                    <a:lumMod val="50000"/>
                  </a:schemeClr>
                </a:solidFill>
              </a:rPr>
              <a:t>受试对象：无保护的左主冠状动脉狭窄的患者</a:t>
            </a:r>
            <a:endParaRPr lang="en-US" altLang="zh-CN" dirty="0">
              <a:solidFill>
                <a:schemeClr val="bg1">
                  <a:lumMod val="50000"/>
                </a:schemeClr>
              </a:solidFill>
            </a:endParaRPr>
          </a:p>
          <a:p>
            <a:r>
              <a:rPr lang="zh-CN" altLang="en-US" dirty="0">
                <a:solidFill>
                  <a:schemeClr val="bg1">
                    <a:lumMod val="50000"/>
                  </a:schemeClr>
                </a:solidFill>
              </a:rPr>
              <a:t>处理因素：</a:t>
            </a:r>
            <a:r>
              <a:rPr lang="en-US" altLang="zh-CN" dirty="0">
                <a:solidFill>
                  <a:schemeClr val="bg1">
                    <a:lumMod val="50000"/>
                  </a:schemeClr>
                </a:solidFill>
              </a:rPr>
              <a:t>PCI</a:t>
            </a:r>
          </a:p>
          <a:p>
            <a:r>
              <a:rPr lang="zh-CN" altLang="en-US" dirty="0"/>
              <a:t>实验效应（观察指标）：</a:t>
            </a:r>
            <a:r>
              <a:rPr lang="en-US" altLang="zh-CN" dirty="0"/>
              <a:t>1</a:t>
            </a:r>
            <a:r>
              <a:rPr lang="zh-CN" altLang="en-US" dirty="0"/>
              <a:t>年心血管复合事件的发生率</a:t>
            </a:r>
            <a:endParaRPr lang="en-US" dirty="0"/>
          </a:p>
        </p:txBody>
      </p:sp>
      <p:cxnSp>
        <p:nvCxnSpPr>
          <p:cNvPr id="11" name="直接连接符 10">
            <a:extLst>
              <a:ext uri="{FF2B5EF4-FFF2-40B4-BE49-F238E27FC236}">
                <a16:creationId xmlns:a16="http://schemas.microsoft.com/office/drawing/2014/main" id="{721AC408-BCD5-EFD7-D83B-F6BF8D821214}"/>
              </a:ext>
            </a:extLst>
          </p:cNvPr>
          <p:cNvCxnSpPr/>
          <p:nvPr/>
        </p:nvCxnSpPr>
        <p:spPr>
          <a:xfrm>
            <a:off x="8180505" y="2640402"/>
            <a:ext cx="2952000" cy="0"/>
          </a:xfrm>
          <a:prstGeom prst="line">
            <a:avLst/>
          </a:prstGeom>
          <a:ln w="28575">
            <a:solidFill>
              <a:srgbClr val="B1B1B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6854D7E-D47C-9C2F-9413-16280C37DA6D}"/>
              </a:ext>
            </a:extLst>
          </p:cNvPr>
          <p:cNvCxnSpPr/>
          <p:nvPr/>
        </p:nvCxnSpPr>
        <p:spPr>
          <a:xfrm>
            <a:off x="7418505" y="2792802"/>
            <a:ext cx="2952000" cy="0"/>
          </a:xfrm>
          <a:prstGeom prst="line">
            <a:avLst/>
          </a:prstGeom>
          <a:ln w="28575">
            <a:solidFill>
              <a:srgbClr val="B1B1B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5F7078C-9EA0-902C-1CAF-DF21F027B977}"/>
              </a:ext>
            </a:extLst>
          </p:cNvPr>
          <p:cNvCxnSpPr/>
          <p:nvPr/>
        </p:nvCxnSpPr>
        <p:spPr>
          <a:xfrm>
            <a:off x="7068626" y="3093510"/>
            <a:ext cx="4140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5906EDA-6473-3278-947C-2368E9701FCE}"/>
              </a:ext>
            </a:extLst>
          </p:cNvPr>
          <p:cNvCxnSpPr/>
          <p:nvPr/>
        </p:nvCxnSpPr>
        <p:spPr>
          <a:xfrm>
            <a:off x="7073738" y="3239773"/>
            <a:ext cx="4140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AE7561B-40A6-3B67-8EE4-4969E7ED9E09}"/>
              </a:ext>
            </a:extLst>
          </p:cNvPr>
          <p:cNvCxnSpPr/>
          <p:nvPr/>
        </p:nvCxnSpPr>
        <p:spPr>
          <a:xfrm>
            <a:off x="7044078" y="3391661"/>
            <a:ext cx="864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75B912-4B52-5569-44C2-755689700BD9}"/>
              </a:ext>
            </a:extLst>
          </p:cNvPr>
          <p:cNvCxnSpPr/>
          <p:nvPr/>
        </p:nvCxnSpPr>
        <p:spPr>
          <a:xfrm>
            <a:off x="10485777" y="2948780"/>
            <a:ext cx="720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B66A1A4-23D1-7554-F535-2C1CBE57C19C}"/>
              </a:ext>
            </a:extLst>
          </p:cNvPr>
          <p:cNvSpPr txBox="1"/>
          <p:nvPr/>
        </p:nvSpPr>
        <p:spPr>
          <a:xfrm>
            <a:off x="505751" y="1017770"/>
            <a:ext cx="6029166" cy="1943481"/>
          </a:xfrm>
          <a:prstGeom prst="rect">
            <a:avLst/>
          </a:prstGeom>
          <a:noFill/>
        </p:spPr>
        <p:txBody>
          <a:bodyPr wrap="square" rtlCol="0">
            <a:spAutoFit/>
          </a:bodyPr>
          <a:lstStyle/>
          <a:p>
            <a:pPr>
              <a:lnSpc>
                <a:spcPts val="2700"/>
              </a:lnSpc>
            </a:pP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实验效应</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ts val="2700"/>
              </a:lnSpc>
              <a:spcBef>
                <a:spcPts val="1200"/>
              </a:spcBef>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      处理因素施加给实验对象后产生的效应或反应称为实验效应，一般用观察指标来度量。观察指标与研究目的必须存在本质的联系，并能确切反应实验效应。</a:t>
            </a: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观察指标选择的好坏直接关系到研究的成败。</a:t>
            </a:r>
            <a:endParaRPr lang="en-US" altLang="zh-CN"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CBADBF6C-92D5-5F0F-6A3D-8DFC77754682}"/>
              </a:ext>
            </a:extLst>
          </p:cNvPr>
          <p:cNvSpPr txBox="1"/>
          <p:nvPr/>
        </p:nvSpPr>
        <p:spPr>
          <a:xfrm>
            <a:off x="856914" y="3011700"/>
            <a:ext cx="2663420" cy="752770"/>
          </a:xfrm>
          <a:prstGeom prst="rect">
            <a:avLst/>
          </a:prstGeom>
          <a:noFill/>
        </p:spPr>
        <p:txBody>
          <a:bodyPr wrap="square" rtlCol="0">
            <a:spAutoFit/>
          </a:bodyPr>
          <a:lstStyle/>
          <a:p>
            <a:pPr marL="285750" indent="-285750" algn="ctr">
              <a:lnSpc>
                <a:spcPts val="27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主要指标</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ctr">
              <a:lnSpc>
                <a:spcPts val="27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次要指标</a:t>
            </a:r>
          </a:p>
        </p:txBody>
      </p:sp>
      <p:sp>
        <p:nvSpPr>
          <p:cNvPr id="9" name="文本框 8">
            <a:extLst>
              <a:ext uri="{FF2B5EF4-FFF2-40B4-BE49-F238E27FC236}">
                <a16:creationId xmlns:a16="http://schemas.microsoft.com/office/drawing/2014/main" id="{77762428-8168-7285-2925-B308916C4FD2}"/>
              </a:ext>
            </a:extLst>
          </p:cNvPr>
          <p:cNvSpPr txBox="1"/>
          <p:nvPr/>
        </p:nvSpPr>
        <p:spPr>
          <a:xfrm>
            <a:off x="3006502" y="3006379"/>
            <a:ext cx="2663420" cy="752770"/>
          </a:xfrm>
          <a:prstGeom prst="rect">
            <a:avLst/>
          </a:prstGeom>
          <a:noFill/>
        </p:spPr>
        <p:txBody>
          <a:bodyPr wrap="square" rtlCol="0">
            <a:spAutoFit/>
          </a:bodyPr>
          <a:lstStyle/>
          <a:p>
            <a:pPr marL="285750" indent="-285750" algn="ctr">
              <a:lnSpc>
                <a:spcPts val="27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主观指标</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ctr">
              <a:lnSpc>
                <a:spcPts val="27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客观指标</a:t>
            </a:r>
          </a:p>
        </p:txBody>
      </p:sp>
      <p:sp>
        <p:nvSpPr>
          <p:cNvPr id="18" name="文本框 17">
            <a:extLst>
              <a:ext uri="{FF2B5EF4-FFF2-40B4-BE49-F238E27FC236}">
                <a16:creationId xmlns:a16="http://schemas.microsoft.com/office/drawing/2014/main" id="{85D40905-0CF8-F7F0-ED87-B027F4D3E813}"/>
              </a:ext>
            </a:extLst>
          </p:cNvPr>
          <p:cNvSpPr txBox="1"/>
          <p:nvPr/>
        </p:nvSpPr>
        <p:spPr>
          <a:xfrm>
            <a:off x="808346" y="3822896"/>
            <a:ext cx="5423976" cy="369332"/>
          </a:xfrm>
          <a:prstGeom prst="rect">
            <a:avLst/>
          </a:prstGeom>
          <a:noFill/>
        </p:spPr>
        <p:txBody>
          <a:bodyPr wrap="square" rtlCol="0">
            <a:spAutoFit/>
          </a:bodyPr>
          <a:lstStyle/>
          <a:p>
            <a:pPr algn="ct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结局事件（</a:t>
            </a:r>
            <a:r>
              <a:rPr lang="en-US" altLang="zh-CN"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Outcome)</a:t>
            </a: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：心血管</a:t>
            </a:r>
            <a:r>
              <a:rPr lang="en-US" altLang="zh-CN"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MACE</a:t>
            </a: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复合事件</a:t>
            </a:r>
          </a:p>
        </p:txBody>
      </p:sp>
    </p:spTree>
    <p:extLst>
      <p:ext uri="{BB962C8B-B14F-4D97-AF65-F5344CB8AC3E}">
        <p14:creationId xmlns:p14="http://schemas.microsoft.com/office/powerpoint/2010/main" val="2637035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79397" y="159116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663172" y="2624418"/>
            <a:ext cx="9195697" cy="769441"/>
          </a:xfrm>
          <a:prstGeom prst="rect">
            <a:avLst/>
          </a:prstGeom>
          <a:noFill/>
        </p:spPr>
        <p:txBody>
          <a:bodyPr wrap="square" rtlCol="0">
            <a:spAutoFit/>
          </a:bodyPr>
          <a:lstStyle/>
          <a:p>
            <a:pPr lvl="0">
              <a:defRPr/>
            </a:pPr>
            <a:r>
              <a:rPr lang="zh-CN" altLang="en-US" sz="44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rPr>
              <a:t>实验设计的基本原则</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407428" y="2237492"/>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灯片编号占位符 9">
            <a:extLst>
              <a:ext uri="{FF2B5EF4-FFF2-40B4-BE49-F238E27FC236}">
                <a16:creationId xmlns:a16="http://schemas.microsoft.com/office/drawing/2014/main" id="{F9A72BBA-D8F5-4C67-8449-0F56F8F5478C}"/>
              </a:ext>
            </a:extLst>
          </p:cNvPr>
          <p:cNvSpPr txBox="1">
            <a:spLocks/>
          </p:cNvSpPr>
          <p:nvPr/>
        </p:nvSpPr>
        <p:spPr>
          <a:xfrm>
            <a:off x="9005791" y="6394353"/>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&lt; </a:t>
            </a:r>
            <a:fld id="{A548B57D-AE10-4CF7-A9DF-59FEFA91B28E}" type="slidenum">
              <a:rPr lang="zh-CN" altLang="en-US" sz="1200" smtClean="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pPr algn="r">
                <a:defRPr/>
              </a:pPr>
              <a:t>16</a:t>
            </a:fld>
            <a:r>
              <a:rPr lang="zh-CN" altLang="en-US"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 </a:t>
            </a: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&gt;</a:t>
            </a:r>
            <a:endParaRPr lang="zh-CN" altLang="en-US" sz="1200" dirty="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332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实验设计的基本原则</a:t>
            </a:r>
          </a:p>
        </p:txBody>
      </p:sp>
      <p:sp>
        <p:nvSpPr>
          <p:cNvPr id="3" name="文本框 2">
            <a:extLst>
              <a:ext uri="{FF2B5EF4-FFF2-40B4-BE49-F238E27FC236}">
                <a16:creationId xmlns:a16="http://schemas.microsoft.com/office/drawing/2014/main" id="{32E04EB4-EA4C-C471-55B5-03CE66861642}"/>
              </a:ext>
            </a:extLst>
          </p:cNvPr>
          <p:cNvSpPr txBox="1"/>
          <p:nvPr/>
        </p:nvSpPr>
        <p:spPr>
          <a:xfrm>
            <a:off x="779803" y="2961359"/>
            <a:ext cx="10474581"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实验设计的主要作用就是减少误差、提高实验的效率。</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试验研究必须遵循以下基本原则</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2" name="图示 1">
            <a:extLst>
              <a:ext uri="{FF2B5EF4-FFF2-40B4-BE49-F238E27FC236}">
                <a16:creationId xmlns:a16="http://schemas.microsoft.com/office/drawing/2014/main" id="{E0595E50-B271-D0E7-1C1F-30D2C2600360}"/>
              </a:ext>
            </a:extLst>
          </p:cNvPr>
          <p:cNvGraphicFramePr/>
          <p:nvPr>
            <p:extLst>
              <p:ext uri="{D42A27DB-BD31-4B8C-83A1-F6EECF244321}">
                <p14:modId xmlns:p14="http://schemas.microsoft.com/office/powerpoint/2010/main" val="3879088194"/>
              </p:ext>
            </p:extLst>
          </p:nvPr>
        </p:nvGraphicFramePr>
        <p:xfrm>
          <a:off x="630691" y="3361469"/>
          <a:ext cx="10920092" cy="1884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图示 5">
            <a:extLst>
              <a:ext uri="{FF2B5EF4-FFF2-40B4-BE49-F238E27FC236}">
                <a16:creationId xmlns:a16="http://schemas.microsoft.com/office/drawing/2014/main" id="{0FF03C24-7E38-F8B9-CB6D-4805EA844CCB}"/>
              </a:ext>
            </a:extLst>
          </p:cNvPr>
          <p:cNvGraphicFramePr/>
          <p:nvPr>
            <p:extLst>
              <p:ext uri="{D42A27DB-BD31-4B8C-83A1-F6EECF244321}">
                <p14:modId xmlns:p14="http://schemas.microsoft.com/office/powerpoint/2010/main" val="3590799679"/>
              </p:ext>
            </p:extLst>
          </p:nvPr>
        </p:nvGraphicFramePr>
        <p:xfrm>
          <a:off x="514136" y="684372"/>
          <a:ext cx="11334196" cy="2420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椭圆 6">
            <a:extLst>
              <a:ext uri="{FF2B5EF4-FFF2-40B4-BE49-F238E27FC236}">
                <a16:creationId xmlns:a16="http://schemas.microsoft.com/office/drawing/2014/main" id="{3FFC20C7-5816-E724-AC9F-B515E615509C}"/>
              </a:ext>
            </a:extLst>
          </p:cNvPr>
          <p:cNvSpPr/>
          <p:nvPr/>
        </p:nvSpPr>
        <p:spPr>
          <a:xfrm>
            <a:off x="3927623" y="1006454"/>
            <a:ext cx="1810389" cy="1803877"/>
          </a:xfrm>
          <a:prstGeom prst="ellipse">
            <a:avLst/>
          </a:pr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CBFA68E-AD7B-9AD5-936E-B45620C1CF78}"/>
              </a:ext>
            </a:extLst>
          </p:cNvPr>
          <p:cNvSpPr txBox="1"/>
          <p:nvPr/>
        </p:nvSpPr>
        <p:spPr>
          <a:xfrm>
            <a:off x="2160194" y="5458650"/>
            <a:ext cx="1988359" cy="707886"/>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控制潜在混杂因素的影响</a:t>
            </a:r>
          </a:p>
        </p:txBody>
      </p:sp>
      <p:sp>
        <p:nvSpPr>
          <p:cNvPr id="9" name="文本框 8">
            <a:extLst>
              <a:ext uri="{FF2B5EF4-FFF2-40B4-BE49-F238E27FC236}">
                <a16:creationId xmlns:a16="http://schemas.microsoft.com/office/drawing/2014/main" id="{D5BC19F1-C335-0078-413E-B8E7EED89FC8}"/>
              </a:ext>
            </a:extLst>
          </p:cNvPr>
          <p:cNvSpPr txBox="1"/>
          <p:nvPr/>
        </p:nvSpPr>
        <p:spPr>
          <a:xfrm>
            <a:off x="6424326" y="5603033"/>
            <a:ext cx="1988359"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减少随机误差</a:t>
            </a:r>
          </a:p>
        </p:txBody>
      </p:sp>
      <p:cxnSp>
        <p:nvCxnSpPr>
          <p:cNvPr id="12" name="直接箭头连接符 11">
            <a:extLst>
              <a:ext uri="{FF2B5EF4-FFF2-40B4-BE49-F238E27FC236}">
                <a16:creationId xmlns:a16="http://schemas.microsoft.com/office/drawing/2014/main" id="{0F646ADD-0432-6795-023C-5DD9812A874A}"/>
              </a:ext>
            </a:extLst>
          </p:cNvPr>
          <p:cNvCxnSpPr/>
          <p:nvPr/>
        </p:nvCxnSpPr>
        <p:spPr>
          <a:xfrm>
            <a:off x="7505444" y="4811340"/>
            <a:ext cx="0" cy="691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右大括号 12">
            <a:extLst>
              <a:ext uri="{FF2B5EF4-FFF2-40B4-BE49-F238E27FC236}">
                <a16:creationId xmlns:a16="http://schemas.microsoft.com/office/drawing/2014/main" id="{83EAFFA0-902E-F0AD-2726-C59E4BBA4C8D}"/>
              </a:ext>
            </a:extLst>
          </p:cNvPr>
          <p:cNvSpPr/>
          <p:nvPr/>
        </p:nvSpPr>
        <p:spPr>
          <a:xfrm rot="5400000">
            <a:off x="3019610" y="3436195"/>
            <a:ext cx="260321" cy="335996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252636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实验设计的基本原则</a:t>
            </a:r>
            <a:r>
              <a:rPr lang="en-US" altLang="zh-CN" dirty="0">
                <a:sym typeface="Arial" panose="020B0604020202020204" pitchFamily="34" charset="0"/>
              </a:rPr>
              <a:t>——</a:t>
            </a:r>
            <a:r>
              <a:rPr lang="zh-CN" altLang="en-US" dirty="0">
                <a:sym typeface="Arial" panose="020B0604020202020204" pitchFamily="34" charset="0"/>
              </a:rPr>
              <a:t>对照</a:t>
            </a:r>
          </a:p>
        </p:txBody>
      </p:sp>
      <p:sp>
        <p:nvSpPr>
          <p:cNvPr id="3" name="文本框 2">
            <a:extLst>
              <a:ext uri="{FF2B5EF4-FFF2-40B4-BE49-F238E27FC236}">
                <a16:creationId xmlns:a16="http://schemas.microsoft.com/office/drawing/2014/main" id="{32E04EB4-EA4C-C471-55B5-03CE66861642}"/>
              </a:ext>
            </a:extLst>
          </p:cNvPr>
          <p:cNvSpPr txBox="1"/>
          <p:nvPr/>
        </p:nvSpPr>
        <p:spPr>
          <a:xfrm>
            <a:off x="399955" y="1042454"/>
            <a:ext cx="6178816" cy="5292474"/>
          </a:xfrm>
          <a:prstGeom prst="rect">
            <a:avLst/>
          </a:prstGeom>
          <a:noFill/>
        </p:spPr>
        <p:txBody>
          <a:bodyPr wrap="square" rtlCol="0">
            <a:spAutoFit/>
          </a:bodyPr>
          <a:lstStyle/>
          <a:p>
            <a:pPr marL="342900" indent="-342900">
              <a:lnSpc>
                <a:spcPts val="2700"/>
              </a:lnSpc>
              <a:spcBef>
                <a:spcPts val="600"/>
              </a:spcBef>
              <a:buFont typeface="Arial" panose="020B0604020202020204" pitchFamily="34" charset="0"/>
              <a:buChar char="•"/>
            </a:pP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空白对照</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：对照组不接受任何处理，常用于动物实验</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ts val="2700"/>
              </a:lnSpc>
              <a:spcBef>
                <a:spcPts val="600"/>
              </a:spcBef>
              <a:buFont typeface="Arial" panose="020B0604020202020204" pitchFamily="34" charset="0"/>
              <a:buChar char="•"/>
            </a:pP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安慰剂对照</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适用于临床试验。安慰剂或称伪药物，是一种无药理作用的制剂，不含实验药物的有效成分、但其外观、重量和气味等与试验药物一样，不能为患者所识别，一般与盲法相结合。使用安慰剂需要考虑伦理，急、重或器质性疾病的研究不宜使用安慰剂</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ts val="2700"/>
              </a:lnSpc>
              <a:spcBef>
                <a:spcPts val="600"/>
              </a:spcBef>
              <a:buFont typeface="Arial" panose="020B0604020202020204" pitchFamily="34" charset="0"/>
              <a:buChar char="•"/>
            </a:pP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实验对照</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：对照组不接受处理因素，但接受某种与处理因素有关的实验因素</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ts val="2700"/>
              </a:lnSpc>
              <a:spcBef>
                <a:spcPts val="600"/>
              </a:spcBef>
              <a:buFont typeface="Arial" panose="020B0604020202020204" pitchFamily="34" charset="0"/>
              <a:buChar char="•"/>
            </a:pP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标准对照</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：用现有公认的标准方法或常规方法作为对照。（</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NEJM</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CABG</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ts val="2700"/>
              </a:lnSpc>
              <a:spcBef>
                <a:spcPts val="600"/>
              </a:spcBef>
              <a:buFont typeface="Arial" panose="020B0604020202020204" pitchFamily="34" charset="0"/>
              <a:buChar char="•"/>
            </a:pP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自身对照</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：对照与试验在同一对象身上进行，如身体对称部位或试验不同阶段分别接受不同的试验因素。</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ts val="2700"/>
              </a:lnSpc>
              <a:spcBef>
                <a:spcPts val="600"/>
              </a:spcBef>
              <a:buFont typeface="Arial" panose="020B0604020202020204" pitchFamily="34" charset="0"/>
              <a:buChar char="•"/>
            </a:pP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相互对照</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：各实验组（如同一药物的不同剂量组）互为对照，不专门设立对照组。</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8377C209-D638-8012-DC00-A24BE9F0CD77}"/>
              </a:ext>
            </a:extLst>
          </p:cNvPr>
          <p:cNvPicPr>
            <a:picLocks noChangeAspect="1"/>
          </p:cNvPicPr>
          <p:nvPr/>
        </p:nvPicPr>
        <p:blipFill>
          <a:blip r:embed="rId3"/>
          <a:stretch>
            <a:fillRect/>
          </a:stretch>
        </p:blipFill>
        <p:spPr>
          <a:xfrm>
            <a:off x="7042311" y="1058207"/>
            <a:ext cx="4706680" cy="1332296"/>
          </a:xfrm>
          <a:prstGeom prst="rect">
            <a:avLst/>
          </a:prstGeom>
        </p:spPr>
      </p:pic>
      <p:pic>
        <p:nvPicPr>
          <p:cNvPr id="6" name="图片 5">
            <a:extLst>
              <a:ext uri="{FF2B5EF4-FFF2-40B4-BE49-F238E27FC236}">
                <a16:creationId xmlns:a16="http://schemas.microsoft.com/office/drawing/2014/main" id="{AF9459B9-2532-D193-BB2C-F4861691178D}"/>
              </a:ext>
            </a:extLst>
          </p:cNvPr>
          <p:cNvPicPr>
            <a:picLocks noChangeAspect="1"/>
          </p:cNvPicPr>
          <p:nvPr/>
        </p:nvPicPr>
        <p:blipFill>
          <a:blip r:embed="rId4"/>
          <a:stretch>
            <a:fillRect/>
          </a:stretch>
        </p:blipFill>
        <p:spPr>
          <a:xfrm>
            <a:off x="7132681" y="2573062"/>
            <a:ext cx="4525940" cy="3638731"/>
          </a:xfrm>
          <a:prstGeom prst="rect">
            <a:avLst/>
          </a:prstGeom>
        </p:spPr>
      </p:pic>
    </p:spTree>
    <p:extLst>
      <p:ext uri="{BB962C8B-B14F-4D97-AF65-F5344CB8AC3E}">
        <p14:creationId xmlns:p14="http://schemas.microsoft.com/office/powerpoint/2010/main" val="2008854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实验设计的基本原则</a:t>
            </a:r>
            <a:r>
              <a:rPr lang="en-US" altLang="zh-CN" dirty="0">
                <a:sym typeface="Arial" panose="020B0604020202020204" pitchFamily="34" charset="0"/>
              </a:rPr>
              <a:t>——</a:t>
            </a:r>
            <a:r>
              <a:rPr lang="zh-CN" altLang="en-US" dirty="0">
                <a:sym typeface="Arial" panose="020B0604020202020204" pitchFamily="34" charset="0"/>
              </a:rPr>
              <a:t>对照</a:t>
            </a:r>
          </a:p>
        </p:txBody>
      </p:sp>
      <p:sp>
        <p:nvSpPr>
          <p:cNvPr id="3" name="文本框 2">
            <a:extLst>
              <a:ext uri="{FF2B5EF4-FFF2-40B4-BE49-F238E27FC236}">
                <a16:creationId xmlns:a16="http://schemas.microsoft.com/office/drawing/2014/main" id="{32E04EB4-EA4C-C471-55B5-03CE66861642}"/>
              </a:ext>
            </a:extLst>
          </p:cNvPr>
          <p:cNvSpPr txBox="1"/>
          <p:nvPr/>
        </p:nvSpPr>
        <p:spPr>
          <a:xfrm>
            <a:off x="399955" y="1042454"/>
            <a:ext cx="6178816" cy="5292474"/>
          </a:xfrm>
          <a:prstGeom prst="rect">
            <a:avLst/>
          </a:prstGeom>
          <a:noFill/>
        </p:spPr>
        <p:txBody>
          <a:bodyPr wrap="square" rtlCol="0">
            <a:spAutoFit/>
          </a:bodyPr>
          <a:lstStyle/>
          <a:p>
            <a:pPr marL="342900" indent="-342900">
              <a:lnSpc>
                <a:spcPts val="2700"/>
              </a:lnSpc>
              <a:spcBef>
                <a:spcPts val="600"/>
              </a:spcBef>
              <a:buFont typeface="Arial" panose="020B0604020202020204" pitchFamily="34" charset="0"/>
              <a:buChar char="•"/>
            </a:pPr>
            <a:r>
              <a:rPr lang="zh-CN" altLang="en-US" b="1"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空白对照</a:t>
            </a:r>
            <a:r>
              <a:rPr lang="zh-CN" altLang="en-US"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：对照组不接受任何处理，常用于动物实验</a:t>
            </a:r>
            <a:endParaRPr lang="en-US" altLang="zh-CN"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ts val="2700"/>
              </a:lnSpc>
              <a:spcBef>
                <a:spcPts val="600"/>
              </a:spcBef>
              <a:buFont typeface="Arial" panose="020B0604020202020204" pitchFamily="34" charset="0"/>
              <a:buChar char="•"/>
            </a:pPr>
            <a:r>
              <a:rPr lang="zh-CN" altLang="en-US" b="1"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安慰剂对照</a:t>
            </a:r>
            <a:r>
              <a:rPr lang="zh-CN" altLang="en-US"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适用于临床试验。安慰剂或称伪药物，是一种无药理作用的制剂，不含实验药物的有效成分、但其外观、重量和气味等与试验药物一样，不能为患者所识别，一般与盲法相结合。使用安慰剂需要考虑伦理，急、重或器质性疾病的研究不宜使用安慰剂</a:t>
            </a:r>
            <a:endParaRPr lang="en-US" altLang="zh-CN"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ts val="2700"/>
              </a:lnSpc>
              <a:spcBef>
                <a:spcPts val="600"/>
              </a:spcBef>
              <a:buFont typeface="Arial" panose="020B0604020202020204" pitchFamily="34" charset="0"/>
              <a:buChar char="•"/>
            </a:pPr>
            <a:r>
              <a:rPr lang="zh-CN" altLang="en-US" b="1"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实验对照</a:t>
            </a:r>
            <a:r>
              <a:rPr lang="zh-CN" altLang="en-US"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：对照组不接受处理因素，但接受某种与处理因素有关的实验因素</a:t>
            </a:r>
            <a:endParaRPr lang="en-US" altLang="zh-CN"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ts val="2700"/>
              </a:lnSpc>
              <a:spcBef>
                <a:spcPts val="600"/>
              </a:spcBef>
              <a:buFont typeface="Arial" panose="020B0604020202020204" pitchFamily="34" charset="0"/>
              <a:buChar char="•"/>
            </a:pP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标准对照</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：用现有公认的标准方法或常规方法作为对照。（</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NEJM</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CABG</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ts val="2700"/>
              </a:lnSpc>
              <a:spcBef>
                <a:spcPts val="600"/>
              </a:spcBef>
              <a:buFont typeface="Arial" panose="020B0604020202020204" pitchFamily="34" charset="0"/>
              <a:buChar char="•"/>
            </a:pPr>
            <a:r>
              <a:rPr lang="zh-CN" altLang="en-US" b="1"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自身对照</a:t>
            </a:r>
            <a:r>
              <a:rPr lang="zh-CN" altLang="en-US"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：对照与试验在同一对象身上进行，如身体对称部位或试验不同阶段分别接受不同的试验因素。</a:t>
            </a:r>
            <a:endParaRPr lang="en-US" altLang="zh-CN"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ts val="2700"/>
              </a:lnSpc>
              <a:spcBef>
                <a:spcPts val="600"/>
              </a:spcBef>
              <a:buFont typeface="Arial" panose="020B0604020202020204" pitchFamily="34" charset="0"/>
              <a:buChar char="•"/>
            </a:pPr>
            <a:r>
              <a:rPr lang="zh-CN" altLang="en-US" b="1"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相互对照</a:t>
            </a:r>
            <a:r>
              <a:rPr lang="zh-CN" altLang="en-US"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：各实验组（如同一药物的不同剂量组）互为对照，不专门设立对照组。</a:t>
            </a:r>
            <a:endParaRPr lang="en-US" altLang="zh-CN"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6B3B749A-2474-5B47-5F16-EFE44F909183}"/>
              </a:ext>
            </a:extLst>
          </p:cNvPr>
          <p:cNvPicPr>
            <a:picLocks noChangeAspect="1"/>
          </p:cNvPicPr>
          <p:nvPr/>
        </p:nvPicPr>
        <p:blipFill>
          <a:blip r:embed="rId3"/>
          <a:stretch>
            <a:fillRect/>
          </a:stretch>
        </p:blipFill>
        <p:spPr>
          <a:xfrm>
            <a:off x="7025667" y="1270122"/>
            <a:ext cx="4228426" cy="5105549"/>
          </a:xfrm>
          <a:prstGeom prst="rect">
            <a:avLst/>
          </a:prstGeom>
        </p:spPr>
      </p:pic>
      <p:pic>
        <p:nvPicPr>
          <p:cNvPr id="5" name="Picture 9" descr="pic30.tiff">
            <a:extLst>
              <a:ext uri="{FF2B5EF4-FFF2-40B4-BE49-F238E27FC236}">
                <a16:creationId xmlns:a16="http://schemas.microsoft.com/office/drawing/2014/main" id="{D7813044-D70F-178B-B9AF-74695AA6CD3B}"/>
              </a:ext>
            </a:extLst>
          </p:cNvPr>
          <p:cNvPicPr>
            <a:picLocks noChangeAspect="1"/>
          </p:cNvPicPr>
          <p:nvPr/>
        </p:nvPicPr>
        <p:blipFill rotWithShape="1">
          <a:blip r:embed="rId4">
            <a:extLst>
              <a:ext uri="{28A0092B-C50C-407E-A947-70E740481C1C}">
                <a14:useLocalDpi xmlns:a14="http://schemas.microsoft.com/office/drawing/2010/main" val="0"/>
              </a:ext>
            </a:extLst>
          </a:blip>
          <a:srcRect r="-2032" b="44117"/>
          <a:stretch/>
        </p:blipFill>
        <p:spPr>
          <a:xfrm>
            <a:off x="6941500" y="171451"/>
            <a:ext cx="2922141" cy="1007225"/>
          </a:xfrm>
          <a:prstGeom prst="rect">
            <a:avLst/>
          </a:prstGeom>
        </p:spPr>
      </p:pic>
      <p:cxnSp>
        <p:nvCxnSpPr>
          <p:cNvPr id="8" name="直接连接符 7">
            <a:extLst>
              <a:ext uri="{FF2B5EF4-FFF2-40B4-BE49-F238E27FC236}">
                <a16:creationId xmlns:a16="http://schemas.microsoft.com/office/drawing/2014/main" id="{E639DAC6-816B-7C97-4857-E155FF8DEA7C}"/>
              </a:ext>
            </a:extLst>
          </p:cNvPr>
          <p:cNvCxnSpPr/>
          <p:nvPr/>
        </p:nvCxnSpPr>
        <p:spPr>
          <a:xfrm>
            <a:off x="8780901" y="2130016"/>
            <a:ext cx="2448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29FEE80-E6AA-290F-53B4-0D8AA001FF64}"/>
              </a:ext>
            </a:extLst>
          </p:cNvPr>
          <p:cNvCxnSpPr/>
          <p:nvPr/>
        </p:nvCxnSpPr>
        <p:spPr>
          <a:xfrm>
            <a:off x="7070175" y="2282416"/>
            <a:ext cx="2304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36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B15C2478-5AB4-4541-8008-6447EAA4B2AA}"/>
              </a:ext>
            </a:extLst>
          </p:cNvPr>
          <p:cNvSpPr txBox="1"/>
          <p:nvPr/>
        </p:nvSpPr>
        <p:spPr>
          <a:xfrm>
            <a:off x="842346" y="587513"/>
            <a:ext cx="264304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目录</a:t>
            </a:r>
          </a:p>
        </p:txBody>
      </p:sp>
      <p:sp>
        <p:nvSpPr>
          <p:cNvPr id="40" name="文本框 39">
            <a:extLst>
              <a:ext uri="{FF2B5EF4-FFF2-40B4-BE49-F238E27FC236}">
                <a16:creationId xmlns:a16="http://schemas.microsoft.com/office/drawing/2014/main" id="{CC28C0EC-7349-4528-9D9B-77994BDA48DA}"/>
              </a:ext>
            </a:extLst>
          </p:cNvPr>
          <p:cNvSpPr txBox="1"/>
          <p:nvPr/>
        </p:nvSpPr>
        <p:spPr>
          <a:xfrm>
            <a:off x="2128631" y="2072201"/>
            <a:ext cx="8051188" cy="523220"/>
          </a:xfrm>
          <a:prstGeom prst="rect">
            <a:avLst/>
          </a:prstGeom>
          <a:noFill/>
        </p:spPr>
        <p:txBody>
          <a:bodyPr wrap="square" rtlCol="0">
            <a:spAutoFit/>
          </a:bodyPr>
          <a:lstStyle/>
          <a:p>
            <a:pPr lvl="0">
              <a:defRPr/>
            </a:pPr>
            <a:r>
              <a:rPr lang="zh-CN" altLang="en-US" sz="2800" spc="400"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实验设计概述</a:t>
            </a:r>
            <a:endParaRPr kumimoji="0" lang="zh-CN" altLang="en-US" sz="2800" i="0" u="none" strike="noStrike" kern="1200" cap="none" spc="400" normalizeH="0" baseline="0" noProof="0" dirty="0">
              <a:ln>
                <a:noFill/>
              </a:ln>
              <a:solidFill>
                <a:schemeClr val="tx1">
                  <a:lumMod val="75000"/>
                  <a:lumOff val="25000"/>
                </a:scheme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2" name="组合 1"/>
          <p:cNvGrpSpPr/>
          <p:nvPr/>
        </p:nvGrpSpPr>
        <p:grpSpPr>
          <a:xfrm>
            <a:off x="1149049" y="1924035"/>
            <a:ext cx="928644" cy="713161"/>
            <a:chOff x="1157098" y="1386550"/>
            <a:chExt cx="928644" cy="713161"/>
          </a:xfrm>
        </p:grpSpPr>
        <p:cxnSp>
          <p:nvCxnSpPr>
            <p:cNvPr id="43" name="直接连接符 42">
              <a:extLst>
                <a:ext uri="{FF2B5EF4-FFF2-40B4-BE49-F238E27FC236}">
                  <a16:creationId xmlns:a16="http://schemas.microsoft.com/office/drawing/2014/main" id="{BFD77076-092D-4EC2-879D-E900573D34D4}"/>
                </a:ext>
              </a:extLst>
            </p:cNvPr>
            <p:cNvCxnSpPr/>
            <p:nvPr/>
          </p:nvCxnSpPr>
          <p:spPr>
            <a:xfrm flipH="1">
              <a:off x="1370289" y="1629554"/>
              <a:ext cx="502262" cy="47015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44A5F994-68CE-4016-B167-C1775E3994E9}"/>
                </a:ext>
              </a:extLst>
            </p:cNvPr>
            <p:cNvSpPr txBox="1"/>
            <p:nvPr/>
          </p:nvSpPr>
          <p:spPr>
            <a:xfrm>
              <a:off x="1157098" y="1386550"/>
              <a:ext cx="9286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1</a:t>
              </a:r>
              <a:endParaRPr kumimoji="0" lang="zh-CN" altLang="en-US"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50" name="文本框 49">
            <a:extLst>
              <a:ext uri="{FF2B5EF4-FFF2-40B4-BE49-F238E27FC236}">
                <a16:creationId xmlns:a16="http://schemas.microsoft.com/office/drawing/2014/main" id="{4D30467D-7817-4176-8F71-24AAC59FEE06}"/>
              </a:ext>
            </a:extLst>
          </p:cNvPr>
          <p:cNvSpPr txBox="1"/>
          <p:nvPr/>
        </p:nvSpPr>
        <p:spPr>
          <a:xfrm>
            <a:off x="2128106" y="3850719"/>
            <a:ext cx="7268703" cy="523220"/>
          </a:xfrm>
          <a:prstGeom prst="rect">
            <a:avLst/>
          </a:prstGeom>
          <a:noFill/>
        </p:spPr>
        <p:txBody>
          <a:bodyPr wrap="square" rtlCol="0">
            <a:spAutoFit/>
          </a:bodyPr>
          <a:lstStyle/>
          <a:p>
            <a:pPr lvl="0">
              <a:defRPr/>
            </a:pPr>
            <a:r>
              <a:rPr lang="zh-CN" altLang="en-US" sz="2800" spc="400" dirty="0">
                <a:solidFill>
                  <a:prstClr val="black">
                    <a:lumMod val="75000"/>
                    <a:lumOff val="25000"/>
                  </a:prstClr>
                </a:solidFill>
                <a:latin typeface="Arial" panose="020B0604020202020204" pitchFamily="34" charset="0"/>
                <a:ea typeface="Microsoft YaHei" panose="020B0503020204020204" pitchFamily="34" charset="-122"/>
                <a:cs typeface="+mn-ea"/>
                <a:sym typeface="Arial" panose="020B0604020202020204" pitchFamily="34" charset="0"/>
              </a:rPr>
              <a:t>实验设计的基本原则</a:t>
            </a:r>
          </a:p>
        </p:txBody>
      </p:sp>
      <p:grpSp>
        <p:nvGrpSpPr>
          <p:cNvPr id="64" name="组合 63">
            <a:extLst>
              <a:ext uri="{FF2B5EF4-FFF2-40B4-BE49-F238E27FC236}">
                <a16:creationId xmlns:a16="http://schemas.microsoft.com/office/drawing/2014/main" id="{4AFB3319-785A-4D39-B3C9-6CEDE5ACD5C1}"/>
              </a:ext>
            </a:extLst>
          </p:cNvPr>
          <p:cNvGrpSpPr/>
          <p:nvPr/>
        </p:nvGrpSpPr>
        <p:grpSpPr>
          <a:xfrm>
            <a:off x="6752626" y="-241003"/>
            <a:ext cx="7230074" cy="7340006"/>
            <a:chOff x="2105799" y="20055838"/>
            <a:chExt cx="6748090" cy="6732363"/>
          </a:xfrm>
          <a:solidFill>
            <a:schemeClr val="accent1">
              <a:alpha val="10000"/>
            </a:schemeClr>
          </a:solidFill>
        </p:grpSpPr>
        <p:sp>
          <p:nvSpPr>
            <p:cNvPr id="65" name="Freeform 8">
              <a:extLst>
                <a:ext uri="{FF2B5EF4-FFF2-40B4-BE49-F238E27FC236}">
                  <a16:creationId xmlns:a16="http://schemas.microsoft.com/office/drawing/2014/main" id="{B71A7C87-2706-408B-9521-B21EB2B67B3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42">
              <a:extLst>
                <a:ext uri="{FF2B5EF4-FFF2-40B4-BE49-F238E27FC236}">
                  <a16:creationId xmlns:a16="http://schemas.microsoft.com/office/drawing/2014/main" id="{6A6D631B-B5A5-472B-BC1C-81CAE6008122}"/>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43">
              <a:extLst>
                <a:ext uri="{FF2B5EF4-FFF2-40B4-BE49-F238E27FC236}">
                  <a16:creationId xmlns:a16="http://schemas.microsoft.com/office/drawing/2014/main" id="{940FF3CB-28AB-4254-8F22-F60B8AD7EFD7}"/>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44">
              <a:extLst>
                <a:ext uri="{FF2B5EF4-FFF2-40B4-BE49-F238E27FC236}">
                  <a16:creationId xmlns:a16="http://schemas.microsoft.com/office/drawing/2014/main" id="{F9151581-BF49-4B02-B27A-EB1364B4A4F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45">
              <a:extLst>
                <a:ext uri="{FF2B5EF4-FFF2-40B4-BE49-F238E27FC236}">
                  <a16:creationId xmlns:a16="http://schemas.microsoft.com/office/drawing/2014/main" id="{001C54D0-B6CB-4F62-A166-409F9374111F}"/>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46">
              <a:extLst>
                <a:ext uri="{FF2B5EF4-FFF2-40B4-BE49-F238E27FC236}">
                  <a16:creationId xmlns:a16="http://schemas.microsoft.com/office/drawing/2014/main" id="{9359636E-6EA2-4EF3-9153-B9BAC046B84C}"/>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47">
              <a:extLst>
                <a:ext uri="{FF2B5EF4-FFF2-40B4-BE49-F238E27FC236}">
                  <a16:creationId xmlns:a16="http://schemas.microsoft.com/office/drawing/2014/main" id="{FB480E91-F6FC-426C-BBEF-7834E0FD7DB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48">
              <a:extLst>
                <a:ext uri="{FF2B5EF4-FFF2-40B4-BE49-F238E27FC236}">
                  <a16:creationId xmlns:a16="http://schemas.microsoft.com/office/drawing/2014/main" id="{FAADDC6A-DDB8-45AA-B3D5-778FC33A22C3}"/>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49">
              <a:extLst>
                <a:ext uri="{FF2B5EF4-FFF2-40B4-BE49-F238E27FC236}">
                  <a16:creationId xmlns:a16="http://schemas.microsoft.com/office/drawing/2014/main" id="{FE31B954-04DA-4B75-ABA8-3BBCD18D3393}"/>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50">
              <a:extLst>
                <a:ext uri="{FF2B5EF4-FFF2-40B4-BE49-F238E27FC236}">
                  <a16:creationId xmlns:a16="http://schemas.microsoft.com/office/drawing/2014/main" id="{BBCD8D72-F3B6-4689-8741-A9A28CCDB1F1}"/>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5" name="Freeform 51">
              <a:extLst>
                <a:ext uri="{FF2B5EF4-FFF2-40B4-BE49-F238E27FC236}">
                  <a16:creationId xmlns:a16="http://schemas.microsoft.com/office/drawing/2014/main" id="{EAA37C54-F7F7-413D-BDBE-F0DC72B7E15F}"/>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Freeform 52">
              <a:extLst>
                <a:ext uri="{FF2B5EF4-FFF2-40B4-BE49-F238E27FC236}">
                  <a16:creationId xmlns:a16="http://schemas.microsoft.com/office/drawing/2014/main" id="{878A696D-8F5F-4712-BD21-488DC5A65A35}"/>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7" name="Freeform 53">
              <a:extLst>
                <a:ext uri="{FF2B5EF4-FFF2-40B4-BE49-F238E27FC236}">
                  <a16:creationId xmlns:a16="http://schemas.microsoft.com/office/drawing/2014/main" id="{15C5231E-DBEB-43BA-A0D5-4D7D7FBC6878}"/>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8" name="Freeform 54">
              <a:extLst>
                <a:ext uri="{FF2B5EF4-FFF2-40B4-BE49-F238E27FC236}">
                  <a16:creationId xmlns:a16="http://schemas.microsoft.com/office/drawing/2014/main" id="{09133FAB-B306-4112-B500-B714D144C23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Freeform 55">
              <a:extLst>
                <a:ext uri="{FF2B5EF4-FFF2-40B4-BE49-F238E27FC236}">
                  <a16:creationId xmlns:a16="http://schemas.microsoft.com/office/drawing/2014/main" id="{4995CA68-ADBB-40E1-9132-95E5A2DC7E9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0" name="Freeform 56">
              <a:extLst>
                <a:ext uri="{FF2B5EF4-FFF2-40B4-BE49-F238E27FC236}">
                  <a16:creationId xmlns:a16="http://schemas.microsoft.com/office/drawing/2014/main" id="{F451DD5D-B60E-4ED5-A018-79AF05DE68D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57">
              <a:extLst>
                <a:ext uri="{FF2B5EF4-FFF2-40B4-BE49-F238E27FC236}">
                  <a16:creationId xmlns:a16="http://schemas.microsoft.com/office/drawing/2014/main" id="{463FACCE-4CDF-429F-A57A-2B94D011CC71}"/>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58">
              <a:extLst>
                <a:ext uri="{FF2B5EF4-FFF2-40B4-BE49-F238E27FC236}">
                  <a16:creationId xmlns:a16="http://schemas.microsoft.com/office/drawing/2014/main" id="{52E25580-B857-4DBF-BE18-F04B09A0DD3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59">
              <a:extLst>
                <a:ext uri="{FF2B5EF4-FFF2-40B4-BE49-F238E27FC236}">
                  <a16:creationId xmlns:a16="http://schemas.microsoft.com/office/drawing/2014/main" id="{C0E55FE7-2167-4970-BA3C-C0E842CF26AC}"/>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60">
              <a:extLst>
                <a:ext uri="{FF2B5EF4-FFF2-40B4-BE49-F238E27FC236}">
                  <a16:creationId xmlns:a16="http://schemas.microsoft.com/office/drawing/2014/main" id="{AD4F6AA6-B49F-460D-9365-981FBDF77A1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61">
              <a:extLst>
                <a:ext uri="{FF2B5EF4-FFF2-40B4-BE49-F238E27FC236}">
                  <a16:creationId xmlns:a16="http://schemas.microsoft.com/office/drawing/2014/main" id="{DFE6C5F2-3F8F-40E2-816D-AD4BE6245EF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62">
              <a:extLst>
                <a:ext uri="{FF2B5EF4-FFF2-40B4-BE49-F238E27FC236}">
                  <a16:creationId xmlns:a16="http://schemas.microsoft.com/office/drawing/2014/main" id="{B5F78D71-540D-4820-87AF-BAC00F6E63FE}"/>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71">
              <a:extLst>
                <a:ext uri="{FF2B5EF4-FFF2-40B4-BE49-F238E27FC236}">
                  <a16:creationId xmlns:a16="http://schemas.microsoft.com/office/drawing/2014/main" id="{86488E73-4B49-4E1D-AE2A-B4812E89C969}"/>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45" name="文本框 44">
            <a:extLst>
              <a:ext uri="{FF2B5EF4-FFF2-40B4-BE49-F238E27FC236}">
                <a16:creationId xmlns:a16="http://schemas.microsoft.com/office/drawing/2014/main" id="{CCA0DD74-B7EC-486D-8F47-D46B007680D1}"/>
              </a:ext>
            </a:extLst>
          </p:cNvPr>
          <p:cNvSpPr txBox="1"/>
          <p:nvPr/>
        </p:nvSpPr>
        <p:spPr>
          <a:xfrm>
            <a:off x="2128106" y="2957263"/>
            <a:ext cx="6364625" cy="523220"/>
          </a:xfrm>
          <a:prstGeom prst="rect">
            <a:avLst/>
          </a:prstGeom>
          <a:noFill/>
        </p:spPr>
        <p:txBody>
          <a:bodyPr wrap="square" rtlCol="0">
            <a:spAutoFit/>
          </a:bodyPr>
          <a:lstStyle/>
          <a:p>
            <a:pPr lvl="0">
              <a:defRPr/>
            </a:pPr>
            <a:r>
              <a:rPr kumimoji="0" lang="zh-CN" altLang="en-US" sz="2800" i="0" u="none" strike="noStrike" kern="1200" cap="none" spc="40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实验设计的三要素</a:t>
            </a:r>
          </a:p>
        </p:txBody>
      </p:sp>
      <p:grpSp>
        <p:nvGrpSpPr>
          <p:cNvPr id="59" name="组合 58"/>
          <p:cNvGrpSpPr/>
          <p:nvPr/>
        </p:nvGrpSpPr>
        <p:grpSpPr>
          <a:xfrm>
            <a:off x="1133257" y="2755629"/>
            <a:ext cx="928644" cy="713161"/>
            <a:chOff x="1157098" y="1386550"/>
            <a:chExt cx="928644" cy="713161"/>
          </a:xfrm>
        </p:grpSpPr>
        <p:cxnSp>
          <p:nvCxnSpPr>
            <p:cNvPr id="60" name="直接连接符 59">
              <a:extLst>
                <a:ext uri="{FF2B5EF4-FFF2-40B4-BE49-F238E27FC236}">
                  <a16:creationId xmlns:a16="http://schemas.microsoft.com/office/drawing/2014/main" id="{BFD77076-092D-4EC2-879D-E900573D34D4}"/>
                </a:ext>
              </a:extLst>
            </p:cNvPr>
            <p:cNvCxnSpPr/>
            <p:nvPr/>
          </p:nvCxnSpPr>
          <p:spPr>
            <a:xfrm flipH="1">
              <a:off x="1370289" y="1629554"/>
              <a:ext cx="502262" cy="47015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44A5F994-68CE-4016-B167-C1775E3994E9}"/>
                </a:ext>
              </a:extLst>
            </p:cNvPr>
            <p:cNvSpPr txBox="1"/>
            <p:nvPr/>
          </p:nvSpPr>
          <p:spPr>
            <a:xfrm>
              <a:off x="1157098" y="1386550"/>
              <a:ext cx="9286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solidFill>
                    <a:srgbClr val="C00000"/>
                  </a:solidFill>
                  <a:latin typeface="Arial" panose="020B0604020202020204" pitchFamily="34" charset="0"/>
                  <a:ea typeface="Microsoft YaHei" panose="020B0503020204020204" pitchFamily="34" charset="-122"/>
                  <a:cs typeface="+mn-ea"/>
                  <a:sym typeface="Arial" panose="020B0604020202020204" pitchFamily="34" charset="0"/>
                </a:rPr>
                <a:t>2</a:t>
              </a:r>
              <a:endParaRPr kumimoji="0" lang="zh-CN" altLang="en-US"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62" name="组合 61"/>
          <p:cNvGrpSpPr/>
          <p:nvPr/>
        </p:nvGrpSpPr>
        <p:grpSpPr>
          <a:xfrm>
            <a:off x="1133257" y="3626706"/>
            <a:ext cx="928644" cy="713161"/>
            <a:chOff x="1157098" y="1386550"/>
            <a:chExt cx="928644" cy="713161"/>
          </a:xfrm>
        </p:grpSpPr>
        <p:cxnSp>
          <p:nvCxnSpPr>
            <p:cNvPr id="63" name="直接连接符 62">
              <a:extLst>
                <a:ext uri="{FF2B5EF4-FFF2-40B4-BE49-F238E27FC236}">
                  <a16:creationId xmlns:a16="http://schemas.microsoft.com/office/drawing/2014/main" id="{BFD77076-092D-4EC2-879D-E900573D34D4}"/>
                </a:ext>
              </a:extLst>
            </p:cNvPr>
            <p:cNvCxnSpPr/>
            <p:nvPr/>
          </p:nvCxnSpPr>
          <p:spPr>
            <a:xfrm flipH="1">
              <a:off x="1370289" y="1629554"/>
              <a:ext cx="502262" cy="47015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44A5F994-68CE-4016-B167-C1775E3994E9}"/>
                </a:ext>
              </a:extLst>
            </p:cNvPr>
            <p:cNvSpPr txBox="1"/>
            <p:nvPr/>
          </p:nvSpPr>
          <p:spPr>
            <a:xfrm>
              <a:off x="1157098" y="1386550"/>
              <a:ext cx="9286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3</a:t>
              </a:r>
              <a:endParaRPr kumimoji="0" lang="zh-CN" altLang="en-US"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9" name="文本框 38">
            <a:extLst>
              <a:ext uri="{FF2B5EF4-FFF2-40B4-BE49-F238E27FC236}">
                <a16:creationId xmlns:a16="http://schemas.microsoft.com/office/drawing/2014/main" id="{70D87028-C7BF-4168-BF47-88395E03FAF3}"/>
              </a:ext>
            </a:extLst>
          </p:cNvPr>
          <p:cNvSpPr txBox="1"/>
          <p:nvPr/>
        </p:nvSpPr>
        <p:spPr>
          <a:xfrm>
            <a:off x="2158538" y="4732952"/>
            <a:ext cx="8051188" cy="523220"/>
          </a:xfrm>
          <a:prstGeom prst="rect">
            <a:avLst/>
          </a:prstGeom>
          <a:noFill/>
        </p:spPr>
        <p:txBody>
          <a:bodyPr wrap="square" rtlCol="0">
            <a:spAutoFit/>
          </a:bodyPr>
          <a:lstStyle/>
          <a:p>
            <a:pPr lvl="0">
              <a:defRPr/>
            </a:pPr>
            <a:r>
              <a:rPr lang="zh-CN" altLang="en-US" sz="2800" spc="400" dirty="0">
                <a:solidFill>
                  <a:prstClr val="black">
                    <a:lumMod val="75000"/>
                    <a:lumOff val="25000"/>
                  </a:prstClr>
                </a:solidFill>
                <a:latin typeface="Arial" panose="020B0604020202020204" pitchFamily="34" charset="0"/>
                <a:ea typeface="Microsoft YaHei" panose="020B0503020204020204" pitchFamily="34" charset="-122"/>
                <a:cs typeface="+mn-ea"/>
                <a:sym typeface="Arial" panose="020B0604020202020204" pitchFamily="34" charset="0"/>
              </a:rPr>
              <a:t>临床试验的常见设计类型及其样本量估算</a:t>
            </a:r>
          </a:p>
        </p:txBody>
      </p:sp>
      <p:grpSp>
        <p:nvGrpSpPr>
          <p:cNvPr id="41" name="组合 40">
            <a:extLst>
              <a:ext uri="{FF2B5EF4-FFF2-40B4-BE49-F238E27FC236}">
                <a16:creationId xmlns:a16="http://schemas.microsoft.com/office/drawing/2014/main" id="{2F79ECA3-8CAF-4404-A029-3BED0A82EC25}"/>
              </a:ext>
            </a:extLst>
          </p:cNvPr>
          <p:cNvGrpSpPr/>
          <p:nvPr/>
        </p:nvGrpSpPr>
        <p:grpSpPr>
          <a:xfrm>
            <a:off x="1163689" y="4508939"/>
            <a:ext cx="928644" cy="713161"/>
            <a:chOff x="1157098" y="1386550"/>
            <a:chExt cx="928644" cy="713161"/>
          </a:xfrm>
        </p:grpSpPr>
        <p:cxnSp>
          <p:nvCxnSpPr>
            <p:cNvPr id="44" name="直接连接符 43">
              <a:extLst>
                <a:ext uri="{FF2B5EF4-FFF2-40B4-BE49-F238E27FC236}">
                  <a16:creationId xmlns:a16="http://schemas.microsoft.com/office/drawing/2014/main" id="{215B195A-A6A3-4496-9479-AC2192604156}"/>
                </a:ext>
              </a:extLst>
            </p:cNvPr>
            <p:cNvCxnSpPr/>
            <p:nvPr/>
          </p:nvCxnSpPr>
          <p:spPr>
            <a:xfrm flipH="1">
              <a:off x="1370289" y="1629554"/>
              <a:ext cx="502262" cy="47015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57538E23-9F04-41DD-8D78-31B880D9B2BD}"/>
                </a:ext>
              </a:extLst>
            </p:cNvPr>
            <p:cNvSpPr txBox="1"/>
            <p:nvPr/>
          </p:nvSpPr>
          <p:spPr>
            <a:xfrm>
              <a:off x="1157098" y="1386550"/>
              <a:ext cx="9286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solidFill>
                    <a:srgbClr val="C00000"/>
                  </a:solidFill>
                  <a:latin typeface="Arial" panose="020B0604020202020204" pitchFamily="34" charset="0"/>
                  <a:ea typeface="Microsoft YaHei" panose="020B0503020204020204" pitchFamily="34" charset="-122"/>
                  <a:cs typeface="+mn-ea"/>
                  <a:sym typeface="Arial" panose="020B0604020202020204" pitchFamily="34" charset="0"/>
                </a:rPr>
                <a:t>4</a:t>
              </a:r>
              <a:endParaRPr kumimoji="0" lang="zh-CN" altLang="en-US"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47048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实验设计的基本原则</a:t>
            </a:r>
            <a:r>
              <a:rPr lang="en-US" altLang="zh-CN" dirty="0">
                <a:sym typeface="Arial" panose="020B0604020202020204" pitchFamily="34" charset="0"/>
              </a:rPr>
              <a:t>——</a:t>
            </a:r>
            <a:r>
              <a:rPr lang="zh-CN" altLang="en-US" dirty="0">
                <a:sym typeface="Arial" panose="020B0604020202020204" pitchFamily="34" charset="0"/>
              </a:rPr>
              <a:t>对照</a:t>
            </a:r>
          </a:p>
        </p:txBody>
      </p:sp>
      <p:pic>
        <p:nvPicPr>
          <p:cNvPr id="6" name="图片 5">
            <a:extLst>
              <a:ext uri="{FF2B5EF4-FFF2-40B4-BE49-F238E27FC236}">
                <a16:creationId xmlns:a16="http://schemas.microsoft.com/office/drawing/2014/main" id="{255F727E-F7B0-CDD5-78AA-BCF9F25E09F5}"/>
              </a:ext>
            </a:extLst>
          </p:cNvPr>
          <p:cNvPicPr>
            <a:picLocks noChangeAspect="1"/>
          </p:cNvPicPr>
          <p:nvPr/>
        </p:nvPicPr>
        <p:blipFill>
          <a:blip r:embed="rId3"/>
          <a:stretch>
            <a:fillRect/>
          </a:stretch>
        </p:blipFill>
        <p:spPr>
          <a:xfrm>
            <a:off x="5603558" y="861087"/>
            <a:ext cx="6022028" cy="1998714"/>
          </a:xfrm>
          <a:prstGeom prst="rect">
            <a:avLst/>
          </a:prstGeom>
        </p:spPr>
      </p:pic>
      <p:sp>
        <p:nvSpPr>
          <p:cNvPr id="7" name="文本框 6">
            <a:extLst>
              <a:ext uri="{FF2B5EF4-FFF2-40B4-BE49-F238E27FC236}">
                <a16:creationId xmlns:a16="http://schemas.microsoft.com/office/drawing/2014/main" id="{FF239CEC-AB1F-FF2F-087B-6C62FB4053ED}"/>
              </a:ext>
            </a:extLst>
          </p:cNvPr>
          <p:cNvSpPr txBox="1"/>
          <p:nvPr/>
        </p:nvSpPr>
        <p:spPr>
          <a:xfrm>
            <a:off x="442913" y="1478605"/>
            <a:ext cx="4816421" cy="752770"/>
          </a:xfrm>
          <a:prstGeom prst="rect">
            <a:avLst/>
          </a:prstGeom>
          <a:noFill/>
        </p:spPr>
        <p:txBody>
          <a:bodyPr wrap="square" rtlCol="0">
            <a:spAutoFit/>
          </a:bodyPr>
          <a:lstStyle/>
          <a:p>
            <a:pPr marL="342900" indent="-342900">
              <a:lnSpc>
                <a:spcPts val="2700"/>
              </a:lnSpc>
              <a:spcBef>
                <a:spcPts val="600"/>
              </a:spcBef>
              <a:buFont typeface="Arial" panose="020B0604020202020204" pitchFamily="34" charset="0"/>
              <a:buChar char="•"/>
            </a:pPr>
            <a:r>
              <a:rPr lang="zh-CN" altLang="en-US"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相互对照</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：各实验组（如同一药物的不同剂量组）互为对照，不专门设立对照组。</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1" name="图片 10">
            <a:extLst>
              <a:ext uri="{FF2B5EF4-FFF2-40B4-BE49-F238E27FC236}">
                <a16:creationId xmlns:a16="http://schemas.microsoft.com/office/drawing/2014/main" id="{DBE82B47-0AAA-91F1-6BBF-9BA50F868961}"/>
              </a:ext>
            </a:extLst>
          </p:cNvPr>
          <p:cNvPicPr>
            <a:picLocks noChangeAspect="1"/>
          </p:cNvPicPr>
          <p:nvPr/>
        </p:nvPicPr>
        <p:blipFill>
          <a:blip r:embed="rId4"/>
          <a:stretch>
            <a:fillRect/>
          </a:stretch>
        </p:blipFill>
        <p:spPr>
          <a:xfrm>
            <a:off x="198404" y="3345282"/>
            <a:ext cx="11887451" cy="2651631"/>
          </a:xfrm>
          <a:prstGeom prst="rect">
            <a:avLst/>
          </a:prstGeom>
        </p:spPr>
      </p:pic>
      <p:cxnSp>
        <p:nvCxnSpPr>
          <p:cNvPr id="12" name="直接连接符 11">
            <a:extLst>
              <a:ext uri="{FF2B5EF4-FFF2-40B4-BE49-F238E27FC236}">
                <a16:creationId xmlns:a16="http://schemas.microsoft.com/office/drawing/2014/main" id="{9637E54A-EE06-1B36-7BDF-934917F6DA07}"/>
              </a:ext>
            </a:extLst>
          </p:cNvPr>
          <p:cNvCxnSpPr/>
          <p:nvPr/>
        </p:nvCxnSpPr>
        <p:spPr>
          <a:xfrm>
            <a:off x="6491833" y="2172974"/>
            <a:ext cx="2448000" cy="0"/>
          </a:xfrm>
          <a:prstGeom prst="line">
            <a:avLst/>
          </a:prstGeom>
          <a:ln w="28575">
            <a:solidFill>
              <a:srgbClr val="0A5FC3"/>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8EC7AE11-F94D-130B-EFFA-B34E84B71F13}"/>
              </a:ext>
            </a:extLst>
          </p:cNvPr>
          <p:cNvPicPr>
            <a:picLocks noChangeAspect="1"/>
          </p:cNvPicPr>
          <p:nvPr/>
        </p:nvPicPr>
        <p:blipFill rotWithShape="1">
          <a:blip r:embed="rId5"/>
          <a:srcRect l="12900" b="29209"/>
          <a:stretch/>
        </p:blipFill>
        <p:spPr>
          <a:xfrm>
            <a:off x="8939833" y="2570415"/>
            <a:ext cx="2685753" cy="2240260"/>
          </a:xfrm>
          <a:prstGeom prst="rect">
            <a:avLst/>
          </a:prstGeom>
        </p:spPr>
      </p:pic>
      <p:sp>
        <p:nvSpPr>
          <p:cNvPr id="17" name="文本框 16">
            <a:extLst>
              <a:ext uri="{FF2B5EF4-FFF2-40B4-BE49-F238E27FC236}">
                <a16:creationId xmlns:a16="http://schemas.microsoft.com/office/drawing/2014/main" id="{D9544CE6-926D-9361-0A01-291AA9A6FEFA}"/>
              </a:ext>
            </a:extLst>
          </p:cNvPr>
          <p:cNvSpPr txBox="1"/>
          <p:nvPr/>
        </p:nvSpPr>
        <p:spPr>
          <a:xfrm>
            <a:off x="8696005" y="4685026"/>
            <a:ext cx="644376" cy="400110"/>
          </a:xfrm>
          <a:prstGeom prst="rect">
            <a:avLst/>
          </a:prstGeom>
          <a:solidFill>
            <a:schemeClr val="bg1"/>
          </a:solidFill>
        </p:spPr>
        <p:txBody>
          <a:bodyPr wrap="square" rtlCol="0">
            <a:spAutoFit/>
          </a:bodyPr>
          <a:lstStyle/>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196687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实验设计的基本原则</a:t>
            </a:r>
            <a:r>
              <a:rPr lang="en-US" altLang="zh-CN" dirty="0">
                <a:sym typeface="Arial" panose="020B0604020202020204" pitchFamily="34" charset="0"/>
              </a:rPr>
              <a:t>——</a:t>
            </a:r>
            <a:r>
              <a:rPr lang="zh-CN" altLang="en-US" dirty="0">
                <a:sym typeface="Arial" panose="020B0604020202020204" pitchFamily="34" charset="0"/>
              </a:rPr>
              <a:t>随机</a:t>
            </a:r>
          </a:p>
        </p:txBody>
      </p:sp>
      <p:sp>
        <p:nvSpPr>
          <p:cNvPr id="3" name="文本框 2">
            <a:extLst>
              <a:ext uri="{FF2B5EF4-FFF2-40B4-BE49-F238E27FC236}">
                <a16:creationId xmlns:a16="http://schemas.microsoft.com/office/drawing/2014/main" id="{32E04EB4-EA4C-C471-55B5-03CE66861642}"/>
              </a:ext>
            </a:extLst>
          </p:cNvPr>
          <p:cNvSpPr txBox="1"/>
          <p:nvPr/>
        </p:nvSpPr>
        <p:spPr>
          <a:xfrm>
            <a:off x="265574" y="1181648"/>
            <a:ext cx="6970258" cy="4192430"/>
          </a:xfrm>
          <a:prstGeom prst="rect">
            <a:avLst/>
          </a:prstGeom>
          <a:noFill/>
        </p:spPr>
        <p:txBody>
          <a:bodyPr wrap="square" rtlCol="0">
            <a:spAutoFit/>
          </a:bodyPr>
          <a:lstStyle/>
          <a:p>
            <a:pPr marL="342900" indent="-342900">
              <a:lnSpc>
                <a:spcPct val="150000"/>
              </a:lnSpc>
              <a:spcBef>
                <a:spcPts val="600"/>
              </a:spcBef>
              <a:buFont typeface="Wingdings" panose="05000000000000000000" pitchFamily="2" charset="2"/>
              <a:buChar char="ü"/>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随机化有</a:t>
            </a:r>
            <a:r>
              <a:rPr lang="zh-CN" altLang="en-US" sz="2000" b="1" dirty="0">
                <a:solidFill>
                  <a:srgbClr val="9A0000"/>
                </a:solidFill>
                <a:latin typeface="Arial" panose="020B0604020202020204" pitchFamily="34" charset="0"/>
                <a:ea typeface="微软雅黑" panose="020B0503020204020204" pitchFamily="34" charset="-122"/>
                <a:cs typeface="+mn-ea"/>
                <a:sym typeface="Arial" panose="020B0604020202020204" pitchFamily="34" charset="0"/>
              </a:rPr>
              <a:t>三层含义</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914400" lvl="1" indent="-457200">
              <a:lnSpc>
                <a:spcPct val="150000"/>
              </a:lnSpc>
              <a:spcBef>
                <a:spcPts val="600"/>
              </a:spcBef>
              <a:buFont typeface="+mj-ea"/>
              <a:buAutoNum type="circleNumDbPlain"/>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样本从研究总体中随机抽取，总体重每个单位都有同等的被抽取的机会，使样本对总体有较好的代表性。</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914400" lvl="1" indent="-457200">
              <a:lnSpc>
                <a:spcPct val="150000"/>
              </a:lnSpc>
              <a:spcBef>
                <a:spcPts val="600"/>
              </a:spcBef>
              <a:buFont typeface="+mj-ea"/>
              <a:buAutoNum type="circleNumDbPlain"/>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受试对象随机的被分配接受不同的处理因素或水平</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914400" lvl="1" indent="-457200">
              <a:lnSpc>
                <a:spcPct val="150000"/>
              </a:lnSpc>
              <a:spcBef>
                <a:spcPts val="600"/>
              </a:spcBef>
              <a:buFont typeface="+mj-ea"/>
              <a:buAutoNum type="circleNumDbPlain"/>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受试对象有相同的机会接受不同的实验顺序</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Wingdings" panose="05000000000000000000" pitchFamily="2" charset="2"/>
              <a:buChar char="ü"/>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随机化是保证非处理因素均衡一致的重要手段</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600"/>
              </a:spcBef>
              <a:buFont typeface="Wingdings" panose="05000000000000000000" pitchFamily="2" charset="2"/>
              <a:buChar char="ü"/>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随机化的意义：避免有意、无意夸大或缩小组间差别所导致的实验结果的偏差</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13F5A59E-76FF-A4AC-F15D-318549D5D128}"/>
              </a:ext>
            </a:extLst>
          </p:cNvPr>
          <p:cNvPicPr>
            <a:picLocks noChangeAspect="1"/>
          </p:cNvPicPr>
          <p:nvPr/>
        </p:nvPicPr>
        <p:blipFill>
          <a:blip r:embed="rId3"/>
          <a:stretch>
            <a:fillRect/>
          </a:stretch>
        </p:blipFill>
        <p:spPr>
          <a:xfrm>
            <a:off x="7335475" y="2368848"/>
            <a:ext cx="1114058" cy="2120303"/>
          </a:xfrm>
          <a:prstGeom prst="rect">
            <a:avLst/>
          </a:prstGeom>
        </p:spPr>
      </p:pic>
      <p:pic>
        <p:nvPicPr>
          <p:cNvPr id="14" name="图片 13">
            <a:extLst>
              <a:ext uri="{FF2B5EF4-FFF2-40B4-BE49-F238E27FC236}">
                <a16:creationId xmlns:a16="http://schemas.microsoft.com/office/drawing/2014/main" id="{6788DE5C-ED2C-5EF7-675C-4CF4DB1F6532}"/>
              </a:ext>
            </a:extLst>
          </p:cNvPr>
          <p:cNvPicPr>
            <a:picLocks noChangeAspect="1"/>
          </p:cNvPicPr>
          <p:nvPr/>
        </p:nvPicPr>
        <p:blipFill>
          <a:blip r:embed="rId4"/>
          <a:stretch>
            <a:fillRect/>
          </a:stretch>
        </p:blipFill>
        <p:spPr>
          <a:xfrm>
            <a:off x="8924714" y="1467700"/>
            <a:ext cx="1025397" cy="1069405"/>
          </a:xfrm>
          <a:prstGeom prst="rect">
            <a:avLst/>
          </a:prstGeom>
        </p:spPr>
      </p:pic>
      <p:pic>
        <p:nvPicPr>
          <p:cNvPr id="19" name="图片 18">
            <a:extLst>
              <a:ext uri="{FF2B5EF4-FFF2-40B4-BE49-F238E27FC236}">
                <a16:creationId xmlns:a16="http://schemas.microsoft.com/office/drawing/2014/main" id="{6E8B9B05-5D23-2C7E-2161-7668793E105F}"/>
              </a:ext>
            </a:extLst>
          </p:cNvPr>
          <p:cNvPicPr>
            <a:picLocks noChangeAspect="1"/>
          </p:cNvPicPr>
          <p:nvPr/>
        </p:nvPicPr>
        <p:blipFill>
          <a:blip r:embed="rId5"/>
          <a:stretch>
            <a:fillRect/>
          </a:stretch>
        </p:blipFill>
        <p:spPr>
          <a:xfrm>
            <a:off x="8898486" y="4213125"/>
            <a:ext cx="1110020" cy="1065529"/>
          </a:xfrm>
          <a:prstGeom prst="rect">
            <a:avLst/>
          </a:prstGeom>
        </p:spPr>
      </p:pic>
      <p:pic>
        <p:nvPicPr>
          <p:cNvPr id="23" name="图形 22" descr="男人 纯色填充">
            <a:extLst>
              <a:ext uri="{FF2B5EF4-FFF2-40B4-BE49-F238E27FC236}">
                <a16:creationId xmlns:a16="http://schemas.microsoft.com/office/drawing/2014/main" id="{74493378-BCB9-FD42-3E4E-35474B0C10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61309" y="1461054"/>
            <a:ext cx="657712" cy="657712"/>
          </a:xfrm>
          <a:prstGeom prst="rect">
            <a:avLst/>
          </a:prstGeom>
        </p:spPr>
      </p:pic>
      <p:pic>
        <p:nvPicPr>
          <p:cNvPr id="25" name="图形 24" descr="拄手杖的人 纯色填充">
            <a:extLst>
              <a:ext uri="{FF2B5EF4-FFF2-40B4-BE49-F238E27FC236}">
                <a16:creationId xmlns:a16="http://schemas.microsoft.com/office/drawing/2014/main" id="{FEF2E394-8E60-B734-5B8F-AD0EFCC4F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32116" y="1380496"/>
            <a:ext cx="689305" cy="689305"/>
          </a:xfrm>
          <a:prstGeom prst="rect">
            <a:avLst/>
          </a:prstGeom>
        </p:spPr>
      </p:pic>
      <p:pic>
        <p:nvPicPr>
          <p:cNvPr id="26" name="图形 25" descr="组 纯色填充">
            <a:extLst>
              <a:ext uri="{FF2B5EF4-FFF2-40B4-BE49-F238E27FC236}">
                <a16:creationId xmlns:a16="http://schemas.microsoft.com/office/drawing/2014/main" id="{376985E5-EC28-760B-05CA-DE2190008C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48213" y="1871486"/>
            <a:ext cx="914400" cy="914400"/>
          </a:xfrm>
          <a:prstGeom prst="rect">
            <a:avLst/>
          </a:prstGeom>
        </p:spPr>
      </p:pic>
      <p:pic>
        <p:nvPicPr>
          <p:cNvPr id="29" name="图形 28" descr="女士 纯色填充">
            <a:extLst>
              <a:ext uri="{FF2B5EF4-FFF2-40B4-BE49-F238E27FC236}">
                <a16:creationId xmlns:a16="http://schemas.microsoft.com/office/drawing/2014/main" id="{6DBFF831-D652-E830-36F1-0A8637FE99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51152" y="1456068"/>
            <a:ext cx="589105" cy="589105"/>
          </a:xfrm>
          <a:prstGeom prst="rect">
            <a:avLst/>
          </a:prstGeom>
        </p:spPr>
      </p:pic>
      <p:sp>
        <p:nvSpPr>
          <p:cNvPr id="30" name="矩形: 圆角 29">
            <a:extLst>
              <a:ext uri="{FF2B5EF4-FFF2-40B4-BE49-F238E27FC236}">
                <a16:creationId xmlns:a16="http://schemas.microsoft.com/office/drawing/2014/main" id="{F06F019B-B495-D0A7-653B-71E549DF4B05}"/>
              </a:ext>
            </a:extLst>
          </p:cNvPr>
          <p:cNvSpPr/>
          <p:nvPr/>
        </p:nvSpPr>
        <p:spPr>
          <a:xfrm>
            <a:off x="10354720" y="1311812"/>
            <a:ext cx="1408293" cy="1393080"/>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40" name="图形 39" descr="女士 纯色填充">
            <a:extLst>
              <a:ext uri="{FF2B5EF4-FFF2-40B4-BE49-F238E27FC236}">
                <a16:creationId xmlns:a16="http://schemas.microsoft.com/office/drawing/2014/main" id="{CD43BAD9-C7B9-3A79-DA2F-8D7942E063D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56218" y="4326534"/>
            <a:ext cx="689304" cy="689304"/>
          </a:xfrm>
          <a:prstGeom prst="rect">
            <a:avLst/>
          </a:prstGeom>
        </p:spPr>
      </p:pic>
      <p:pic>
        <p:nvPicPr>
          <p:cNvPr id="41" name="图形 40" descr="男人群 纯色填充">
            <a:extLst>
              <a:ext uri="{FF2B5EF4-FFF2-40B4-BE49-F238E27FC236}">
                <a16:creationId xmlns:a16="http://schemas.microsoft.com/office/drawing/2014/main" id="{8640A9F8-4D40-3314-3590-C438F8AF327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69205" y="4629165"/>
            <a:ext cx="818266" cy="818266"/>
          </a:xfrm>
          <a:prstGeom prst="rect">
            <a:avLst/>
          </a:prstGeom>
        </p:spPr>
      </p:pic>
      <p:pic>
        <p:nvPicPr>
          <p:cNvPr id="42" name="图形 41" descr="拄手杖的人 纯色填充">
            <a:extLst>
              <a:ext uri="{FF2B5EF4-FFF2-40B4-BE49-F238E27FC236}">
                <a16:creationId xmlns:a16="http://schemas.microsoft.com/office/drawing/2014/main" id="{F76B0649-40E6-03CD-982B-C320BFC708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12232" y="4061388"/>
            <a:ext cx="706867" cy="706867"/>
          </a:xfrm>
          <a:prstGeom prst="rect">
            <a:avLst/>
          </a:prstGeom>
        </p:spPr>
      </p:pic>
      <p:pic>
        <p:nvPicPr>
          <p:cNvPr id="43" name="图形 42" descr="女士 纯色填充">
            <a:extLst>
              <a:ext uri="{FF2B5EF4-FFF2-40B4-BE49-F238E27FC236}">
                <a16:creationId xmlns:a16="http://schemas.microsoft.com/office/drawing/2014/main" id="{ACFCE8B0-94D0-733C-59A0-97987486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33263" y="4046330"/>
            <a:ext cx="689304" cy="689304"/>
          </a:xfrm>
          <a:prstGeom prst="rect">
            <a:avLst/>
          </a:prstGeom>
        </p:spPr>
      </p:pic>
      <p:sp>
        <p:nvSpPr>
          <p:cNvPr id="44" name="矩形: 圆角 43">
            <a:extLst>
              <a:ext uri="{FF2B5EF4-FFF2-40B4-BE49-F238E27FC236}">
                <a16:creationId xmlns:a16="http://schemas.microsoft.com/office/drawing/2014/main" id="{31374D33-8E8A-BF8B-5CAA-0EB108C17D76}"/>
              </a:ext>
            </a:extLst>
          </p:cNvPr>
          <p:cNvSpPr/>
          <p:nvPr/>
        </p:nvSpPr>
        <p:spPr>
          <a:xfrm>
            <a:off x="10388270" y="3973853"/>
            <a:ext cx="1408293" cy="148585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46" name="连接符: 曲线 45">
            <a:extLst>
              <a:ext uri="{FF2B5EF4-FFF2-40B4-BE49-F238E27FC236}">
                <a16:creationId xmlns:a16="http://schemas.microsoft.com/office/drawing/2014/main" id="{0C1EB7F9-A410-2AE3-7846-B35FEC2738A2}"/>
              </a:ext>
            </a:extLst>
          </p:cNvPr>
          <p:cNvCxnSpPr>
            <a:stCxn id="2" idx="0"/>
          </p:cNvCxnSpPr>
          <p:nvPr/>
        </p:nvCxnSpPr>
        <p:spPr>
          <a:xfrm rot="5400000" flipH="1" flipV="1">
            <a:off x="8200583" y="1670945"/>
            <a:ext cx="389825" cy="1005982"/>
          </a:xfrm>
          <a:prstGeom prst="curvedConnector2">
            <a:avLst/>
          </a:prstGeom>
          <a:ln w="28575">
            <a:solidFill>
              <a:srgbClr val="0A5FC3"/>
            </a:solidFill>
            <a:tailEnd type="triangle"/>
          </a:ln>
        </p:spPr>
        <p:style>
          <a:lnRef idx="1">
            <a:schemeClr val="dk1"/>
          </a:lnRef>
          <a:fillRef idx="0">
            <a:schemeClr val="dk1"/>
          </a:fillRef>
          <a:effectRef idx="0">
            <a:schemeClr val="dk1"/>
          </a:effectRef>
          <a:fontRef idx="minor">
            <a:schemeClr val="tx1"/>
          </a:fontRef>
        </p:style>
      </p:cxnSp>
      <p:cxnSp>
        <p:nvCxnSpPr>
          <p:cNvPr id="50" name="连接符: 曲线 49">
            <a:extLst>
              <a:ext uri="{FF2B5EF4-FFF2-40B4-BE49-F238E27FC236}">
                <a16:creationId xmlns:a16="http://schemas.microsoft.com/office/drawing/2014/main" id="{B12F8218-886A-A862-B1EC-185BEC0270F1}"/>
              </a:ext>
            </a:extLst>
          </p:cNvPr>
          <p:cNvCxnSpPr>
            <a:stCxn id="2" idx="2"/>
          </p:cNvCxnSpPr>
          <p:nvPr/>
        </p:nvCxnSpPr>
        <p:spPr>
          <a:xfrm rot="16200000" flipH="1">
            <a:off x="8278959" y="4102696"/>
            <a:ext cx="233072" cy="1005982"/>
          </a:xfrm>
          <a:prstGeom prst="curvedConnector2">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52" name="直接箭头连接符 51">
            <a:extLst>
              <a:ext uri="{FF2B5EF4-FFF2-40B4-BE49-F238E27FC236}">
                <a16:creationId xmlns:a16="http://schemas.microsoft.com/office/drawing/2014/main" id="{DABF6BFD-70F5-1F7B-5404-338C54ABE519}"/>
              </a:ext>
            </a:extLst>
          </p:cNvPr>
          <p:cNvCxnSpPr>
            <a:cxnSpLocks/>
          </p:cNvCxnSpPr>
          <p:nvPr/>
        </p:nvCxnSpPr>
        <p:spPr>
          <a:xfrm flipV="1">
            <a:off x="9943189" y="1979818"/>
            <a:ext cx="392225" cy="1"/>
          </a:xfrm>
          <a:prstGeom prst="straightConnector1">
            <a:avLst/>
          </a:prstGeom>
          <a:ln w="28575">
            <a:solidFill>
              <a:srgbClr val="0A5FC3"/>
            </a:solidFill>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3BB1A04D-73E1-CD7B-F4CE-6C3FBE8C3B5A}"/>
              </a:ext>
            </a:extLst>
          </p:cNvPr>
          <p:cNvCxnSpPr>
            <a:cxnSpLocks/>
          </p:cNvCxnSpPr>
          <p:nvPr/>
        </p:nvCxnSpPr>
        <p:spPr>
          <a:xfrm flipV="1">
            <a:off x="9996045" y="4735634"/>
            <a:ext cx="392225" cy="1"/>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sp>
        <p:nvSpPr>
          <p:cNvPr id="54" name="文本框 53">
            <a:extLst>
              <a:ext uri="{FF2B5EF4-FFF2-40B4-BE49-F238E27FC236}">
                <a16:creationId xmlns:a16="http://schemas.microsoft.com/office/drawing/2014/main" id="{CEC1AEE4-0E0F-5FE4-4AAA-F89BFC35B0AA}"/>
              </a:ext>
            </a:extLst>
          </p:cNvPr>
          <p:cNvSpPr txBox="1"/>
          <p:nvPr/>
        </p:nvSpPr>
        <p:spPr>
          <a:xfrm>
            <a:off x="8903639" y="2550821"/>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干预组</a:t>
            </a:r>
          </a:p>
        </p:txBody>
      </p:sp>
      <p:sp>
        <p:nvSpPr>
          <p:cNvPr id="55" name="文本框 54">
            <a:extLst>
              <a:ext uri="{FF2B5EF4-FFF2-40B4-BE49-F238E27FC236}">
                <a16:creationId xmlns:a16="http://schemas.microsoft.com/office/drawing/2014/main" id="{9B5A3791-9BBA-4734-C33B-10DD237A0BBB}"/>
              </a:ext>
            </a:extLst>
          </p:cNvPr>
          <p:cNvSpPr txBox="1"/>
          <p:nvPr/>
        </p:nvSpPr>
        <p:spPr>
          <a:xfrm>
            <a:off x="8914176" y="3707013"/>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对照组</a:t>
            </a:r>
          </a:p>
        </p:txBody>
      </p:sp>
      <p:sp>
        <p:nvSpPr>
          <p:cNvPr id="56" name="文本框 55">
            <a:extLst>
              <a:ext uri="{FF2B5EF4-FFF2-40B4-BE49-F238E27FC236}">
                <a16:creationId xmlns:a16="http://schemas.microsoft.com/office/drawing/2014/main" id="{8C5EC16B-AA37-AD31-0453-69F621794EFC}"/>
              </a:ext>
            </a:extLst>
          </p:cNvPr>
          <p:cNvSpPr txBox="1"/>
          <p:nvPr/>
        </p:nvSpPr>
        <p:spPr>
          <a:xfrm>
            <a:off x="8304582" y="3158215"/>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随机化</a:t>
            </a:r>
          </a:p>
        </p:txBody>
      </p:sp>
      <p:cxnSp>
        <p:nvCxnSpPr>
          <p:cNvPr id="58" name="直接连接符 57">
            <a:extLst>
              <a:ext uri="{FF2B5EF4-FFF2-40B4-BE49-F238E27FC236}">
                <a16:creationId xmlns:a16="http://schemas.microsoft.com/office/drawing/2014/main" id="{F5B3AD32-358A-4E74-80E5-5C480A7C7563}"/>
              </a:ext>
            </a:extLst>
          </p:cNvPr>
          <p:cNvCxnSpPr>
            <a:cxnSpLocks/>
          </p:cNvCxnSpPr>
          <p:nvPr/>
        </p:nvCxnSpPr>
        <p:spPr>
          <a:xfrm flipV="1">
            <a:off x="8766302" y="2897505"/>
            <a:ext cx="212493" cy="248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9538BBA-3187-FF8D-8848-A62391248B1F}"/>
              </a:ext>
            </a:extLst>
          </p:cNvPr>
          <p:cNvCxnSpPr>
            <a:cxnSpLocks/>
          </p:cNvCxnSpPr>
          <p:nvPr/>
        </p:nvCxnSpPr>
        <p:spPr>
          <a:xfrm>
            <a:off x="8778161" y="3496756"/>
            <a:ext cx="243098" cy="271308"/>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C0DB4293-9D16-0FBB-EEBB-68E6AB28F63F}"/>
              </a:ext>
            </a:extLst>
          </p:cNvPr>
          <p:cNvSpPr txBox="1"/>
          <p:nvPr/>
        </p:nvSpPr>
        <p:spPr>
          <a:xfrm>
            <a:off x="10139301" y="3175533"/>
            <a:ext cx="1787125"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随访观察结局</a:t>
            </a:r>
          </a:p>
        </p:txBody>
      </p:sp>
    </p:spTree>
    <p:extLst>
      <p:ext uri="{BB962C8B-B14F-4D97-AF65-F5344CB8AC3E}">
        <p14:creationId xmlns:p14="http://schemas.microsoft.com/office/powerpoint/2010/main" val="396798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实验设计的基本原则</a:t>
            </a:r>
            <a:r>
              <a:rPr lang="en-US" altLang="zh-CN" dirty="0">
                <a:sym typeface="Arial" panose="020B0604020202020204" pitchFamily="34" charset="0"/>
              </a:rPr>
              <a:t>——</a:t>
            </a:r>
            <a:r>
              <a:rPr lang="zh-CN" altLang="en-US" dirty="0">
                <a:sym typeface="Arial" panose="020B0604020202020204" pitchFamily="34" charset="0"/>
              </a:rPr>
              <a:t>随机</a:t>
            </a:r>
          </a:p>
        </p:txBody>
      </p:sp>
      <p:sp>
        <p:nvSpPr>
          <p:cNvPr id="3" name="文本框 2">
            <a:extLst>
              <a:ext uri="{FF2B5EF4-FFF2-40B4-BE49-F238E27FC236}">
                <a16:creationId xmlns:a16="http://schemas.microsoft.com/office/drawing/2014/main" id="{32E04EB4-EA4C-C471-55B5-03CE66861642}"/>
              </a:ext>
            </a:extLst>
          </p:cNvPr>
          <p:cNvSpPr txBox="1"/>
          <p:nvPr/>
        </p:nvSpPr>
        <p:spPr>
          <a:xfrm>
            <a:off x="635261" y="1039124"/>
            <a:ext cx="6411837"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随机分组的基本步骤（以简单随机分组为例）</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任意多边形: 形状 6">
            <a:extLst>
              <a:ext uri="{FF2B5EF4-FFF2-40B4-BE49-F238E27FC236}">
                <a16:creationId xmlns:a16="http://schemas.microsoft.com/office/drawing/2014/main" id="{203D5728-B75E-EB08-7A25-AAF84F31EE27}"/>
              </a:ext>
            </a:extLst>
          </p:cNvPr>
          <p:cNvSpPr/>
          <p:nvPr/>
        </p:nvSpPr>
        <p:spPr>
          <a:xfrm>
            <a:off x="454029" y="1633361"/>
            <a:ext cx="3492000" cy="468000"/>
          </a:xfrm>
          <a:custGeom>
            <a:avLst/>
            <a:gdLst>
              <a:gd name="connsiteX0" fmla="*/ 0 w 3052742"/>
              <a:gd name="connsiteY0" fmla="*/ 76319 h 763185"/>
              <a:gd name="connsiteX1" fmla="*/ 76319 w 3052742"/>
              <a:gd name="connsiteY1" fmla="*/ 0 h 763185"/>
              <a:gd name="connsiteX2" fmla="*/ 2976424 w 3052742"/>
              <a:gd name="connsiteY2" fmla="*/ 0 h 763185"/>
              <a:gd name="connsiteX3" fmla="*/ 3052743 w 3052742"/>
              <a:gd name="connsiteY3" fmla="*/ 76319 h 763185"/>
              <a:gd name="connsiteX4" fmla="*/ 3052742 w 3052742"/>
              <a:gd name="connsiteY4" fmla="*/ 686867 h 763185"/>
              <a:gd name="connsiteX5" fmla="*/ 2976423 w 3052742"/>
              <a:gd name="connsiteY5" fmla="*/ 763186 h 763185"/>
              <a:gd name="connsiteX6" fmla="*/ 76319 w 3052742"/>
              <a:gd name="connsiteY6" fmla="*/ 763185 h 763185"/>
              <a:gd name="connsiteX7" fmla="*/ 0 w 3052742"/>
              <a:gd name="connsiteY7" fmla="*/ 686866 h 763185"/>
              <a:gd name="connsiteX8" fmla="*/ 0 w 3052742"/>
              <a:gd name="connsiteY8" fmla="*/ 76319 h 7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742" h="763185">
                <a:moveTo>
                  <a:pt x="0" y="76319"/>
                </a:moveTo>
                <a:cubicBezTo>
                  <a:pt x="0" y="34169"/>
                  <a:pt x="34169" y="0"/>
                  <a:pt x="76319" y="0"/>
                </a:cubicBezTo>
                <a:lnTo>
                  <a:pt x="2976424" y="0"/>
                </a:lnTo>
                <a:cubicBezTo>
                  <a:pt x="3018574" y="0"/>
                  <a:pt x="3052743" y="34169"/>
                  <a:pt x="3052743" y="76319"/>
                </a:cubicBezTo>
                <a:cubicBezTo>
                  <a:pt x="3052743" y="279835"/>
                  <a:pt x="3052742" y="483351"/>
                  <a:pt x="3052742" y="686867"/>
                </a:cubicBezTo>
                <a:cubicBezTo>
                  <a:pt x="3052742" y="729017"/>
                  <a:pt x="3018573" y="763186"/>
                  <a:pt x="2976423" y="763186"/>
                </a:cubicBezTo>
                <a:lnTo>
                  <a:pt x="76319" y="763185"/>
                </a:lnTo>
                <a:cubicBezTo>
                  <a:pt x="34169" y="763185"/>
                  <a:pt x="0" y="729016"/>
                  <a:pt x="0" y="686866"/>
                </a:cubicBezTo>
                <a:lnTo>
                  <a:pt x="0" y="76319"/>
                </a:lnTo>
                <a:close/>
              </a:path>
            </a:pathLst>
          </a:custGeom>
        </p:spPr>
        <p:style>
          <a:lnRef idx="0">
            <a:schemeClr val="lt1">
              <a:hueOff val="0"/>
              <a:satOff val="0"/>
              <a:lumOff val="0"/>
              <a:alphaOff val="0"/>
            </a:schemeClr>
          </a:lnRef>
          <a:fillRef idx="3">
            <a:schemeClr val="accent3">
              <a:alpha val="90000"/>
              <a:hueOff val="0"/>
              <a:satOff val="0"/>
              <a:lumOff val="0"/>
              <a:alphaOff val="0"/>
            </a:schemeClr>
          </a:fillRef>
          <a:effectRef idx="3">
            <a:schemeClr val="accent3">
              <a:alpha val="90000"/>
              <a:hueOff val="0"/>
              <a:satOff val="0"/>
              <a:lumOff val="0"/>
              <a:alphaOff val="0"/>
            </a:schemeClr>
          </a:effectRef>
          <a:fontRef idx="minor">
            <a:schemeClr val="lt1"/>
          </a:fontRef>
        </p:style>
        <p:txBody>
          <a:bodyPr spcFirstLastPara="0" vert="horz" wrap="square" lIns="75693" tIns="75693" rIns="75693" bIns="75693"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将试验对象编号</a:t>
            </a:r>
          </a:p>
        </p:txBody>
      </p:sp>
      <p:sp>
        <p:nvSpPr>
          <p:cNvPr id="8" name="任意多边形: 形状 7">
            <a:extLst>
              <a:ext uri="{FF2B5EF4-FFF2-40B4-BE49-F238E27FC236}">
                <a16:creationId xmlns:a16="http://schemas.microsoft.com/office/drawing/2014/main" id="{24E6B745-828F-B41C-A8D3-0A8B865CDAE2}"/>
              </a:ext>
            </a:extLst>
          </p:cNvPr>
          <p:cNvSpPr/>
          <p:nvPr/>
        </p:nvSpPr>
        <p:spPr>
          <a:xfrm>
            <a:off x="2046295" y="2119342"/>
            <a:ext cx="343434" cy="286195"/>
          </a:xfrm>
          <a:custGeom>
            <a:avLst/>
            <a:gdLst>
              <a:gd name="connsiteX0" fmla="*/ 0 w 286194"/>
              <a:gd name="connsiteY0" fmla="*/ 68687 h 343433"/>
              <a:gd name="connsiteX1" fmla="*/ 143097 w 286194"/>
              <a:gd name="connsiteY1" fmla="*/ 68687 h 343433"/>
              <a:gd name="connsiteX2" fmla="*/ 143097 w 286194"/>
              <a:gd name="connsiteY2" fmla="*/ 0 h 343433"/>
              <a:gd name="connsiteX3" fmla="*/ 286194 w 286194"/>
              <a:gd name="connsiteY3" fmla="*/ 171717 h 343433"/>
              <a:gd name="connsiteX4" fmla="*/ 143097 w 286194"/>
              <a:gd name="connsiteY4" fmla="*/ 343433 h 343433"/>
              <a:gd name="connsiteX5" fmla="*/ 143097 w 286194"/>
              <a:gd name="connsiteY5" fmla="*/ 274746 h 343433"/>
              <a:gd name="connsiteX6" fmla="*/ 0 w 286194"/>
              <a:gd name="connsiteY6" fmla="*/ 274746 h 343433"/>
              <a:gd name="connsiteX7" fmla="*/ 0 w 286194"/>
              <a:gd name="connsiteY7" fmla="*/ 68687 h 34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194" h="343433">
                <a:moveTo>
                  <a:pt x="228955" y="1"/>
                </a:moveTo>
                <a:lnTo>
                  <a:pt x="228955" y="171717"/>
                </a:lnTo>
                <a:lnTo>
                  <a:pt x="286194" y="171717"/>
                </a:lnTo>
                <a:lnTo>
                  <a:pt x="143097" y="343432"/>
                </a:lnTo>
                <a:lnTo>
                  <a:pt x="0" y="171717"/>
                </a:lnTo>
                <a:lnTo>
                  <a:pt x="57239" y="171717"/>
                </a:lnTo>
                <a:lnTo>
                  <a:pt x="57239" y="1"/>
                </a:lnTo>
                <a:lnTo>
                  <a:pt x="228955" y="1"/>
                </a:lnTo>
                <a:close/>
              </a:path>
            </a:pathLst>
          </a:custGeom>
        </p:spPr>
        <p:style>
          <a:lnRef idx="0">
            <a:schemeClr val="accent3">
              <a:shade val="90000"/>
              <a:hueOff val="0"/>
              <a:satOff val="0"/>
              <a:lumOff val="0"/>
              <a:alphaOff val="0"/>
            </a:schemeClr>
          </a:lnRef>
          <a:fillRef idx="3">
            <a:schemeClr val="accent3">
              <a:shade val="90000"/>
              <a:hueOff val="0"/>
              <a:satOff val="0"/>
              <a:lumOff val="0"/>
              <a:alphaOff val="0"/>
            </a:schemeClr>
          </a:fillRef>
          <a:effectRef idx="3">
            <a:schemeClr val="accent3">
              <a:shade val="90000"/>
              <a:hueOff val="0"/>
              <a:satOff val="0"/>
              <a:lumOff val="0"/>
              <a:alphaOff val="0"/>
            </a:schemeClr>
          </a:effectRef>
          <a:fontRef idx="minor">
            <a:schemeClr val="lt1"/>
          </a:fontRef>
        </p:style>
        <p:txBody>
          <a:bodyPr spcFirstLastPara="0" vert="horz" wrap="square" lIns="68688" tIns="0" rIns="68687" bIns="85859" numCol="1" spcCol="1270" anchor="ctr" anchorCtr="0">
            <a:noAutofit/>
          </a:bodyPr>
          <a:lstStyle/>
          <a:p>
            <a:pPr marL="0" lvl="0" indent="0" algn="ctr" defTabSz="488950">
              <a:lnSpc>
                <a:spcPct val="90000"/>
              </a:lnSpc>
              <a:spcBef>
                <a:spcPct val="0"/>
              </a:spcBef>
              <a:spcAft>
                <a:spcPct val="35000"/>
              </a:spcAft>
              <a:buNone/>
            </a:pPr>
            <a:endParaRPr lang="zh-CN" altLang="en-US" sz="1100" kern="1200"/>
          </a:p>
        </p:txBody>
      </p:sp>
      <p:sp>
        <p:nvSpPr>
          <p:cNvPr id="9" name="任意多边形: 形状 8">
            <a:extLst>
              <a:ext uri="{FF2B5EF4-FFF2-40B4-BE49-F238E27FC236}">
                <a16:creationId xmlns:a16="http://schemas.microsoft.com/office/drawing/2014/main" id="{11FA05A8-930F-D89E-E229-4CEB98CFD42E}"/>
              </a:ext>
            </a:extLst>
          </p:cNvPr>
          <p:cNvSpPr/>
          <p:nvPr/>
        </p:nvSpPr>
        <p:spPr>
          <a:xfrm>
            <a:off x="454029" y="2423518"/>
            <a:ext cx="3492000" cy="468000"/>
          </a:xfrm>
          <a:custGeom>
            <a:avLst/>
            <a:gdLst>
              <a:gd name="connsiteX0" fmla="*/ 0 w 3052742"/>
              <a:gd name="connsiteY0" fmla="*/ 76319 h 763185"/>
              <a:gd name="connsiteX1" fmla="*/ 76319 w 3052742"/>
              <a:gd name="connsiteY1" fmla="*/ 0 h 763185"/>
              <a:gd name="connsiteX2" fmla="*/ 2976424 w 3052742"/>
              <a:gd name="connsiteY2" fmla="*/ 0 h 763185"/>
              <a:gd name="connsiteX3" fmla="*/ 3052743 w 3052742"/>
              <a:gd name="connsiteY3" fmla="*/ 76319 h 763185"/>
              <a:gd name="connsiteX4" fmla="*/ 3052742 w 3052742"/>
              <a:gd name="connsiteY4" fmla="*/ 686867 h 763185"/>
              <a:gd name="connsiteX5" fmla="*/ 2976423 w 3052742"/>
              <a:gd name="connsiteY5" fmla="*/ 763186 h 763185"/>
              <a:gd name="connsiteX6" fmla="*/ 76319 w 3052742"/>
              <a:gd name="connsiteY6" fmla="*/ 763185 h 763185"/>
              <a:gd name="connsiteX7" fmla="*/ 0 w 3052742"/>
              <a:gd name="connsiteY7" fmla="*/ 686866 h 763185"/>
              <a:gd name="connsiteX8" fmla="*/ 0 w 3052742"/>
              <a:gd name="connsiteY8" fmla="*/ 76319 h 7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742" h="763185">
                <a:moveTo>
                  <a:pt x="0" y="76319"/>
                </a:moveTo>
                <a:cubicBezTo>
                  <a:pt x="0" y="34169"/>
                  <a:pt x="34169" y="0"/>
                  <a:pt x="76319" y="0"/>
                </a:cubicBezTo>
                <a:lnTo>
                  <a:pt x="2976424" y="0"/>
                </a:lnTo>
                <a:cubicBezTo>
                  <a:pt x="3018574" y="0"/>
                  <a:pt x="3052743" y="34169"/>
                  <a:pt x="3052743" y="76319"/>
                </a:cubicBezTo>
                <a:cubicBezTo>
                  <a:pt x="3052743" y="279835"/>
                  <a:pt x="3052742" y="483351"/>
                  <a:pt x="3052742" y="686867"/>
                </a:cubicBezTo>
                <a:cubicBezTo>
                  <a:pt x="3052742" y="729017"/>
                  <a:pt x="3018573" y="763186"/>
                  <a:pt x="2976423" y="763186"/>
                </a:cubicBezTo>
                <a:lnTo>
                  <a:pt x="76319" y="763185"/>
                </a:lnTo>
                <a:cubicBezTo>
                  <a:pt x="34169" y="763185"/>
                  <a:pt x="0" y="729016"/>
                  <a:pt x="0" y="686866"/>
                </a:cubicBezTo>
                <a:lnTo>
                  <a:pt x="0" y="76319"/>
                </a:lnTo>
                <a:close/>
              </a:path>
            </a:pathLst>
          </a:custGeom>
        </p:spPr>
        <p:style>
          <a:lnRef idx="0">
            <a:schemeClr val="lt1">
              <a:hueOff val="0"/>
              <a:satOff val="0"/>
              <a:lumOff val="0"/>
              <a:alphaOff val="0"/>
            </a:schemeClr>
          </a:lnRef>
          <a:fillRef idx="3">
            <a:schemeClr val="accent3">
              <a:alpha val="90000"/>
              <a:hueOff val="0"/>
              <a:satOff val="0"/>
              <a:lumOff val="0"/>
              <a:alphaOff val="-10000"/>
            </a:schemeClr>
          </a:fillRef>
          <a:effectRef idx="3">
            <a:schemeClr val="accent3">
              <a:alpha val="90000"/>
              <a:hueOff val="0"/>
              <a:satOff val="0"/>
              <a:lumOff val="0"/>
              <a:alphaOff val="-10000"/>
            </a:schemeClr>
          </a:effectRef>
          <a:fontRef idx="minor">
            <a:schemeClr val="lt1"/>
          </a:fontRef>
        </p:style>
        <p:txBody>
          <a:bodyPr spcFirstLastPara="0" vert="horz" wrap="square" lIns="75693" tIns="75693" rIns="75693" bIns="75693"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取随机数</a:t>
            </a:r>
          </a:p>
        </p:txBody>
      </p:sp>
      <p:sp>
        <p:nvSpPr>
          <p:cNvPr id="11" name="任意多边形: 形状 10">
            <a:extLst>
              <a:ext uri="{FF2B5EF4-FFF2-40B4-BE49-F238E27FC236}">
                <a16:creationId xmlns:a16="http://schemas.microsoft.com/office/drawing/2014/main" id="{94A72CA8-ED77-8441-6C36-36F45917D12F}"/>
              </a:ext>
            </a:extLst>
          </p:cNvPr>
          <p:cNvSpPr/>
          <p:nvPr/>
        </p:nvSpPr>
        <p:spPr>
          <a:xfrm>
            <a:off x="2046295" y="2925692"/>
            <a:ext cx="343434" cy="286195"/>
          </a:xfrm>
          <a:custGeom>
            <a:avLst/>
            <a:gdLst>
              <a:gd name="connsiteX0" fmla="*/ 0 w 286194"/>
              <a:gd name="connsiteY0" fmla="*/ 68687 h 343433"/>
              <a:gd name="connsiteX1" fmla="*/ 143097 w 286194"/>
              <a:gd name="connsiteY1" fmla="*/ 68687 h 343433"/>
              <a:gd name="connsiteX2" fmla="*/ 143097 w 286194"/>
              <a:gd name="connsiteY2" fmla="*/ 0 h 343433"/>
              <a:gd name="connsiteX3" fmla="*/ 286194 w 286194"/>
              <a:gd name="connsiteY3" fmla="*/ 171717 h 343433"/>
              <a:gd name="connsiteX4" fmla="*/ 143097 w 286194"/>
              <a:gd name="connsiteY4" fmla="*/ 343433 h 343433"/>
              <a:gd name="connsiteX5" fmla="*/ 143097 w 286194"/>
              <a:gd name="connsiteY5" fmla="*/ 274746 h 343433"/>
              <a:gd name="connsiteX6" fmla="*/ 0 w 286194"/>
              <a:gd name="connsiteY6" fmla="*/ 274746 h 343433"/>
              <a:gd name="connsiteX7" fmla="*/ 0 w 286194"/>
              <a:gd name="connsiteY7" fmla="*/ 68687 h 34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194" h="343433">
                <a:moveTo>
                  <a:pt x="228955" y="1"/>
                </a:moveTo>
                <a:lnTo>
                  <a:pt x="228955" y="171717"/>
                </a:lnTo>
                <a:lnTo>
                  <a:pt x="286194" y="171717"/>
                </a:lnTo>
                <a:lnTo>
                  <a:pt x="143097" y="343432"/>
                </a:lnTo>
                <a:lnTo>
                  <a:pt x="0" y="171717"/>
                </a:lnTo>
                <a:lnTo>
                  <a:pt x="57239" y="171717"/>
                </a:lnTo>
                <a:lnTo>
                  <a:pt x="57239" y="1"/>
                </a:lnTo>
                <a:lnTo>
                  <a:pt x="228955" y="1"/>
                </a:lnTo>
                <a:close/>
              </a:path>
            </a:pathLst>
          </a:custGeom>
        </p:spPr>
        <p:style>
          <a:lnRef idx="0">
            <a:schemeClr val="accent3">
              <a:shade val="90000"/>
              <a:hueOff val="271162"/>
              <a:satOff val="-26552"/>
              <a:lumOff val="18006"/>
              <a:alphaOff val="0"/>
            </a:schemeClr>
          </a:lnRef>
          <a:fillRef idx="3">
            <a:schemeClr val="accent3">
              <a:shade val="90000"/>
              <a:hueOff val="271162"/>
              <a:satOff val="-26552"/>
              <a:lumOff val="18006"/>
              <a:alphaOff val="0"/>
            </a:schemeClr>
          </a:fillRef>
          <a:effectRef idx="3">
            <a:schemeClr val="accent3">
              <a:shade val="90000"/>
              <a:hueOff val="271162"/>
              <a:satOff val="-26552"/>
              <a:lumOff val="18006"/>
              <a:alphaOff val="0"/>
            </a:schemeClr>
          </a:effectRef>
          <a:fontRef idx="minor">
            <a:schemeClr val="lt1"/>
          </a:fontRef>
        </p:style>
        <p:txBody>
          <a:bodyPr spcFirstLastPara="0" vert="horz" wrap="square" lIns="68688" tIns="0" rIns="68687" bIns="85859" numCol="1" spcCol="1270" anchor="ctr" anchorCtr="0">
            <a:noAutofit/>
          </a:bodyPr>
          <a:lstStyle/>
          <a:p>
            <a:pPr marL="0" lvl="0" indent="0" algn="ctr" defTabSz="488950">
              <a:lnSpc>
                <a:spcPct val="90000"/>
              </a:lnSpc>
              <a:spcBef>
                <a:spcPct val="0"/>
              </a:spcBef>
              <a:spcAft>
                <a:spcPct val="35000"/>
              </a:spcAft>
              <a:buNone/>
            </a:pPr>
            <a:endParaRPr lang="zh-CN" altLang="en-US" sz="1100" kern="1200"/>
          </a:p>
        </p:txBody>
      </p:sp>
      <p:sp>
        <p:nvSpPr>
          <p:cNvPr id="12" name="任意多边形: 形状 11">
            <a:extLst>
              <a:ext uri="{FF2B5EF4-FFF2-40B4-BE49-F238E27FC236}">
                <a16:creationId xmlns:a16="http://schemas.microsoft.com/office/drawing/2014/main" id="{8679F830-9611-7CEE-9429-93A11CB004DC}"/>
              </a:ext>
            </a:extLst>
          </p:cNvPr>
          <p:cNvSpPr/>
          <p:nvPr/>
        </p:nvSpPr>
        <p:spPr>
          <a:xfrm>
            <a:off x="454029" y="3253449"/>
            <a:ext cx="3492000" cy="468000"/>
          </a:xfrm>
          <a:custGeom>
            <a:avLst/>
            <a:gdLst>
              <a:gd name="connsiteX0" fmla="*/ 0 w 3052742"/>
              <a:gd name="connsiteY0" fmla="*/ 76319 h 763185"/>
              <a:gd name="connsiteX1" fmla="*/ 76319 w 3052742"/>
              <a:gd name="connsiteY1" fmla="*/ 0 h 763185"/>
              <a:gd name="connsiteX2" fmla="*/ 2976424 w 3052742"/>
              <a:gd name="connsiteY2" fmla="*/ 0 h 763185"/>
              <a:gd name="connsiteX3" fmla="*/ 3052743 w 3052742"/>
              <a:gd name="connsiteY3" fmla="*/ 76319 h 763185"/>
              <a:gd name="connsiteX4" fmla="*/ 3052742 w 3052742"/>
              <a:gd name="connsiteY4" fmla="*/ 686867 h 763185"/>
              <a:gd name="connsiteX5" fmla="*/ 2976423 w 3052742"/>
              <a:gd name="connsiteY5" fmla="*/ 763186 h 763185"/>
              <a:gd name="connsiteX6" fmla="*/ 76319 w 3052742"/>
              <a:gd name="connsiteY6" fmla="*/ 763185 h 763185"/>
              <a:gd name="connsiteX7" fmla="*/ 0 w 3052742"/>
              <a:gd name="connsiteY7" fmla="*/ 686866 h 763185"/>
              <a:gd name="connsiteX8" fmla="*/ 0 w 3052742"/>
              <a:gd name="connsiteY8" fmla="*/ 76319 h 7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742" h="763185">
                <a:moveTo>
                  <a:pt x="0" y="76319"/>
                </a:moveTo>
                <a:cubicBezTo>
                  <a:pt x="0" y="34169"/>
                  <a:pt x="34169" y="0"/>
                  <a:pt x="76319" y="0"/>
                </a:cubicBezTo>
                <a:lnTo>
                  <a:pt x="2976424" y="0"/>
                </a:lnTo>
                <a:cubicBezTo>
                  <a:pt x="3018574" y="0"/>
                  <a:pt x="3052743" y="34169"/>
                  <a:pt x="3052743" y="76319"/>
                </a:cubicBezTo>
                <a:cubicBezTo>
                  <a:pt x="3052743" y="279835"/>
                  <a:pt x="3052742" y="483351"/>
                  <a:pt x="3052742" y="686867"/>
                </a:cubicBezTo>
                <a:cubicBezTo>
                  <a:pt x="3052742" y="729017"/>
                  <a:pt x="3018573" y="763186"/>
                  <a:pt x="2976423" y="763186"/>
                </a:cubicBezTo>
                <a:lnTo>
                  <a:pt x="76319" y="763185"/>
                </a:lnTo>
                <a:cubicBezTo>
                  <a:pt x="34169" y="763185"/>
                  <a:pt x="0" y="729016"/>
                  <a:pt x="0" y="686866"/>
                </a:cubicBezTo>
                <a:lnTo>
                  <a:pt x="0" y="76319"/>
                </a:lnTo>
                <a:close/>
              </a:path>
            </a:pathLst>
          </a:custGeom>
        </p:spPr>
        <p:style>
          <a:lnRef idx="0">
            <a:schemeClr val="lt1">
              <a:hueOff val="0"/>
              <a:satOff val="0"/>
              <a:lumOff val="0"/>
              <a:alphaOff val="0"/>
            </a:schemeClr>
          </a:lnRef>
          <a:fillRef idx="3">
            <a:schemeClr val="accent3">
              <a:alpha val="90000"/>
              <a:hueOff val="0"/>
              <a:satOff val="0"/>
              <a:lumOff val="0"/>
              <a:alphaOff val="-20000"/>
            </a:schemeClr>
          </a:fillRef>
          <a:effectRef idx="3">
            <a:schemeClr val="accent3">
              <a:alpha val="90000"/>
              <a:hueOff val="0"/>
              <a:satOff val="0"/>
              <a:lumOff val="0"/>
              <a:alphaOff val="-20000"/>
            </a:schemeClr>
          </a:effectRef>
          <a:fontRef idx="minor">
            <a:schemeClr val="lt1"/>
          </a:fontRef>
        </p:style>
        <p:txBody>
          <a:bodyPr spcFirstLastPara="0" vert="horz" wrap="square" lIns="75693" tIns="75693" rIns="75693" bIns="75693"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对产生的随机数进行排序</a:t>
            </a:r>
          </a:p>
        </p:txBody>
      </p:sp>
      <p:sp>
        <p:nvSpPr>
          <p:cNvPr id="13" name="任意多边形: 形状 12">
            <a:extLst>
              <a:ext uri="{FF2B5EF4-FFF2-40B4-BE49-F238E27FC236}">
                <a16:creationId xmlns:a16="http://schemas.microsoft.com/office/drawing/2014/main" id="{0EEDBA44-F433-7E6A-6DB4-13B4AF761884}"/>
              </a:ext>
            </a:extLst>
          </p:cNvPr>
          <p:cNvSpPr/>
          <p:nvPr/>
        </p:nvSpPr>
        <p:spPr>
          <a:xfrm>
            <a:off x="2046295" y="3757411"/>
            <a:ext cx="343434" cy="286195"/>
          </a:xfrm>
          <a:custGeom>
            <a:avLst/>
            <a:gdLst>
              <a:gd name="connsiteX0" fmla="*/ 0 w 286194"/>
              <a:gd name="connsiteY0" fmla="*/ 68687 h 343433"/>
              <a:gd name="connsiteX1" fmla="*/ 143097 w 286194"/>
              <a:gd name="connsiteY1" fmla="*/ 68687 h 343433"/>
              <a:gd name="connsiteX2" fmla="*/ 143097 w 286194"/>
              <a:gd name="connsiteY2" fmla="*/ 0 h 343433"/>
              <a:gd name="connsiteX3" fmla="*/ 286194 w 286194"/>
              <a:gd name="connsiteY3" fmla="*/ 171717 h 343433"/>
              <a:gd name="connsiteX4" fmla="*/ 143097 w 286194"/>
              <a:gd name="connsiteY4" fmla="*/ 343433 h 343433"/>
              <a:gd name="connsiteX5" fmla="*/ 143097 w 286194"/>
              <a:gd name="connsiteY5" fmla="*/ 274746 h 343433"/>
              <a:gd name="connsiteX6" fmla="*/ 0 w 286194"/>
              <a:gd name="connsiteY6" fmla="*/ 274746 h 343433"/>
              <a:gd name="connsiteX7" fmla="*/ 0 w 286194"/>
              <a:gd name="connsiteY7" fmla="*/ 68687 h 34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194" h="343433">
                <a:moveTo>
                  <a:pt x="228955" y="1"/>
                </a:moveTo>
                <a:lnTo>
                  <a:pt x="228955" y="171717"/>
                </a:lnTo>
                <a:lnTo>
                  <a:pt x="286194" y="171717"/>
                </a:lnTo>
                <a:lnTo>
                  <a:pt x="143097" y="343432"/>
                </a:lnTo>
                <a:lnTo>
                  <a:pt x="0" y="171717"/>
                </a:lnTo>
                <a:lnTo>
                  <a:pt x="57239" y="171717"/>
                </a:lnTo>
                <a:lnTo>
                  <a:pt x="57239" y="1"/>
                </a:lnTo>
                <a:lnTo>
                  <a:pt x="228955" y="1"/>
                </a:lnTo>
                <a:close/>
              </a:path>
            </a:pathLst>
          </a:custGeom>
        </p:spPr>
        <p:style>
          <a:lnRef idx="0">
            <a:schemeClr val="accent3">
              <a:shade val="90000"/>
              <a:hueOff val="542325"/>
              <a:satOff val="-53104"/>
              <a:lumOff val="36011"/>
              <a:alphaOff val="0"/>
            </a:schemeClr>
          </a:lnRef>
          <a:fillRef idx="3">
            <a:schemeClr val="accent3">
              <a:shade val="90000"/>
              <a:hueOff val="542325"/>
              <a:satOff val="-53104"/>
              <a:lumOff val="36011"/>
              <a:alphaOff val="0"/>
            </a:schemeClr>
          </a:fillRef>
          <a:effectRef idx="3">
            <a:schemeClr val="accent3">
              <a:shade val="90000"/>
              <a:hueOff val="542325"/>
              <a:satOff val="-53104"/>
              <a:lumOff val="36011"/>
              <a:alphaOff val="0"/>
            </a:schemeClr>
          </a:effectRef>
          <a:fontRef idx="minor">
            <a:schemeClr val="lt1"/>
          </a:fontRef>
        </p:style>
        <p:txBody>
          <a:bodyPr spcFirstLastPara="0" vert="horz" wrap="square" lIns="68688" tIns="0" rIns="68687" bIns="85859" numCol="1" spcCol="1270" anchor="ctr" anchorCtr="0">
            <a:noAutofit/>
          </a:bodyPr>
          <a:lstStyle/>
          <a:p>
            <a:pPr marL="0" lvl="0" indent="0" algn="ctr" defTabSz="488950">
              <a:lnSpc>
                <a:spcPct val="90000"/>
              </a:lnSpc>
              <a:spcBef>
                <a:spcPct val="0"/>
              </a:spcBef>
              <a:spcAft>
                <a:spcPct val="35000"/>
              </a:spcAft>
              <a:buNone/>
            </a:pPr>
            <a:endParaRPr lang="zh-CN" altLang="en-US" sz="1100" kern="1200"/>
          </a:p>
        </p:txBody>
      </p:sp>
      <p:sp>
        <p:nvSpPr>
          <p:cNvPr id="14" name="任意多边形: 形状 13">
            <a:extLst>
              <a:ext uri="{FF2B5EF4-FFF2-40B4-BE49-F238E27FC236}">
                <a16:creationId xmlns:a16="http://schemas.microsoft.com/office/drawing/2014/main" id="{C16C075C-B572-2DEB-A954-3C0AF1A787DB}"/>
              </a:ext>
            </a:extLst>
          </p:cNvPr>
          <p:cNvSpPr/>
          <p:nvPr/>
        </p:nvSpPr>
        <p:spPr>
          <a:xfrm>
            <a:off x="454029" y="4087582"/>
            <a:ext cx="3492000" cy="838700"/>
          </a:xfrm>
          <a:custGeom>
            <a:avLst/>
            <a:gdLst>
              <a:gd name="connsiteX0" fmla="*/ 0 w 3052742"/>
              <a:gd name="connsiteY0" fmla="*/ 76319 h 763185"/>
              <a:gd name="connsiteX1" fmla="*/ 76319 w 3052742"/>
              <a:gd name="connsiteY1" fmla="*/ 0 h 763185"/>
              <a:gd name="connsiteX2" fmla="*/ 2976424 w 3052742"/>
              <a:gd name="connsiteY2" fmla="*/ 0 h 763185"/>
              <a:gd name="connsiteX3" fmla="*/ 3052743 w 3052742"/>
              <a:gd name="connsiteY3" fmla="*/ 76319 h 763185"/>
              <a:gd name="connsiteX4" fmla="*/ 3052742 w 3052742"/>
              <a:gd name="connsiteY4" fmla="*/ 686867 h 763185"/>
              <a:gd name="connsiteX5" fmla="*/ 2976423 w 3052742"/>
              <a:gd name="connsiteY5" fmla="*/ 763186 h 763185"/>
              <a:gd name="connsiteX6" fmla="*/ 76319 w 3052742"/>
              <a:gd name="connsiteY6" fmla="*/ 763185 h 763185"/>
              <a:gd name="connsiteX7" fmla="*/ 0 w 3052742"/>
              <a:gd name="connsiteY7" fmla="*/ 686866 h 763185"/>
              <a:gd name="connsiteX8" fmla="*/ 0 w 3052742"/>
              <a:gd name="connsiteY8" fmla="*/ 76319 h 7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742" h="763185">
                <a:moveTo>
                  <a:pt x="0" y="76319"/>
                </a:moveTo>
                <a:cubicBezTo>
                  <a:pt x="0" y="34169"/>
                  <a:pt x="34169" y="0"/>
                  <a:pt x="76319" y="0"/>
                </a:cubicBezTo>
                <a:lnTo>
                  <a:pt x="2976424" y="0"/>
                </a:lnTo>
                <a:cubicBezTo>
                  <a:pt x="3018574" y="0"/>
                  <a:pt x="3052743" y="34169"/>
                  <a:pt x="3052743" y="76319"/>
                </a:cubicBezTo>
                <a:cubicBezTo>
                  <a:pt x="3052743" y="279835"/>
                  <a:pt x="3052742" y="483351"/>
                  <a:pt x="3052742" y="686867"/>
                </a:cubicBezTo>
                <a:cubicBezTo>
                  <a:pt x="3052742" y="729017"/>
                  <a:pt x="3018573" y="763186"/>
                  <a:pt x="2976423" y="763186"/>
                </a:cubicBezTo>
                <a:lnTo>
                  <a:pt x="76319" y="763185"/>
                </a:lnTo>
                <a:cubicBezTo>
                  <a:pt x="34169" y="763185"/>
                  <a:pt x="0" y="729016"/>
                  <a:pt x="0" y="686866"/>
                </a:cubicBezTo>
                <a:lnTo>
                  <a:pt x="0" y="76319"/>
                </a:lnTo>
                <a:close/>
              </a:path>
            </a:pathLst>
          </a:custGeom>
        </p:spPr>
        <p:style>
          <a:lnRef idx="0">
            <a:schemeClr val="lt1">
              <a:hueOff val="0"/>
              <a:satOff val="0"/>
              <a:lumOff val="0"/>
              <a:alphaOff val="0"/>
            </a:schemeClr>
          </a:lnRef>
          <a:fillRef idx="3">
            <a:schemeClr val="accent3">
              <a:alpha val="90000"/>
              <a:hueOff val="0"/>
              <a:satOff val="0"/>
              <a:lumOff val="0"/>
              <a:alphaOff val="-30000"/>
            </a:schemeClr>
          </a:fillRef>
          <a:effectRef idx="3">
            <a:schemeClr val="accent3">
              <a:alpha val="90000"/>
              <a:hueOff val="0"/>
              <a:satOff val="0"/>
              <a:lumOff val="0"/>
              <a:alphaOff val="-30000"/>
            </a:schemeClr>
          </a:effectRef>
          <a:fontRef idx="minor">
            <a:schemeClr val="lt1"/>
          </a:fontRef>
        </p:style>
        <p:txBody>
          <a:bodyPr spcFirstLastPara="0" vert="horz" wrap="square" lIns="75693" tIns="75693" rIns="75693" bIns="75693"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将前</a:t>
            </a:r>
            <a:r>
              <a:rPr lang="en-US" altLang="zh-CN" sz="1600" kern="1200" dirty="0"/>
              <a:t>n1</a:t>
            </a:r>
            <a:r>
              <a:rPr lang="zh-CN" altLang="en-US" sz="1600" kern="1200" dirty="0"/>
              <a:t>个试验对象分到第一组，其后</a:t>
            </a:r>
            <a:r>
              <a:rPr lang="en-US" altLang="zh-CN" sz="1600" kern="1200" dirty="0"/>
              <a:t>n2</a:t>
            </a:r>
            <a:r>
              <a:rPr lang="zh-CN" altLang="en-US" sz="1600" kern="1200" dirty="0"/>
              <a:t>个试验对象分到第二组，以此类推</a:t>
            </a:r>
          </a:p>
        </p:txBody>
      </p:sp>
      <p:sp>
        <p:nvSpPr>
          <p:cNvPr id="15" name="任意多边形: 形状 14">
            <a:extLst>
              <a:ext uri="{FF2B5EF4-FFF2-40B4-BE49-F238E27FC236}">
                <a16:creationId xmlns:a16="http://schemas.microsoft.com/office/drawing/2014/main" id="{7C9B7D29-FE38-D771-0C53-0AD2B29DB1E2}"/>
              </a:ext>
            </a:extLst>
          </p:cNvPr>
          <p:cNvSpPr/>
          <p:nvPr/>
        </p:nvSpPr>
        <p:spPr>
          <a:xfrm>
            <a:off x="2046295" y="4978618"/>
            <a:ext cx="343434" cy="286195"/>
          </a:xfrm>
          <a:custGeom>
            <a:avLst/>
            <a:gdLst>
              <a:gd name="connsiteX0" fmla="*/ 0 w 286194"/>
              <a:gd name="connsiteY0" fmla="*/ 68687 h 343433"/>
              <a:gd name="connsiteX1" fmla="*/ 143097 w 286194"/>
              <a:gd name="connsiteY1" fmla="*/ 68687 h 343433"/>
              <a:gd name="connsiteX2" fmla="*/ 143097 w 286194"/>
              <a:gd name="connsiteY2" fmla="*/ 0 h 343433"/>
              <a:gd name="connsiteX3" fmla="*/ 286194 w 286194"/>
              <a:gd name="connsiteY3" fmla="*/ 171717 h 343433"/>
              <a:gd name="connsiteX4" fmla="*/ 143097 w 286194"/>
              <a:gd name="connsiteY4" fmla="*/ 343433 h 343433"/>
              <a:gd name="connsiteX5" fmla="*/ 143097 w 286194"/>
              <a:gd name="connsiteY5" fmla="*/ 274746 h 343433"/>
              <a:gd name="connsiteX6" fmla="*/ 0 w 286194"/>
              <a:gd name="connsiteY6" fmla="*/ 274746 h 343433"/>
              <a:gd name="connsiteX7" fmla="*/ 0 w 286194"/>
              <a:gd name="connsiteY7" fmla="*/ 68687 h 34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194" h="343433">
                <a:moveTo>
                  <a:pt x="228955" y="1"/>
                </a:moveTo>
                <a:lnTo>
                  <a:pt x="228955" y="171717"/>
                </a:lnTo>
                <a:lnTo>
                  <a:pt x="286194" y="171717"/>
                </a:lnTo>
                <a:lnTo>
                  <a:pt x="143097" y="343432"/>
                </a:lnTo>
                <a:lnTo>
                  <a:pt x="0" y="171717"/>
                </a:lnTo>
                <a:lnTo>
                  <a:pt x="57239" y="171717"/>
                </a:lnTo>
                <a:lnTo>
                  <a:pt x="57239" y="1"/>
                </a:lnTo>
                <a:lnTo>
                  <a:pt x="228955" y="1"/>
                </a:lnTo>
                <a:close/>
              </a:path>
            </a:pathLst>
          </a:custGeom>
        </p:spPr>
        <p:style>
          <a:lnRef idx="0">
            <a:schemeClr val="accent3">
              <a:shade val="90000"/>
              <a:hueOff val="813487"/>
              <a:satOff val="-79656"/>
              <a:lumOff val="54017"/>
              <a:alphaOff val="0"/>
            </a:schemeClr>
          </a:lnRef>
          <a:fillRef idx="3">
            <a:schemeClr val="accent3">
              <a:shade val="90000"/>
              <a:hueOff val="813487"/>
              <a:satOff val="-79656"/>
              <a:lumOff val="54017"/>
              <a:alphaOff val="0"/>
            </a:schemeClr>
          </a:fillRef>
          <a:effectRef idx="3">
            <a:schemeClr val="accent3">
              <a:shade val="90000"/>
              <a:hueOff val="813487"/>
              <a:satOff val="-79656"/>
              <a:lumOff val="54017"/>
              <a:alphaOff val="0"/>
            </a:schemeClr>
          </a:effectRef>
          <a:fontRef idx="minor">
            <a:schemeClr val="lt1"/>
          </a:fontRef>
        </p:style>
        <p:txBody>
          <a:bodyPr spcFirstLastPara="0" vert="horz" wrap="square" lIns="68688" tIns="0" rIns="68687" bIns="85859" numCol="1" spcCol="1270" anchor="ctr" anchorCtr="0">
            <a:noAutofit/>
          </a:bodyPr>
          <a:lstStyle/>
          <a:p>
            <a:pPr marL="0" lvl="0" indent="0" algn="ctr" defTabSz="488950">
              <a:lnSpc>
                <a:spcPct val="90000"/>
              </a:lnSpc>
              <a:spcBef>
                <a:spcPct val="0"/>
              </a:spcBef>
              <a:spcAft>
                <a:spcPct val="35000"/>
              </a:spcAft>
              <a:buNone/>
            </a:pPr>
            <a:endParaRPr lang="zh-CN" altLang="en-US" sz="1100" kern="1200"/>
          </a:p>
        </p:txBody>
      </p:sp>
      <p:sp>
        <p:nvSpPr>
          <p:cNvPr id="17" name="任意多边形: 形状 16">
            <a:extLst>
              <a:ext uri="{FF2B5EF4-FFF2-40B4-BE49-F238E27FC236}">
                <a16:creationId xmlns:a16="http://schemas.microsoft.com/office/drawing/2014/main" id="{2DC653CF-A244-2FC8-CA09-C4E95522DE6E}"/>
              </a:ext>
            </a:extLst>
          </p:cNvPr>
          <p:cNvSpPr/>
          <p:nvPr/>
        </p:nvSpPr>
        <p:spPr>
          <a:xfrm>
            <a:off x="454029" y="5317149"/>
            <a:ext cx="3492000" cy="468000"/>
          </a:xfrm>
          <a:custGeom>
            <a:avLst/>
            <a:gdLst>
              <a:gd name="connsiteX0" fmla="*/ 0 w 3052742"/>
              <a:gd name="connsiteY0" fmla="*/ 76319 h 763185"/>
              <a:gd name="connsiteX1" fmla="*/ 76319 w 3052742"/>
              <a:gd name="connsiteY1" fmla="*/ 0 h 763185"/>
              <a:gd name="connsiteX2" fmla="*/ 2976424 w 3052742"/>
              <a:gd name="connsiteY2" fmla="*/ 0 h 763185"/>
              <a:gd name="connsiteX3" fmla="*/ 3052743 w 3052742"/>
              <a:gd name="connsiteY3" fmla="*/ 76319 h 763185"/>
              <a:gd name="connsiteX4" fmla="*/ 3052742 w 3052742"/>
              <a:gd name="connsiteY4" fmla="*/ 686867 h 763185"/>
              <a:gd name="connsiteX5" fmla="*/ 2976423 w 3052742"/>
              <a:gd name="connsiteY5" fmla="*/ 763186 h 763185"/>
              <a:gd name="connsiteX6" fmla="*/ 76319 w 3052742"/>
              <a:gd name="connsiteY6" fmla="*/ 763185 h 763185"/>
              <a:gd name="connsiteX7" fmla="*/ 0 w 3052742"/>
              <a:gd name="connsiteY7" fmla="*/ 686866 h 763185"/>
              <a:gd name="connsiteX8" fmla="*/ 0 w 3052742"/>
              <a:gd name="connsiteY8" fmla="*/ 76319 h 7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742" h="763185">
                <a:moveTo>
                  <a:pt x="0" y="76319"/>
                </a:moveTo>
                <a:cubicBezTo>
                  <a:pt x="0" y="34169"/>
                  <a:pt x="34169" y="0"/>
                  <a:pt x="76319" y="0"/>
                </a:cubicBezTo>
                <a:lnTo>
                  <a:pt x="2976424" y="0"/>
                </a:lnTo>
                <a:cubicBezTo>
                  <a:pt x="3018574" y="0"/>
                  <a:pt x="3052743" y="34169"/>
                  <a:pt x="3052743" y="76319"/>
                </a:cubicBezTo>
                <a:cubicBezTo>
                  <a:pt x="3052743" y="279835"/>
                  <a:pt x="3052742" y="483351"/>
                  <a:pt x="3052742" y="686867"/>
                </a:cubicBezTo>
                <a:cubicBezTo>
                  <a:pt x="3052742" y="729017"/>
                  <a:pt x="3018573" y="763186"/>
                  <a:pt x="2976423" y="763186"/>
                </a:cubicBezTo>
                <a:lnTo>
                  <a:pt x="76319" y="763185"/>
                </a:lnTo>
                <a:cubicBezTo>
                  <a:pt x="34169" y="763185"/>
                  <a:pt x="0" y="729016"/>
                  <a:pt x="0" y="686866"/>
                </a:cubicBezTo>
                <a:lnTo>
                  <a:pt x="0" y="76319"/>
                </a:lnTo>
                <a:close/>
              </a:path>
            </a:pathLst>
          </a:custGeom>
        </p:spPr>
        <p:style>
          <a:lnRef idx="0">
            <a:schemeClr val="lt1">
              <a:hueOff val="0"/>
              <a:satOff val="0"/>
              <a:lumOff val="0"/>
              <a:alphaOff val="0"/>
            </a:schemeClr>
          </a:lnRef>
          <a:fillRef idx="3">
            <a:schemeClr val="accent3">
              <a:alpha val="90000"/>
              <a:hueOff val="0"/>
              <a:satOff val="0"/>
              <a:lumOff val="0"/>
              <a:alphaOff val="-40000"/>
            </a:schemeClr>
          </a:fillRef>
          <a:effectRef idx="3">
            <a:schemeClr val="accent3">
              <a:alpha val="90000"/>
              <a:hueOff val="0"/>
              <a:satOff val="0"/>
              <a:lumOff val="0"/>
              <a:alphaOff val="-40000"/>
            </a:schemeClr>
          </a:effectRef>
          <a:fontRef idx="minor">
            <a:schemeClr val="lt1"/>
          </a:fontRef>
        </p:style>
        <p:txBody>
          <a:bodyPr spcFirstLastPara="0" vert="horz" wrap="square" lIns="75693" tIns="75693" rIns="75693" bIns="75693"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最后再按试验对象编号排序</a:t>
            </a:r>
          </a:p>
        </p:txBody>
      </p:sp>
      <p:pic>
        <p:nvPicPr>
          <p:cNvPr id="24" name="图片 23">
            <a:extLst>
              <a:ext uri="{FF2B5EF4-FFF2-40B4-BE49-F238E27FC236}">
                <a16:creationId xmlns:a16="http://schemas.microsoft.com/office/drawing/2014/main" id="{999BE064-2D18-BB49-C278-FB0B6B3C93ED}"/>
              </a:ext>
            </a:extLst>
          </p:cNvPr>
          <p:cNvPicPr>
            <a:picLocks noChangeAspect="1"/>
          </p:cNvPicPr>
          <p:nvPr/>
        </p:nvPicPr>
        <p:blipFill>
          <a:blip r:embed="rId3"/>
          <a:stretch>
            <a:fillRect/>
          </a:stretch>
        </p:blipFill>
        <p:spPr>
          <a:xfrm>
            <a:off x="4297080" y="1633361"/>
            <a:ext cx="1875573" cy="1968717"/>
          </a:xfrm>
          <a:prstGeom prst="rect">
            <a:avLst/>
          </a:prstGeom>
          <a:ln w="12700" cap="sq">
            <a:solidFill>
              <a:schemeClr val="bg1">
                <a:lumMod val="65000"/>
              </a:schemeClr>
            </a:solidFill>
            <a:prstDash val="solid"/>
            <a:miter lim="800000"/>
          </a:ln>
          <a:effectLst>
            <a:outerShdw blurRad="50800" dist="38100" dir="2700000" algn="tl" rotWithShape="0">
              <a:srgbClr val="000000">
                <a:alpha val="43000"/>
              </a:srgbClr>
            </a:outerShdw>
          </a:effectLst>
        </p:spPr>
      </p:pic>
      <p:pic>
        <p:nvPicPr>
          <p:cNvPr id="26" name="图片 25">
            <a:extLst>
              <a:ext uri="{FF2B5EF4-FFF2-40B4-BE49-F238E27FC236}">
                <a16:creationId xmlns:a16="http://schemas.microsoft.com/office/drawing/2014/main" id="{9CD5AFC8-C527-5DDA-4C66-CABCE6A9EE3C}"/>
              </a:ext>
            </a:extLst>
          </p:cNvPr>
          <p:cNvPicPr>
            <a:picLocks noChangeAspect="1"/>
          </p:cNvPicPr>
          <p:nvPr/>
        </p:nvPicPr>
        <p:blipFill>
          <a:blip r:embed="rId4"/>
          <a:stretch>
            <a:fillRect/>
          </a:stretch>
        </p:blipFill>
        <p:spPr>
          <a:xfrm>
            <a:off x="6530557" y="1633360"/>
            <a:ext cx="2561449" cy="1968717"/>
          </a:xfrm>
          <a:prstGeom prst="rect">
            <a:avLst/>
          </a:prstGeom>
          <a:ln w="12700" cap="sq">
            <a:solidFill>
              <a:schemeClr val="bg1">
                <a:lumMod val="65000"/>
              </a:schemeClr>
            </a:solidFill>
            <a:prstDash val="solid"/>
            <a:miter lim="800000"/>
          </a:ln>
          <a:effectLst>
            <a:outerShdw blurRad="50800" dist="38100" dir="2700000" algn="tl" rotWithShape="0">
              <a:srgbClr val="000000">
                <a:alpha val="43000"/>
              </a:srgbClr>
            </a:outerShdw>
          </a:effectLst>
        </p:spPr>
      </p:pic>
      <p:pic>
        <p:nvPicPr>
          <p:cNvPr id="28" name="图片 27">
            <a:extLst>
              <a:ext uri="{FF2B5EF4-FFF2-40B4-BE49-F238E27FC236}">
                <a16:creationId xmlns:a16="http://schemas.microsoft.com/office/drawing/2014/main" id="{AA9E1B80-5C81-1CDB-6D3C-4A01B06E71CD}"/>
              </a:ext>
            </a:extLst>
          </p:cNvPr>
          <p:cNvPicPr>
            <a:picLocks noChangeAspect="1"/>
          </p:cNvPicPr>
          <p:nvPr/>
        </p:nvPicPr>
        <p:blipFill>
          <a:blip r:embed="rId5"/>
          <a:stretch>
            <a:fillRect/>
          </a:stretch>
        </p:blipFill>
        <p:spPr>
          <a:xfrm>
            <a:off x="9376267" y="1633227"/>
            <a:ext cx="2493708" cy="1951782"/>
          </a:xfrm>
          <a:prstGeom prst="rect">
            <a:avLst/>
          </a:prstGeom>
          <a:ln w="12700" cap="sq">
            <a:solidFill>
              <a:schemeClr val="bg1">
                <a:lumMod val="65000"/>
              </a:schemeClr>
            </a:solidFill>
            <a:prstDash val="solid"/>
            <a:miter lim="800000"/>
          </a:ln>
          <a:effectLst>
            <a:outerShdw blurRad="50800" dist="38100" dir="2700000" algn="tl" rotWithShape="0">
              <a:srgbClr val="000000">
                <a:alpha val="43000"/>
              </a:srgbClr>
            </a:outerShdw>
          </a:effectLst>
        </p:spPr>
      </p:pic>
      <p:pic>
        <p:nvPicPr>
          <p:cNvPr id="30" name="图片 29">
            <a:extLst>
              <a:ext uri="{FF2B5EF4-FFF2-40B4-BE49-F238E27FC236}">
                <a16:creationId xmlns:a16="http://schemas.microsoft.com/office/drawing/2014/main" id="{4F8E1DF9-A16E-D8EE-4002-79247F951F7A}"/>
              </a:ext>
            </a:extLst>
          </p:cNvPr>
          <p:cNvPicPr>
            <a:picLocks noChangeAspect="1"/>
          </p:cNvPicPr>
          <p:nvPr/>
        </p:nvPicPr>
        <p:blipFill>
          <a:blip r:embed="rId6"/>
          <a:stretch>
            <a:fillRect/>
          </a:stretch>
        </p:blipFill>
        <p:spPr>
          <a:xfrm>
            <a:off x="4928380" y="3900508"/>
            <a:ext cx="3103375" cy="1981418"/>
          </a:xfrm>
          <a:prstGeom prst="rect">
            <a:avLst/>
          </a:prstGeom>
          <a:ln w="12700" cap="sq">
            <a:solidFill>
              <a:schemeClr val="bg1">
                <a:lumMod val="65000"/>
              </a:schemeClr>
            </a:solidFill>
            <a:prstDash val="solid"/>
            <a:miter lim="800000"/>
          </a:ln>
          <a:effectLst>
            <a:outerShdw blurRad="50800" dist="38100" dir="2700000" algn="tl" rotWithShape="0">
              <a:srgbClr val="000000">
                <a:alpha val="43000"/>
              </a:srgbClr>
            </a:outerShdw>
          </a:effectLst>
        </p:spPr>
      </p:pic>
      <p:pic>
        <p:nvPicPr>
          <p:cNvPr id="32" name="图片 31">
            <a:extLst>
              <a:ext uri="{FF2B5EF4-FFF2-40B4-BE49-F238E27FC236}">
                <a16:creationId xmlns:a16="http://schemas.microsoft.com/office/drawing/2014/main" id="{515EF7C2-511E-1116-E091-EE58D95DBB64}"/>
              </a:ext>
            </a:extLst>
          </p:cNvPr>
          <p:cNvPicPr>
            <a:picLocks noChangeAspect="1"/>
          </p:cNvPicPr>
          <p:nvPr/>
        </p:nvPicPr>
        <p:blipFill>
          <a:blip r:embed="rId7"/>
          <a:stretch>
            <a:fillRect/>
          </a:stretch>
        </p:blipFill>
        <p:spPr>
          <a:xfrm>
            <a:off x="8452883" y="3925910"/>
            <a:ext cx="3141480" cy="1930613"/>
          </a:xfrm>
          <a:prstGeom prst="rect">
            <a:avLst/>
          </a:prstGeom>
          <a:ln w="12700" cap="sq">
            <a:solidFill>
              <a:schemeClr val="bg1">
                <a:lumMod val="65000"/>
              </a:schemeClr>
            </a:solidFill>
            <a:prstDash val="solid"/>
            <a:miter lim="800000"/>
          </a:ln>
          <a:effectLst>
            <a:outerShdw blurRad="50800" dist="38100" dir="2700000" algn="tl" rotWithShape="0">
              <a:srgbClr val="000000">
                <a:alpha val="43000"/>
              </a:srgbClr>
            </a:outerShdw>
          </a:effectLst>
        </p:spPr>
      </p:pic>
      <p:sp>
        <p:nvSpPr>
          <p:cNvPr id="33" name="矩形 32">
            <a:extLst>
              <a:ext uri="{FF2B5EF4-FFF2-40B4-BE49-F238E27FC236}">
                <a16:creationId xmlns:a16="http://schemas.microsoft.com/office/drawing/2014/main" id="{99F35AFE-E365-0FAA-10E5-3956EDD17AF4}"/>
              </a:ext>
            </a:extLst>
          </p:cNvPr>
          <p:cNvSpPr/>
          <p:nvPr/>
        </p:nvSpPr>
        <p:spPr>
          <a:xfrm>
            <a:off x="5228868" y="2145459"/>
            <a:ext cx="569387"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1</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4" name="矩形 33">
            <a:extLst>
              <a:ext uri="{FF2B5EF4-FFF2-40B4-BE49-F238E27FC236}">
                <a16:creationId xmlns:a16="http://schemas.microsoft.com/office/drawing/2014/main" id="{C737CD94-6B34-7552-5CC6-DE54BB1BEC6B}"/>
              </a:ext>
            </a:extLst>
          </p:cNvPr>
          <p:cNvSpPr/>
          <p:nvPr/>
        </p:nvSpPr>
        <p:spPr>
          <a:xfrm>
            <a:off x="7489766" y="2119342"/>
            <a:ext cx="569388"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2</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5" name="矩形 34">
            <a:extLst>
              <a:ext uri="{FF2B5EF4-FFF2-40B4-BE49-F238E27FC236}">
                <a16:creationId xmlns:a16="http://schemas.microsoft.com/office/drawing/2014/main" id="{AB7DCD77-D99F-19DD-65A7-DD60E84F32FC}"/>
              </a:ext>
            </a:extLst>
          </p:cNvPr>
          <p:cNvSpPr/>
          <p:nvPr/>
        </p:nvSpPr>
        <p:spPr>
          <a:xfrm>
            <a:off x="10297609" y="2119342"/>
            <a:ext cx="569388"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3</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6" name="矩形 35">
            <a:extLst>
              <a:ext uri="{FF2B5EF4-FFF2-40B4-BE49-F238E27FC236}">
                <a16:creationId xmlns:a16="http://schemas.microsoft.com/office/drawing/2014/main" id="{958714A2-634D-37CF-505F-3B5B95808E29}"/>
              </a:ext>
            </a:extLst>
          </p:cNvPr>
          <p:cNvSpPr/>
          <p:nvPr/>
        </p:nvSpPr>
        <p:spPr>
          <a:xfrm>
            <a:off x="5811305" y="4364360"/>
            <a:ext cx="569388"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4</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7" name="矩形 36">
            <a:extLst>
              <a:ext uri="{FF2B5EF4-FFF2-40B4-BE49-F238E27FC236}">
                <a16:creationId xmlns:a16="http://schemas.microsoft.com/office/drawing/2014/main" id="{A2FC26CB-D601-7C04-8BD3-E3846858FDE5}"/>
              </a:ext>
            </a:extLst>
          </p:cNvPr>
          <p:cNvSpPr/>
          <p:nvPr/>
        </p:nvSpPr>
        <p:spPr>
          <a:xfrm>
            <a:off x="9382535" y="4357149"/>
            <a:ext cx="569388"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5</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89935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实验设计的基本原则</a:t>
            </a:r>
            <a:r>
              <a:rPr lang="en-US" altLang="zh-CN" dirty="0">
                <a:sym typeface="Arial" panose="020B0604020202020204" pitchFamily="34" charset="0"/>
              </a:rPr>
              <a:t>——</a:t>
            </a:r>
            <a:r>
              <a:rPr lang="zh-CN" altLang="en-US" dirty="0">
                <a:sym typeface="Arial" panose="020B0604020202020204" pitchFamily="34" charset="0"/>
              </a:rPr>
              <a:t>重复</a:t>
            </a:r>
          </a:p>
        </p:txBody>
      </p:sp>
      <p:sp>
        <p:nvSpPr>
          <p:cNvPr id="2" name="文本框 1">
            <a:extLst>
              <a:ext uri="{FF2B5EF4-FFF2-40B4-BE49-F238E27FC236}">
                <a16:creationId xmlns:a16="http://schemas.microsoft.com/office/drawing/2014/main" id="{2BC4E763-C962-B2FF-116C-0228C90040A1}"/>
              </a:ext>
            </a:extLst>
          </p:cNvPr>
          <p:cNvSpPr txBox="1"/>
          <p:nvPr/>
        </p:nvSpPr>
        <p:spPr>
          <a:xfrm>
            <a:off x="817264" y="1212333"/>
            <a:ext cx="10235315" cy="3961597"/>
          </a:xfrm>
          <a:prstGeom prst="rect">
            <a:avLst/>
          </a:prstGeom>
          <a:noFill/>
        </p:spPr>
        <p:txBody>
          <a:bodyPr wrap="square" rtlCol="0">
            <a:spAutoFit/>
          </a:bodyPr>
          <a:lstStyle/>
          <a:p>
            <a:pPr>
              <a:lnSpc>
                <a:spcPct val="150000"/>
              </a:lnSpc>
              <a:spcBef>
                <a:spcPts val="600"/>
              </a:spcBef>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重复</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具有</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个层面的含义</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539750" lvl="1" indent="-361950">
              <a:lnSpc>
                <a:spcPct val="150000"/>
              </a:lnSpc>
              <a:spcBef>
                <a:spcPts val="600"/>
              </a:spcBef>
              <a:buFont typeface="+mj-ea"/>
              <a:buAutoNum type="circleNumDbPlain"/>
            </a:pPr>
            <a:r>
              <a:rPr lang="zh-CN" altLang="en-US" sz="2000" b="1" dirty="0">
                <a:solidFill>
                  <a:srgbClr val="9A0000"/>
                </a:solidFill>
                <a:latin typeface="Arial" panose="020B0604020202020204" pitchFamily="34" charset="0"/>
                <a:ea typeface="微软雅黑" panose="020B0503020204020204" pitchFamily="34" charset="-122"/>
                <a:cs typeface="+mn-ea"/>
                <a:sym typeface="Arial" panose="020B0604020202020204" pitchFamily="34" charset="0"/>
              </a:rPr>
              <a:t>整个实验的重复</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：不可重复的实验不具有科学性。在实验研究设计中，应确保整个实验在相同的条件下可以重现，从而提高研究结果的可靠性。</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539750" lvl="1" indent="-361950">
              <a:lnSpc>
                <a:spcPct val="150000"/>
              </a:lnSpc>
              <a:spcBef>
                <a:spcPts val="600"/>
              </a:spcBef>
              <a:buFont typeface="+mj-ea"/>
              <a:buAutoNum type="circleNumDbPlain"/>
            </a:pPr>
            <a:r>
              <a:rPr lang="zh-CN" altLang="en-US" sz="2000" b="1" dirty="0">
                <a:solidFill>
                  <a:srgbClr val="9A0000"/>
                </a:solidFill>
                <a:latin typeface="Arial" panose="020B0604020202020204" pitchFamily="34" charset="0"/>
                <a:ea typeface="微软雅黑" panose="020B0503020204020204" pitchFamily="34" charset="-122"/>
                <a:cs typeface="+mn-ea"/>
                <a:sym typeface="Arial" panose="020B0604020202020204" pitchFamily="34" charset="0"/>
              </a:rPr>
              <a:t>多个实验对象进行实验</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：为避免将个别情况误认为普遍情况，将偶遇或巧合的现象当成必然的规律，错误地将实验结果推广到群体。因此，需要对实验组和对照组足够数量的实验对象进行重复实验，即要有足够的</a:t>
            </a:r>
            <a:r>
              <a:rPr lang="zh-CN" altLang="en-US" sz="2000" b="1" u="sng" dirty="0">
                <a:solidFill>
                  <a:srgbClr val="9A0000"/>
                </a:solidFill>
                <a:latin typeface="Arial" panose="020B0604020202020204" pitchFamily="34" charset="0"/>
                <a:ea typeface="微软雅黑" panose="020B0503020204020204" pitchFamily="34" charset="-122"/>
                <a:cs typeface="+mn-ea"/>
                <a:sym typeface="Arial" panose="020B0604020202020204" pitchFamily="34" charset="0"/>
              </a:rPr>
              <a:t>样本量</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才可能得到可靠的结论。</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539750" lvl="1" indent="-361950">
              <a:lnSpc>
                <a:spcPct val="150000"/>
              </a:lnSpc>
              <a:spcBef>
                <a:spcPts val="600"/>
              </a:spcBef>
              <a:buFont typeface="+mj-ea"/>
              <a:buAutoNum type="circleNumDbPlain"/>
            </a:pPr>
            <a:r>
              <a:rPr lang="zh-CN" altLang="en-US" sz="2000" b="1" dirty="0">
                <a:solidFill>
                  <a:srgbClr val="9A0000"/>
                </a:solidFill>
                <a:latin typeface="Arial" panose="020B0604020202020204" pitchFamily="34" charset="0"/>
                <a:ea typeface="微软雅黑" panose="020B0503020204020204" pitchFamily="34" charset="-122"/>
                <a:cs typeface="+mn-ea"/>
                <a:sym typeface="Arial" panose="020B0604020202020204" pitchFamily="34" charset="0"/>
              </a:rPr>
              <a:t>同一实验对象的重复观察</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由于客观因素、实验对象或实验条件不稳定或有规律的变动时，往往需要对同一实验对象进行多次重复测量，以提高观测结果的精密度。</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271820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79397" y="159116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129192" y="2577860"/>
            <a:ext cx="11276195" cy="1323439"/>
          </a:xfrm>
          <a:prstGeom prst="rect">
            <a:avLst/>
          </a:prstGeom>
          <a:noFill/>
        </p:spPr>
        <p:txBody>
          <a:bodyPr wrap="square" rtlCol="0">
            <a:spAutoFit/>
          </a:bodyPr>
          <a:lstStyle/>
          <a:p>
            <a:pPr>
              <a:defRPr/>
            </a:pPr>
            <a:r>
              <a:rPr lang="zh-CN" altLang="en-US" sz="40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rPr>
              <a:t>临床试验的常见设计类型及其样本量估算</a:t>
            </a:r>
          </a:p>
          <a:p>
            <a:pPr lvl="0">
              <a:defRPr/>
            </a:pPr>
            <a:endParaRPr lang="zh-CN" altLang="en-US" sz="40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407428" y="2237492"/>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灯片编号占位符 9">
            <a:extLst>
              <a:ext uri="{FF2B5EF4-FFF2-40B4-BE49-F238E27FC236}">
                <a16:creationId xmlns:a16="http://schemas.microsoft.com/office/drawing/2014/main" id="{F9A72BBA-D8F5-4C67-8449-0F56F8F5478C}"/>
              </a:ext>
            </a:extLst>
          </p:cNvPr>
          <p:cNvSpPr txBox="1">
            <a:spLocks/>
          </p:cNvSpPr>
          <p:nvPr/>
        </p:nvSpPr>
        <p:spPr>
          <a:xfrm>
            <a:off x="9005791" y="6394353"/>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&lt; </a:t>
            </a:r>
            <a:fld id="{A548B57D-AE10-4CF7-A9DF-59FEFA91B28E}" type="slidenum">
              <a:rPr lang="zh-CN" altLang="en-US" sz="1200" smtClean="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pPr algn="r">
                <a:defRPr/>
              </a:pPr>
              <a:t>24</a:t>
            </a:fld>
            <a:r>
              <a:rPr lang="zh-CN" altLang="en-US"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 </a:t>
            </a: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&gt;</a:t>
            </a:r>
            <a:endParaRPr lang="zh-CN" altLang="en-US" sz="1200" dirty="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39836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常见的临床试验设计类型</a:t>
            </a:r>
          </a:p>
        </p:txBody>
      </p:sp>
      <p:sp>
        <p:nvSpPr>
          <p:cNvPr id="3" name="文本框 2">
            <a:extLst>
              <a:ext uri="{FF2B5EF4-FFF2-40B4-BE49-F238E27FC236}">
                <a16:creationId xmlns:a16="http://schemas.microsoft.com/office/drawing/2014/main" id="{32E04EB4-EA4C-C471-55B5-03CE66861642}"/>
              </a:ext>
            </a:extLst>
          </p:cNvPr>
          <p:cNvSpPr txBox="1"/>
          <p:nvPr/>
        </p:nvSpPr>
        <p:spPr>
          <a:xfrm>
            <a:off x="760318" y="1102532"/>
            <a:ext cx="4478568"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1.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完全随机（平行对照）设计</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9" name="组合 68">
            <a:extLst>
              <a:ext uri="{FF2B5EF4-FFF2-40B4-BE49-F238E27FC236}">
                <a16:creationId xmlns:a16="http://schemas.microsoft.com/office/drawing/2014/main" id="{B36C3706-17F5-69F6-0B5C-42396D20528C}"/>
              </a:ext>
            </a:extLst>
          </p:cNvPr>
          <p:cNvGrpSpPr/>
          <p:nvPr/>
        </p:nvGrpSpPr>
        <p:grpSpPr>
          <a:xfrm>
            <a:off x="940614" y="1144632"/>
            <a:ext cx="10310772" cy="4394404"/>
            <a:chOff x="590264" y="1601118"/>
            <a:chExt cx="10310772" cy="4394404"/>
          </a:xfrm>
        </p:grpSpPr>
        <p:grpSp>
          <p:nvGrpSpPr>
            <p:cNvPr id="2" name="组合 1">
              <a:extLst>
                <a:ext uri="{FF2B5EF4-FFF2-40B4-BE49-F238E27FC236}">
                  <a16:creationId xmlns:a16="http://schemas.microsoft.com/office/drawing/2014/main" id="{44CDB070-1CD7-5CF2-79EA-8320258940BF}"/>
                </a:ext>
              </a:extLst>
            </p:cNvPr>
            <p:cNvGrpSpPr/>
            <p:nvPr/>
          </p:nvGrpSpPr>
          <p:grpSpPr>
            <a:xfrm>
              <a:off x="3256960" y="2335121"/>
              <a:ext cx="1509858" cy="2859801"/>
              <a:chOff x="7554363" y="2184741"/>
              <a:chExt cx="1509858" cy="2859801"/>
            </a:xfrm>
          </p:grpSpPr>
          <p:pic>
            <p:nvPicPr>
              <p:cNvPr id="4" name="图形 3" descr="男人 纯色填充">
                <a:extLst>
                  <a:ext uri="{FF2B5EF4-FFF2-40B4-BE49-F238E27FC236}">
                    <a16:creationId xmlns:a16="http://schemas.microsoft.com/office/drawing/2014/main" id="{85C81522-43B1-E6AA-AF64-180D6E132B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4363" y="2531956"/>
                <a:ext cx="736651" cy="736651"/>
              </a:xfrm>
              <a:prstGeom prst="rect">
                <a:avLst/>
              </a:prstGeom>
            </p:spPr>
          </p:pic>
          <p:pic>
            <p:nvPicPr>
              <p:cNvPr id="5" name="图形 4" descr="拄手杖的人 纯色填充">
                <a:extLst>
                  <a:ext uri="{FF2B5EF4-FFF2-40B4-BE49-F238E27FC236}">
                    <a16:creationId xmlns:a16="http://schemas.microsoft.com/office/drawing/2014/main" id="{D543CE78-8D48-BF51-6E92-A68A105A7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4894" y="2350457"/>
                <a:ext cx="689305" cy="689305"/>
              </a:xfrm>
              <a:prstGeom prst="rect">
                <a:avLst/>
              </a:prstGeom>
            </p:spPr>
          </p:pic>
          <p:pic>
            <p:nvPicPr>
              <p:cNvPr id="6" name="图形 5" descr="女士 纯色填充">
                <a:extLst>
                  <a:ext uri="{FF2B5EF4-FFF2-40B4-BE49-F238E27FC236}">
                    <a16:creationId xmlns:a16="http://schemas.microsoft.com/office/drawing/2014/main" id="{B2B404E1-754F-257E-A738-2CB9E36CD6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2633" y="2946802"/>
                <a:ext cx="689304" cy="689304"/>
              </a:xfrm>
              <a:prstGeom prst="rect">
                <a:avLst/>
              </a:prstGeom>
            </p:spPr>
          </p:pic>
          <p:pic>
            <p:nvPicPr>
              <p:cNvPr id="7" name="图形 6" descr="组 纯色填充">
                <a:extLst>
                  <a:ext uri="{FF2B5EF4-FFF2-40B4-BE49-F238E27FC236}">
                    <a16:creationId xmlns:a16="http://schemas.microsoft.com/office/drawing/2014/main" id="{CACF952D-6CED-336C-F37B-13115775A4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7537" y="3456949"/>
                <a:ext cx="914400" cy="914400"/>
              </a:xfrm>
              <a:prstGeom prst="rect">
                <a:avLst/>
              </a:prstGeom>
            </p:spPr>
          </p:pic>
          <p:pic>
            <p:nvPicPr>
              <p:cNvPr id="8" name="图形 7" descr="男人群 纯色填充">
                <a:extLst>
                  <a:ext uri="{FF2B5EF4-FFF2-40B4-BE49-F238E27FC236}">
                    <a16:creationId xmlns:a16="http://schemas.microsoft.com/office/drawing/2014/main" id="{BE8832B5-FCFA-D403-B622-C6D337E1036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8433" y="4127197"/>
                <a:ext cx="818266" cy="818266"/>
              </a:xfrm>
              <a:prstGeom prst="rect">
                <a:avLst/>
              </a:prstGeom>
            </p:spPr>
          </p:pic>
          <p:pic>
            <p:nvPicPr>
              <p:cNvPr id="9" name="图形 8" descr="拄手杖的人 纯色填充">
                <a:extLst>
                  <a:ext uri="{FF2B5EF4-FFF2-40B4-BE49-F238E27FC236}">
                    <a16:creationId xmlns:a16="http://schemas.microsoft.com/office/drawing/2014/main" id="{89C049A1-0777-1AC1-EE16-865CA34407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1567" y="2976143"/>
                <a:ext cx="706867" cy="706867"/>
              </a:xfrm>
              <a:prstGeom prst="rect">
                <a:avLst/>
              </a:prstGeom>
            </p:spPr>
          </p:pic>
          <p:pic>
            <p:nvPicPr>
              <p:cNvPr id="11" name="图形 10" descr="女士 纯色填充">
                <a:extLst>
                  <a:ext uri="{FF2B5EF4-FFF2-40B4-BE49-F238E27FC236}">
                    <a16:creationId xmlns:a16="http://schemas.microsoft.com/office/drawing/2014/main" id="{F85018E2-3236-0ABF-0F89-80BED179D0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4917" y="2479900"/>
                <a:ext cx="689304" cy="689304"/>
              </a:xfrm>
              <a:prstGeom prst="rect">
                <a:avLst/>
              </a:prstGeom>
            </p:spPr>
          </p:pic>
          <p:sp>
            <p:nvSpPr>
              <p:cNvPr id="12" name="矩形: 圆角 11">
                <a:extLst>
                  <a:ext uri="{FF2B5EF4-FFF2-40B4-BE49-F238E27FC236}">
                    <a16:creationId xmlns:a16="http://schemas.microsoft.com/office/drawing/2014/main" id="{6263DB8C-B008-C26F-E9E4-2E5EEE64176F}"/>
                  </a:ext>
                </a:extLst>
              </p:cNvPr>
              <p:cNvSpPr/>
              <p:nvPr/>
            </p:nvSpPr>
            <p:spPr>
              <a:xfrm>
                <a:off x="7597498" y="2184741"/>
                <a:ext cx="1408293" cy="285980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13" name="图形 12" descr="男人 纯色填充">
              <a:extLst>
                <a:ext uri="{FF2B5EF4-FFF2-40B4-BE49-F238E27FC236}">
                  <a16:creationId xmlns:a16="http://schemas.microsoft.com/office/drawing/2014/main" id="{977B8F31-A090-0AC9-0848-AAB22A0E1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1012" y="2135038"/>
              <a:ext cx="657712" cy="657712"/>
            </a:xfrm>
            <a:prstGeom prst="rect">
              <a:avLst/>
            </a:prstGeom>
          </p:spPr>
        </p:pic>
        <p:pic>
          <p:nvPicPr>
            <p:cNvPr id="14" name="图形 13" descr="拄手杖的人 纯色填充">
              <a:extLst>
                <a:ext uri="{FF2B5EF4-FFF2-40B4-BE49-F238E27FC236}">
                  <a16:creationId xmlns:a16="http://schemas.microsoft.com/office/drawing/2014/main" id="{934A3532-8684-7C3B-9499-538A3A1B1D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1819" y="2054480"/>
              <a:ext cx="689305" cy="689305"/>
            </a:xfrm>
            <a:prstGeom prst="rect">
              <a:avLst/>
            </a:prstGeom>
          </p:spPr>
        </p:pic>
        <p:pic>
          <p:nvPicPr>
            <p:cNvPr id="15" name="图形 14" descr="组 纯色填充">
              <a:extLst>
                <a:ext uri="{FF2B5EF4-FFF2-40B4-BE49-F238E27FC236}">
                  <a16:creationId xmlns:a16="http://schemas.microsoft.com/office/drawing/2014/main" id="{04061330-4AB5-37A9-A2E7-0225603BED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17916" y="2545470"/>
              <a:ext cx="914400" cy="914400"/>
            </a:xfrm>
            <a:prstGeom prst="rect">
              <a:avLst/>
            </a:prstGeom>
          </p:spPr>
        </p:pic>
        <p:pic>
          <p:nvPicPr>
            <p:cNvPr id="17" name="图形 16" descr="女士 纯色填充">
              <a:extLst>
                <a:ext uri="{FF2B5EF4-FFF2-40B4-BE49-F238E27FC236}">
                  <a16:creationId xmlns:a16="http://schemas.microsoft.com/office/drawing/2014/main" id="{501E0949-4D48-4473-9686-1AA23661B7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6571" y="2203015"/>
              <a:ext cx="589105" cy="589105"/>
            </a:xfrm>
            <a:prstGeom prst="rect">
              <a:avLst/>
            </a:prstGeom>
          </p:spPr>
        </p:pic>
        <p:sp>
          <p:nvSpPr>
            <p:cNvPr id="18" name="矩形: 圆角 17">
              <a:extLst>
                <a:ext uri="{FF2B5EF4-FFF2-40B4-BE49-F238E27FC236}">
                  <a16:creationId xmlns:a16="http://schemas.microsoft.com/office/drawing/2014/main" id="{0FE7DA44-7663-7B1A-A14F-6E033927520E}"/>
                </a:ext>
              </a:extLst>
            </p:cNvPr>
            <p:cNvSpPr/>
            <p:nvPr/>
          </p:nvSpPr>
          <p:spPr>
            <a:xfrm>
              <a:off x="6424423" y="1985796"/>
              <a:ext cx="1408293" cy="1393080"/>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19" name="图形 18" descr="女士 纯色填充">
              <a:extLst>
                <a:ext uri="{FF2B5EF4-FFF2-40B4-BE49-F238E27FC236}">
                  <a16:creationId xmlns:a16="http://schemas.microsoft.com/office/drawing/2014/main" id="{C794DD4A-5408-A6CC-8681-3885459BC1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8960" y="4417170"/>
              <a:ext cx="689304" cy="689304"/>
            </a:xfrm>
            <a:prstGeom prst="rect">
              <a:avLst/>
            </a:prstGeom>
          </p:spPr>
        </p:pic>
        <p:pic>
          <p:nvPicPr>
            <p:cNvPr id="20" name="图形 19" descr="男人群 纯色填充">
              <a:extLst>
                <a:ext uri="{FF2B5EF4-FFF2-40B4-BE49-F238E27FC236}">
                  <a16:creationId xmlns:a16="http://schemas.microsoft.com/office/drawing/2014/main" id="{D4017D71-6436-7159-926E-27C297A3EC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11947" y="4719801"/>
              <a:ext cx="818266" cy="818266"/>
            </a:xfrm>
            <a:prstGeom prst="rect">
              <a:avLst/>
            </a:prstGeom>
          </p:spPr>
        </p:pic>
        <p:pic>
          <p:nvPicPr>
            <p:cNvPr id="21" name="图形 20" descr="拄手杖的人 纯色填充">
              <a:extLst>
                <a:ext uri="{FF2B5EF4-FFF2-40B4-BE49-F238E27FC236}">
                  <a16:creationId xmlns:a16="http://schemas.microsoft.com/office/drawing/2014/main" id="{19D1B062-6849-E5F1-3C85-7D08E5CB6A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4974" y="4152024"/>
              <a:ext cx="706867" cy="706867"/>
            </a:xfrm>
            <a:prstGeom prst="rect">
              <a:avLst/>
            </a:prstGeom>
          </p:spPr>
        </p:pic>
        <p:pic>
          <p:nvPicPr>
            <p:cNvPr id="22" name="图形 21" descr="女士 纯色填充">
              <a:extLst>
                <a:ext uri="{FF2B5EF4-FFF2-40B4-BE49-F238E27FC236}">
                  <a16:creationId xmlns:a16="http://schemas.microsoft.com/office/drawing/2014/main" id="{BA8E6C09-41A9-9537-EB6E-DAC32CB8C9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6005" y="4136966"/>
              <a:ext cx="689304" cy="689304"/>
            </a:xfrm>
            <a:prstGeom prst="rect">
              <a:avLst/>
            </a:prstGeom>
          </p:spPr>
        </p:pic>
        <p:sp>
          <p:nvSpPr>
            <p:cNvPr id="23" name="矩形: 圆角 22">
              <a:extLst>
                <a:ext uri="{FF2B5EF4-FFF2-40B4-BE49-F238E27FC236}">
                  <a16:creationId xmlns:a16="http://schemas.microsoft.com/office/drawing/2014/main" id="{CA5B4ED1-355C-A52E-CD9A-F1FC50FFAD46}"/>
                </a:ext>
              </a:extLst>
            </p:cNvPr>
            <p:cNvSpPr/>
            <p:nvPr/>
          </p:nvSpPr>
          <p:spPr>
            <a:xfrm>
              <a:off x="6431012" y="4064489"/>
              <a:ext cx="1408293" cy="148585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CD0A2564-BABC-FFF0-7164-3169A63EECE4}"/>
                </a:ext>
              </a:extLst>
            </p:cNvPr>
            <p:cNvGrpSpPr/>
            <p:nvPr/>
          </p:nvGrpSpPr>
          <p:grpSpPr>
            <a:xfrm>
              <a:off x="590264" y="2357580"/>
              <a:ext cx="1624791" cy="2859801"/>
              <a:chOff x="1025695" y="2349770"/>
              <a:chExt cx="1624791" cy="2859801"/>
            </a:xfrm>
          </p:grpSpPr>
          <p:grpSp>
            <p:nvGrpSpPr>
              <p:cNvPr id="24" name="组合 23">
                <a:extLst>
                  <a:ext uri="{FF2B5EF4-FFF2-40B4-BE49-F238E27FC236}">
                    <a16:creationId xmlns:a16="http://schemas.microsoft.com/office/drawing/2014/main" id="{222207B5-8E32-3CFC-9A5A-5798F2C90D35}"/>
                  </a:ext>
                </a:extLst>
              </p:cNvPr>
              <p:cNvGrpSpPr/>
              <p:nvPr/>
            </p:nvGrpSpPr>
            <p:grpSpPr>
              <a:xfrm>
                <a:off x="1048396" y="2349770"/>
                <a:ext cx="1509858" cy="2859801"/>
                <a:chOff x="7554363" y="2184741"/>
                <a:chExt cx="1509858" cy="2859801"/>
              </a:xfrm>
            </p:grpSpPr>
            <p:pic>
              <p:nvPicPr>
                <p:cNvPr id="25" name="图形 24" descr="男人 纯色填充">
                  <a:extLst>
                    <a:ext uri="{FF2B5EF4-FFF2-40B4-BE49-F238E27FC236}">
                      <a16:creationId xmlns:a16="http://schemas.microsoft.com/office/drawing/2014/main" id="{18CA7399-C0FC-5E18-5138-782C24046D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4363" y="2531956"/>
                  <a:ext cx="736651" cy="736651"/>
                </a:xfrm>
                <a:prstGeom prst="rect">
                  <a:avLst/>
                </a:prstGeom>
              </p:spPr>
            </p:pic>
            <p:pic>
              <p:nvPicPr>
                <p:cNvPr id="26" name="图形 25" descr="拄手杖的人 纯色填充">
                  <a:extLst>
                    <a:ext uri="{FF2B5EF4-FFF2-40B4-BE49-F238E27FC236}">
                      <a16:creationId xmlns:a16="http://schemas.microsoft.com/office/drawing/2014/main" id="{70810BEB-982E-EDA4-3B85-38821753F6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4894" y="2350457"/>
                  <a:ext cx="689305" cy="689305"/>
                </a:xfrm>
                <a:prstGeom prst="rect">
                  <a:avLst/>
                </a:prstGeom>
              </p:spPr>
            </p:pic>
            <p:pic>
              <p:nvPicPr>
                <p:cNvPr id="27" name="图形 26" descr="女士 纯色填充">
                  <a:extLst>
                    <a:ext uri="{FF2B5EF4-FFF2-40B4-BE49-F238E27FC236}">
                      <a16:creationId xmlns:a16="http://schemas.microsoft.com/office/drawing/2014/main" id="{AB93C1B4-3C29-7FCA-9CEF-25CFF9E49F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2633" y="2946802"/>
                  <a:ext cx="689304" cy="689304"/>
                </a:xfrm>
                <a:prstGeom prst="rect">
                  <a:avLst/>
                </a:prstGeom>
              </p:spPr>
            </p:pic>
            <p:pic>
              <p:nvPicPr>
                <p:cNvPr id="28" name="图形 27" descr="组 纯色填充">
                  <a:extLst>
                    <a:ext uri="{FF2B5EF4-FFF2-40B4-BE49-F238E27FC236}">
                      <a16:creationId xmlns:a16="http://schemas.microsoft.com/office/drawing/2014/main" id="{B164DA65-939B-F775-FD55-7AB72189EC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7537" y="3456949"/>
                  <a:ext cx="914400" cy="914400"/>
                </a:xfrm>
                <a:prstGeom prst="rect">
                  <a:avLst/>
                </a:prstGeom>
              </p:spPr>
            </p:pic>
            <p:pic>
              <p:nvPicPr>
                <p:cNvPr id="29" name="图形 28" descr="男人群 纯色填充">
                  <a:extLst>
                    <a:ext uri="{FF2B5EF4-FFF2-40B4-BE49-F238E27FC236}">
                      <a16:creationId xmlns:a16="http://schemas.microsoft.com/office/drawing/2014/main" id="{5FE08861-9CE1-00D4-9E90-5559A66EBF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8433" y="4127197"/>
                  <a:ext cx="818266" cy="818266"/>
                </a:xfrm>
                <a:prstGeom prst="rect">
                  <a:avLst/>
                </a:prstGeom>
              </p:spPr>
            </p:pic>
            <p:pic>
              <p:nvPicPr>
                <p:cNvPr id="30" name="图形 29" descr="拄手杖的人 纯色填充">
                  <a:extLst>
                    <a:ext uri="{FF2B5EF4-FFF2-40B4-BE49-F238E27FC236}">
                      <a16:creationId xmlns:a16="http://schemas.microsoft.com/office/drawing/2014/main" id="{67AA4F44-0B97-4EDB-6F4E-5C1A7346CB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1567" y="2976143"/>
                  <a:ext cx="706867" cy="706867"/>
                </a:xfrm>
                <a:prstGeom prst="rect">
                  <a:avLst/>
                </a:prstGeom>
              </p:spPr>
            </p:pic>
            <p:pic>
              <p:nvPicPr>
                <p:cNvPr id="31" name="图形 30" descr="女士 纯色填充">
                  <a:extLst>
                    <a:ext uri="{FF2B5EF4-FFF2-40B4-BE49-F238E27FC236}">
                      <a16:creationId xmlns:a16="http://schemas.microsoft.com/office/drawing/2014/main" id="{159E3FFF-A5E9-A020-AE3F-201667E987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4917" y="2479900"/>
                  <a:ext cx="689304" cy="689304"/>
                </a:xfrm>
                <a:prstGeom prst="rect">
                  <a:avLst/>
                </a:prstGeom>
              </p:spPr>
            </p:pic>
            <p:sp>
              <p:nvSpPr>
                <p:cNvPr id="32" name="矩形: 圆角 31">
                  <a:extLst>
                    <a:ext uri="{FF2B5EF4-FFF2-40B4-BE49-F238E27FC236}">
                      <a16:creationId xmlns:a16="http://schemas.microsoft.com/office/drawing/2014/main" id="{68D9C446-A367-FB5F-D161-52251EC888A3}"/>
                    </a:ext>
                  </a:extLst>
                </p:cNvPr>
                <p:cNvSpPr/>
                <p:nvPr/>
              </p:nvSpPr>
              <p:spPr>
                <a:xfrm>
                  <a:off x="7597498" y="2184741"/>
                  <a:ext cx="1408293" cy="285980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33" name="图形 32" descr="组 纯色填充">
                <a:extLst>
                  <a:ext uri="{FF2B5EF4-FFF2-40B4-BE49-F238E27FC236}">
                    <a16:creationId xmlns:a16="http://schemas.microsoft.com/office/drawing/2014/main" id="{BC734554-09DD-3691-CF59-F87F0463D0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4915" y="3930387"/>
                <a:ext cx="914400" cy="914400"/>
              </a:xfrm>
              <a:prstGeom prst="rect">
                <a:avLst/>
              </a:prstGeom>
            </p:spPr>
          </p:pic>
          <p:pic>
            <p:nvPicPr>
              <p:cNvPr id="34" name="图形 33" descr="男人群 纯色填充">
                <a:extLst>
                  <a:ext uri="{FF2B5EF4-FFF2-40B4-BE49-F238E27FC236}">
                    <a16:creationId xmlns:a16="http://schemas.microsoft.com/office/drawing/2014/main" id="{F42015BD-99F5-001D-C8DD-DAE1532624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92674" y="4286617"/>
                <a:ext cx="818266" cy="818266"/>
              </a:xfrm>
              <a:prstGeom prst="rect">
                <a:avLst/>
              </a:prstGeom>
            </p:spPr>
          </p:pic>
          <p:pic>
            <p:nvPicPr>
              <p:cNvPr id="35" name="图形 34" descr="拄手杖的人 纯色填充">
                <a:extLst>
                  <a:ext uri="{FF2B5EF4-FFF2-40B4-BE49-F238E27FC236}">
                    <a16:creationId xmlns:a16="http://schemas.microsoft.com/office/drawing/2014/main" id="{E891C45C-D062-89B0-E0C6-C0BD497686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695" y="3455362"/>
                <a:ext cx="706867" cy="706867"/>
              </a:xfrm>
              <a:prstGeom prst="rect">
                <a:avLst/>
              </a:prstGeom>
            </p:spPr>
          </p:pic>
          <p:pic>
            <p:nvPicPr>
              <p:cNvPr id="36" name="图形 35" descr="女士 纯色填充">
                <a:extLst>
                  <a:ext uri="{FF2B5EF4-FFF2-40B4-BE49-F238E27FC236}">
                    <a16:creationId xmlns:a16="http://schemas.microsoft.com/office/drawing/2014/main" id="{FB28F102-D6D3-C451-951D-7F5629C2B1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61182" y="3342044"/>
                <a:ext cx="689304" cy="689304"/>
              </a:xfrm>
              <a:prstGeom prst="rect">
                <a:avLst/>
              </a:prstGeom>
            </p:spPr>
          </p:pic>
          <p:pic>
            <p:nvPicPr>
              <p:cNvPr id="37" name="图形 36" descr="拄手杖的人 纯色填充">
                <a:extLst>
                  <a:ext uri="{FF2B5EF4-FFF2-40B4-BE49-F238E27FC236}">
                    <a16:creationId xmlns:a16="http://schemas.microsoft.com/office/drawing/2014/main" id="{553B7FC1-68C4-09B2-D2F3-8C7BC708D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7462" y="2426077"/>
                <a:ext cx="689305" cy="689305"/>
              </a:xfrm>
              <a:prstGeom prst="rect">
                <a:avLst/>
              </a:prstGeom>
            </p:spPr>
          </p:pic>
          <p:pic>
            <p:nvPicPr>
              <p:cNvPr id="38" name="图形 37" descr="男人 纯色填充">
                <a:extLst>
                  <a:ext uri="{FF2B5EF4-FFF2-40B4-BE49-F238E27FC236}">
                    <a16:creationId xmlns:a16="http://schemas.microsoft.com/office/drawing/2014/main" id="{41FAF6B8-4313-B5F0-9EF4-063AC21453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9344" y="2472902"/>
                <a:ext cx="736651" cy="736651"/>
              </a:xfrm>
              <a:prstGeom prst="rect">
                <a:avLst/>
              </a:prstGeom>
            </p:spPr>
          </p:pic>
        </p:grpSp>
        <p:sp>
          <p:nvSpPr>
            <p:cNvPr id="40" name="文本框 39">
              <a:extLst>
                <a:ext uri="{FF2B5EF4-FFF2-40B4-BE49-F238E27FC236}">
                  <a16:creationId xmlns:a16="http://schemas.microsoft.com/office/drawing/2014/main" id="{D02C589B-7C3F-248C-98B8-3198DA84DF86}"/>
                </a:ext>
              </a:extLst>
            </p:cNvPr>
            <p:cNvSpPr txBox="1"/>
            <p:nvPr/>
          </p:nvSpPr>
          <p:spPr>
            <a:xfrm>
              <a:off x="6565488" y="1601118"/>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干预组</a:t>
              </a:r>
            </a:p>
          </p:txBody>
        </p:sp>
        <p:sp>
          <p:nvSpPr>
            <p:cNvPr id="41" name="文本框 40">
              <a:extLst>
                <a:ext uri="{FF2B5EF4-FFF2-40B4-BE49-F238E27FC236}">
                  <a16:creationId xmlns:a16="http://schemas.microsoft.com/office/drawing/2014/main" id="{74B3AF32-605A-1C38-1F81-3EA9103BECB0}"/>
                </a:ext>
              </a:extLst>
            </p:cNvPr>
            <p:cNvSpPr txBox="1"/>
            <p:nvPr/>
          </p:nvSpPr>
          <p:spPr>
            <a:xfrm>
              <a:off x="6565488" y="5656968"/>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对照组</a:t>
              </a:r>
            </a:p>
          </p:txBody>
        </p:sp>
        <p:sp>
          <p:nvSpPr>
            <p:cNvPr id="42" name="文本框 41">
              <a:extLst>
                <a:ext uri="{FF2B5EF4-FFF2-40B4-BE49-F238E27FC236}">
                  <a16:creationId xmlns:a16="http://schemas.microsoft.com/office/drawing/2014/main" id="{6DC192E5-8438-086C-4E92-114B22F2B280}"/>
                </a:ext>
              </a:extLst>
            </p:cNvPr>
            <p:cNvSpPr txBox="1"/>
            <p:nvPr/>
          </p:nvSpPr>
          <p:spPr>
            <a:xfrm>
              <a:off x="773895" y="5299646"/>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目标总体</a:t>
              </a:r>
            </a:p>
          </p:txBody>
        </p:sp>
        <p:sp>
          <p:nvSpPr>
            <p:cNvPr id="43" name="文本框 42">
              <a:extLst>
                <a:ext uri="{FF2B5EF4-FFF2-40B4-BE49-F238E27FC236}">
                  <a16:creationId xmlns:a16="http://schemas.microsoft.com/office/drawing/2014/main" id="{7214F050-4F65-5DEE-BF20-30F70B308434}"/>
                </a:ext>
              </a:extLst>
            </p:cNvPr>
            <p:cNvSpPr txBox="1"/>
            <p:nvPr/>
          </p:nvSpPr>
          <p:spPr>
            <a:xfrm>
              <a:off x="7682147" y="4309998"/>
              <a:ext cx="1787125"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随访观察结局</a:t>
              </a:r>
            </a:p>
          </p:txBody>
        </p:sp>
        <p:cxnSp>
          <p:nvCxnSpPr>
            <p:cNvPr id="45" name="直接箭头连接符 44">
              <a:extLst>
                <a:ext uri="{FF2B5EF4-FFF2-40B4-BE49-F238E27FC236}">
                  <a16:creationId xmlns:a16="http://schemas.microsoft.com/office/drawing/2014/main" id="{47BE1DA5-AF1F-F72C-0544-D5E197D87FDC}"/>
                </a:ext>
              </a:extLst>
            </p:cNvPr>
            <p:cNvCxnSpPr>
              <a:cxnSpLocks/>
            </p:cNvCxnSpPr>
            <p:nvPr/>
          </p:nvCxnSpPr>
          <p:spPr>
            <a:xfrm>
              <a:off x="2075509" y="3724373"/>
              <a:ext cx="114748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54668D3F-2997-5C01-9B5D-D0C622DD235A}"/>
                </a:ext>
              </a:extLst>
            </p:cNvPr>
            <p:cNvSpPr txBox="1"/>
            <p:nvPr/>
          </p:nvSpPr>
          <p:spPr>
            <a:xfrm>
              <a:off x="2069057" y="3300401"/>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纳入标准</a:t>
              </a:r>
            </a:p>
          </p:txBody>
        </p:sp>
        <p:sp>
          <p:nvSpPr>
            <p:cNvPr id="47" name="文本框 46">
              <a:extLst>
                <a:ext uri="{FF2B5EF4-FFF2-40B4-BE49-F238E27FC236}">
                  <a16:creationId xmlns:a16="http://schemas.microsoft.com/office/drawing/2014/main" id="{F5613888-0D0C-9D9E-7810-08EB1035DBCD}"/>
                </a:ext>
              </a:extLst>
            </p:cNvPr>
            <p:cNvSpPr txBox="1"/>
            <p:nvPr/>
          </p:nvSpPr>
          <p:spPr>
            <a:xfrm>
              <a:off x="2069042" y="3826922"/>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排除标准</a:t>
              </a:r>
            </a:p>
          </p:txBody>
        </p:sp>
        <p:sp>
          <p:nvSpPr>
            <p:cNvPr id="48" name="文本框 47">
              <a:extLst>
                <a:ext uri="{FF2B5EF4-FFF2-40B4-BE49-F238E27FC236}">
                  <a16:creationId xmlns:a16="http://schemas.microsoft.com/office/drawing/2014/main" id="{D50453DD-66BD-8365-7F57-EB6A8F5FCFCE}"/>
                </a:ext>
              </a:extLst>
            </p:cNvPr>
            <p:cNvSpPr txBox="1"/>
            <p:nvPr/>
          </p:nvSpPr>
          <p:spPr>
            <a:xfrm>
              <a:off x="3481030" y="5287961"/>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实验对象</a:t>
              </a:r>
            </a:p>
          </p:txBody>
        </p:sp>
        <p:cxnSp>
          <p:nvCxnSpPr>
            <p:cNvPr id="49" name="直接箭头连接符 48">
              <a:extLst>
                <a:ext uri="{FF2B5EF4-FFF2-40B4-BE49-F238E27FC236}">
                  <a16:creationId xmlns:a16="http://schemas.microsoft.com/office/drawing/2014/main" id="{4F2D2C5D-2A24-0611-3842-AE318F14F2DB}"/>
                </a:ext>
              </a:extLst>
            </p:cNvPr>
            <p:cNvCxnSpPr>
              <a:cxnSpLocks/>
            </p:cNvCxnSpPr>
            <p:nvPr/>
          </p:nvCxnSpPr>
          <p:spPr>
            <a:xfrm>
              <a:off x="5718598" y="2671655"/>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0" name="文本框 49">
              <a:extLst>
                <a:ext uri="{FF2B5EF4-FFF2-40B4-BE49-F238E27FC236}">
                  <a16:creationId xmlns:a16="http://schemas.microsoft.com/office/drawing/2014/main" id="{87FE25EA-665F-6029-9C89-F0BFF52F097D}"/>
                </a:ext>
              </a:extLst>
            </p:cNvPr>
            <p:cNvSpPr txBox="1"/>
            <p:nvPr/>
          </p:nvSpPr>
          <p:spPr>
            <a:xfrm>
              <a:off x="4708388" y="3291234"/>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随机化</a:t>
              </a:r>
            </a:p>
          </p:txBody>
        </p:sp>
        <p:cxnSp>
          <p:nvCxnSpPr>
            <p:cNvPr id="52" name="直接连接符 51">
              <a:extLst>
                <a:ext uri="{FF2B5EF4-FFF2-40B4-BE49-F238E27FC236}">
                  <a16:creationId xmlns:a16="http://schemas.microsoft.com/office/drawing/2014/main" id="{F3C48637-4581-1292-036E-B8BE13C36E54}"/>
                </a:ext>
              </a:extLst>
            </p:cNvPr>
            <p:cNvCxnSpPr/>
            <p:nvPr/>
          </p:nvCxnSpPr>
          <p:spPr>
            <a:xfrm>
              <a:off x="4739241" y="3724373"/>
              <a:ext cx="9742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BF31846E-0212-926D-DF24-717C34C6A306}"/>
                </a:ext>
              </a:extLst>
            </p:cNvPr>
            <p:cNvCxnSpPr>
              <a:cxnSpLocks/>
            </p:cNvCxnSpPr>
            <p:nvPr/>
          </p:nvCxnSpPr>
          <p:spPr>
            <a:xfrm>
              <a:off x="5725187" y="4797568"/>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46F97335-C36A-D731-31CD-7CEC0ECE31E5}"/>
                </a:ext>
              </a:extLst>
            </p:cNvPr>
            <p:cNvCxnSpPr/>
            <p:nvPr/>
          </p:nvCxnSpPr>
          <p:spPr>
            <a:xfrm>
              <a:off x="5723262" y="2671655"/>
              <a:ext cx="0" cy="2125913"/>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8BE1EC16-ECAB-B245-65F1-DDB27CCC5BD8}"/>
                </a:ext>
              </a:extLst>
            </p:cNvPr>
            <p:cNvCxnSpPr>
              <a:cxnSpLocks/>
            </p:cNvCxnSpPr>
            <p:nvPr/>
          </p:nvCxnSpPr>
          <p:spPr>
            <a:xfrm>
              <a:off x="7888264" y="2629266"/>
              <a:ext cx="1476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61873360-8701-7EBE-F0D6-1FE82EFEFEB0}"/>
                </a:ext>
              </a:extLst>
            </p:cNvPr>
            <p:cNvCxnSpPr>
              <a:cxnSpLocks/>
            </p:cNvCxnSpPr>
            <p:nvPr/>
          </p:nvCxnSpPr>
          <p:spPr>
            <a:xfrm>
              <a:off x="7894853" y="4755179"/>
              <a:ext cx="1476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58" name="图形 57" descr="男人 纯色填充">
              <a:extLst>
                <a:ext uri="{FF2B5EF4-FFF2-40B4-BE49-F238E27FC236}">
                  <a16:creationId xmlns:a16="http://schemas.microsoft.com/office/drawing/2014/main" id="{2AB7A92F-35E7-5DAC-75A5-60B7BB5A0B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5939" y="2135038"/>
              <a:ext cx="657712" cy="657712"/>
            </a:xfrm>
            <a:prstGeom prst="rect">
              <a:avLst/>
            </a:prstGeom>
          </p:spPr>
        </p:pic>
        <p:pic>
          <p:nvPicPr>
            <p:cNvPr id="59" name="图形 58" descr="拄手杖的人 纯色填充">
              <a:extLst>
                <a:ext uri="{FF2B5EF4-FFF2-40B4-BE49-F238E27FC236}">
                  <a16:creationId xmlns:a16="http://schemas.microsoft.com/office/drawing/2014/main" id="{75790DED-7408-E408-CBB1-F9F87372C4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76746" y="2054480"/>
              <a:ext cx="689305" cy="689305"/>
            </a:xfrm>
            <a:prstGeom prst="rect">
              <a:avLst/>
            </a:prstGeom>
          </p:spPr>
        </p:pic>
        <p:pic>
          <p:nvPicPr>
            <p:cNvPr id="60" name="图形 59" descr="组 纯色填充">
              <a:extLst>
                <a:ext uri="{FF2B5EF4-FFF2-40B4-BE49-F238E27FC236}">
                  <a16:creationId xmlns:a16="http://schemas.microsoft.com/office/drawing/2014/main" id="{F0B5562D-D71E-3FCE-3197-38920C89F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92843" y="2545470"/>
              <a:ext cx="914400" cy="914400"/>
            </a:xfrm>
            <a:prstGeom prst="rect">
              <a:avLst/>
            </a:prstGeom>
          </p:spPr>
        </p:pic>
        <p:pic>
          <p:nvPicPr>
            <p:cNvPr id="61" name="图形 60" descr="女士 纯色填充">
              <a:extLst>
                <a:ext uri="{FF2B5EF4-FFF2-40B4-BE49-F238E27FC236}">
                  <a16:creationId xmlns:a16="http://schemas.microsoft.com/office/drawing/2014/main" id="{9E79B262-0155-AB42-2BD1-C64E2B430C7E}"/>
                </a:ext>
              </a:extLst>
            </p:cNvPr>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a:off x="10195782" y="2130052"/>
              <a:ext cx="589105" cy="589105"/>
            </a:xfrm>
            <a:prstGeom prst="rect">
              <a:avLst/>
            </a:prstGeom>
          </p:spPr>
        </p:pic>
        <p:sp>
          <p:nvSpPr>
            <p:cNvPr id="62" name="矩形: 圆角 61">
              <a:extLst>
                <a:ext uri="{FF2B5EF4-FFF2-40B4-BE49-F238E27FC236}">
                  <a16:creationId xmlns:a16="http://schemas.microsoft.com/office/drawing/2014/main" id="{5B865B53-0A3E-ED56-167B-975756634A47}"/>
                </a:ext>
              </a:extLst>
            </p:cNvPr>
            <p:cNvSpPr/>
            <p:nvPr/>
          </p:nvSpPr>
          <p:spPr>
            <a:xfrm>
              <a:off x="9399350" y="1985796"/>
              <a:ext cx="1408293" cy="1393080"/>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63" name="图形 62" descr="女士 纯色填充">
              <a:extLst>
                <a:ext uri="{FF2B5EF4-FFF2-40B4-BE49-F238E27FC236}">
                  <a16:creationId xmlns:a16="http://schemas.microsoft.com/office/drawing/2014/main" id="{6C7AE66D-C691-8A2D-4976-07B971D41E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11732" y="4404896"/>
              <a:ext cx="689304" cy="689304"/>
            </a:xfrm>
            <a:prstGeom prst="rect">
              <a:avLst/>
            </a:prstGeom>
          </p:spPr>
        </p:pic>
        <p:pic>
          <p:nvPicPr>
            <p:cNvPr id="64" name="图形 63" descr="男人群 纯色填充">
              <a:extLst>
                <a:ext uri="{FF2B5EF4-FFF2-40B4-BE49-F238E27FC236}">
                  <a16:creationId xmlns:a16="http://schemas.microsoft.com/office/drawing/2014/main" id="{39079A6F-14F6-CC87-981C-C9A672E314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24719" y="4707527"/>
              <a:ext cx="818266" cy="818266"/>
            </a:xfrm>
            <a:prstGeom prst="rect">
              <a:avLst/>
            </a:prstGeom>
          </p:spPr>
        </p:pic>
        <p:pic>
          <p:nvPicPr>
            <p:cNvPr id="65" name="图形 64" descr="拄手杖的人 纯色填充">
              <a:extLst>
                <a:ext uri="{FF2B5EF4-FFF2-40B4-BE49-F238E27FC236}">
                  <a16:creationId xmlns:a16="http://schemas.microsoft.com/office/drawing/2014/main" id="{8292D184-B19A-C69F-510E-28C554E2D4D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67746" y="4139750"/>
              <a:ext cx="706867" cy="706867"/>
            </a:xfrm>
            <a:prstGeom prst="rect">
              <a:avLst/>
            </a:prstGeom>
          </p:spPr>
        </p:pic>
        <p:pic>
          <p:nvPicPr>
            <p:cNvPr id="66" name="图形 65" descr="女士 纯色填充">
              <a:extLst>
                <a:ext uri="{FF2B5EF4-FFF2-40B4-BE49-F238E27FC236}">
                  <a16:creationId xmlns:a16="http://schemas.microsoft.com/office/drawing/2014/main" id="{8CB9902C-6ECB-F035-8D37-70C5D2D4A2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88777" y="4124692"/>
              <a:ext cx="689304" cy="689304"/>
            </a:xfrm>
            <a:prstGeom prst="rect">
              <a:avLst/>
            </a:prstGeom>
          </p:spPr>
        </p:pic>
        <p:sp>
          <p:nvSpPr>
            <p:cNvPr id="67" name="矩形: 圆角 66">
              <a:extLst>
                <a:ext uri="{FF2B5EF4-FFF2-40B4-BE49-F238E27FC236}">
                  <a16:creationId xmlns:a16="http://schemas.microsoft.com/office/drawing/2014/main" id="{CB8162D1-3988-6DAC-C4AE-DAB6D00A4EDD}"/>
                </a:ext>
              </a:extLst>
            </p:cNvPr>
            <p:cNvSpPr/>
            <p:nvPr/>
          </p:nvSpPr>
          <p:spPr>
            <a:xfrm>
              <a:off x="9443784" y="4052215"/>
              <a:ext cx="1408293" cy="148585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1212A2FC-FADD-0E29-0E1F-5E83458AA06F}"/>
                </a:ext>
              </a:extLst>
            </p:cNvPr>
            <p:cNvSpPr txBox="1"/>
            <p:nvPr/>
          </p:nvSpPr>
          <p:spPr>
            <a:xfrm>
              <a:off x="7703261" y="2168484"/>
              <a:ext cx="1787125"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随访观察结局</a:t>
              </a:r>
            </a:p>
          </p:txBody>
        </p:sp>
      </p:grpSp>
      <p:sp>
        <p:nvSpPr>
          <p:cNvPr id="70" name="标注: 线形(带强调线) 69">
            <a:extLst>
              <a:ext uri="{FF2B5EF4-FFF2-40B4-BE49-F238E27FC236}">
                <a16:creationId xmlns:a16="http://schemas.microsoft.com/office/drawing/2014/main" id="{D30FCF5A-2AD9-AF8D-F059-7E10FA70829D}"/>
              </a:ext>
            </a:extLst>
          </p:cNvPr>
          <p:cNvSpPr/>
          <p:nvPr/>
        </p:nvSpPr>
        <p:spPr>
          <a:xfrm>
            <a:off x="5886270" y="5779702"/>
            <a:ext cx="3251842" cy="614651"/>
          </a:xfrm>
          <a:prstGeom prst="accentCallout1">
            <a:avLst>
              <a:gd name="adj1" fmla="val -220"/>
              <a:gd name="adj2" fmla="val -6635"/>
              <a:gd name="adj3" fmla="val -107157"/>
              <a:gd name="adj4" fmla="val 20171"/>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t>相同样本量：平衡设计</a:t>
            </a:r>
          </a:p>
        </p:txBody>
      </p:sp>
    </p:spTree>
    <p:extLst>
      <p:ext uri="{BB962C8B-B14F-4D97-AF65-F5344CB8AC3E}">
        <p14:creationId xmlns:p14="http://schemas.microsoft.com/office/powerpoint/2010/main" val="257228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graphicFrame>
        <p:nvGraphicFramePr>
          <p:cNvPr id="44" name="Diagram 5">
            <a:extLst>
              <a:ext uri="{FF2B5EF4-FFF2-40B4-BE49-F238E27FC236}">
                <a16:creationId xmlns:a16="http://schemas.microsoft.com/office/drawing/2014/main" id="{0FBA1497-DD25-8892-F372-7204455636D7}"/>
              </a:ext>
            </a:extLst>
          </p:cNvPr>
          <p:cNvGraphicFramePr/>
          <p:nvPr>
            <p:extLst>
              <p:ext uri="{D42A27DB-BD31-4B8C-83A1-F6EECF244321}">
                <p14:modId xmlns:p14="http://schemas.microsoft.com/office/powerpoint/2010/main" val="903875138"/>
              </p:ext>
            </p:extLst>
          </p:nvPr>
        </p:nvGraphicFramePr>
        <p:xfrm>
          <a:off x="1481374" y="988927"/>
          <a:ext cx="9056850" cy="4632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5992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2" name="Title 1">
            <a:extLst>
              <a:ext uri="{FF2B5EF4-FFF2-40B4-BE49-F238E27FC236}">
                <a16:creationId xmlns:a16="http://schemas.microsoft.com/office/drawing/2014/main" id="{2542932C-6F2F-3E30-2941-A142B61CE637}"/>
              </a:ext>
            </a:extLst>
          </p:cNvPr>
          <p:cNvSpPr txBox="1">
            <a:spLocks/>
          </p:cNvSpPr>
          <p:nvPr/>
        </p:nvSpPr>
        <p:spPr>
          <a:xfrm>
            <a:off x="1024441" y="1163543"/>
            <a:ext cx="5345673" cy="438191"/>
          </a:xfrm>
          <a:prstGeom prst="rect">
            <a:avLst/>
          </a:prstGeom>
        </p:spPr>
        <p:txBody>
          <a:bodyPr>
            <a:normAutofit lnSpcReduction="1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b="1" dirty="0">
                <a:solidFill>
                  <a:schemeClr val="accent1">
                    <a:lumMod val="50000"/>
                  </a:schemeClr>
                </a:solidFill>
              </a:rPr>
              <a:t>决定样本量的主要关键因素</a:t>
            </a:r>
          </a:p>
        </p:txBody>
      </p:sp>
      <p:sp>
        <p:nvSpPr>
          <p:cNvPr id="3" name="Freeform 4">
            <a:extLst>
              <a:ext uri="{FF2B5EF4-FFF2-40B4-BE49-F238E27FC236}">
                <a16:creationId xmlns:a16="http://schemas.microsoft.com/office/drawing/2014/main" id="{F403C365-1C0B-A418-3E68-F8D85828E70D}"/>
              </a:ext>
            </a:extLst>
          </p:cNvPr>
          <p:cNvSpPr/>
          <p:nvPr/>
        </p:nvSpPr>
        <p:spPr>
          <a:xfrm>
            <a:off x="1776346" y="1771584"/>
            <a:ext cx="4102815" cy="4238624"/>
          </a:xfrm>
          <a:custGeom>
            <a:avLst/>
            <a:gdLst>
              <a:gd name="connsiteX0" fmla="*/ 0 w 3090702"/>
              <a:gd name="connsiteY0" fmla="*/ 309070 h 4064000"/>
              <a:gd name="connsiteX1" fmla="*/ 309070 w 3090702"/>
              <a:gd name="connsiteY1" fmla="*/ 0 h 4064000"/>
              <a:gd name="connsiteX2" fmla="*/ 2781632 w 3090702"/>
              <a:gd name="connsiteY2" fmla="*/ 0 h 4064000"/>
              <a:gd name="connsiteX3" fmla="*/ 3090702 w 3090702"/>
              <a:gd name="connsiteY3" fmla="*/ 309070 h 4064000"/>
              <a:gd name="connsiteX4" fmla="*/ 3090702 w 3090702"/>
              <a:gd name="connsiteY4" fmla="*/ 3754930 h 4064000"/>
              <a:gd name="connsiteX5" fmla="*/ 2781632 w 3090702"/>
              <a:gd name="connsiteY5" fmla="*/ 4064000 h 4064000"/>
              <a:gd name="connsiteX6" fmla="*/ 309070 w 3090702"/>
              <a:gd name="connsiteY6" fmla="*/ 4064000 h 4064000"/>
              <a:gd name="connsiteX7" fmla="*/ 0 w 3090702"/>
              <a:gd name="connsiteY7" fmla="*/ 3754930 h 4064000"/>
              <a:gd name="connsiteX8" fmla="*/ 0 w 3090702"/>
              <a:gd name="connsiteY8" fmla="*/ 30907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0702" h="4064000">
                <a:moveTo>
                  <a:pt x="0" y="309070"/>
                </a:moveTo>
                <a:cubicBezTo>
                  <a:pt x="0" y="138375"/>
                  <a:pt x="138375" y="0"/>
                  <a:pt x="309070" y="0"/>
                </a:cubicBezTo>
                <a:lnTo>
                  <a:pt x="2781632" y="0"/>
                </a:lnTo>
                <a:cubicBezTo>
                  <a:pt x="2952327" y="0"/>
                  <a:pt x="3090702" y="138375"/>
                  <a:pt x="3090702" y="309070"/>
                </a:cubicBezTo>
                <a:lnTo>
                  <a:pt x="3090702" y="3754930"/>
                </a:lnTo>
                <a:cubicBezTo>
                  <a:pt x="3090702" y="3925625"/>
                  <a:pt x="2952327" y="4064000"/>
                  <a:pt x="2781632" y="4064000"/>
                </a:cubicBezTo>
                <a:lnTo>
                  <a:pt x="309070" y="4064000"/>
                </a:lnTo>
                <a:cubicBezTo>
                  <a:pt x="138375" y="4064000"/>
                  <a:pt x="0" y="3925625"/>
                  <a:pt x="0" y="3754930"/>
                </a:cubicBezTo>
                <a:lnTo>
                  <a:pt x="0" y="309070"/>
                </a:lnTo>
                <a:close/>
              </a:path>
            </a:pathLst>
          </a:custGeom>
          <a:scene3d>
            <a:camera prst="orthographicFront"/>
            <a:lightRig rig="flat" dir="t"/>
          </a:scene3d>
          <a:sp3d z="-190500" extrusionH="12700" prstMaterial="plastic">
            <a:bevelT w="50800" h="50800"/>
          </a:sp3d>
        </p:spPr>
        <p:style>
          <a:lnRef idx="0">
            <a:schemeClr val="dk1">
              <a:hueOff val="0"/>
              <a:satOff val="0"/>
              <a:lumOff val="0"/>
              <a:alphaOff val="0"/>
            </a:schemeClr>
          </a:lnRef>
          <a:fillRef idx="3">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none" lIns="163830" tIns="0" rIns="163830" bIns="3420000" numCol="1" spcCol="1270" anchor="ctr" anchorCtr="0">
            <a:noAutofit/>
          </a:bodyPr>
          <a:lstStyle/>
          <a:p>
            <a:pPr algn="ctr" defTabSz="1911350">
              <a:spcBef>
                <a:spcPct val="0"/>
              </a:spcBef>
              <a:spcAft>
                <a:spcPct val="35000"/>
              </a:spcAft>
            </a:pPr>
            <a:r>
              <a:rPr lang="zh-CN" altLang="en-US" sz="2400" b="1" dirty="0">
                <a:solidFill>
                  <a:schemeClr val="tx1"/>
                </a:solidFill>
              </a:rPr>
              <a:t>主要因素</a:t>
            </a:r>
          </a:p>
        </p:txBody>
      </p:sp>
      <p:sp>
        <p:nvSpPr>
          <p:cNvPr id="4" name="Freeform 5">
            <a:extLst>
              <a:ext uri="{FF2B5EF4-FFF2-40B4-BE49-F238E27FC236}">
                <a16:creationId xmlns:a16="http://schemas.microsoft.com/office/drawing/2014/main" id="{86BA5093-0B36-A358-B20D-072317EB7E5B}"/>
              </a:ext>
            </a:extLst>
          </p:cNvPr>
          <p:cNvSpPr/>
          <p:nvPr/>
        </p:nvSpPr>
        <p:spPr>
          <a:xfrm>
            <a:off x="2081146" y="2530520"/>
            <a:ext cx="3420000" cy="576000"/>
          </a:xfrm>
          <a:custGeom>
            <a:avLst/>
            <a:gdLst>
              <a:gd name="connsiteX0" fmla="*/ 0 w 2235993"/>
              <a:gd name="connsiteY0" fmla="*/ 59204 h 592038"/>
              <a:gd name="connsiteX1" fmla="*/ 59204 w 2235993"/>
              <a:gd name="connsiteY1" fmla="*/ 0 h 592038"/>
              <a:gd name="connsiteX2" fmla="*/ 2176789 w 2235993"/>
              <a:gd name="connsiteY2" fmla="*/ 0 h 592038"/>
              <a:gd name="connsiteX3" fmla="*/ 2235993 w 2235993"/>
              <a:gd name="connsiteY3" fmla="*/ 59204 h 592038"/>
              <a:gd name="connsiteX4" fmla="*/ 2235993 w 2235993"/>
              <a:gd name="connsiteY4" fmla="*/ 532834 h 592038"/>
              <a:gd name="connsiteX5" fmla="*/ 2176789 w 2235993"/>
              <a:gd name="connsiteY5" fmla="*/ 592038 h 592038"/>
              <a:gd name="connsiteX6" fmla="*/ 59204 w 2235993"/>
              <a:gd name="connsiteY6" fmla="*/ 592038 h 592038"/>
              <a:gd name="connsiteX7" fmla="*/ 0 w 2235993"/>
              <a:gd name="connsiteY7" fmla="*/ 532834 h 592038"/>
              <a:gd name="connsiteX8" fmla="*/ 0 w 2235993"/>
              <a:gd name="connsiteY8"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5993" h="592038">
                <a:moveTo>
                  <a:pt x="0" y="59204"/>
                </a:moveTo>
                <a:cubicBezTo>
                  <a:pt x="0" y="26507"/>
                  <a:pt x="26507" y="0"/>
                  <a:pt x="59204" y="0"/>
                </a:cubicBezTo>
                <a:lnTo>
                  <a:pt x="2176789" y="0"/>
                </a:lnTo>
                <a:cubicBezTo>
                  <a:pt x="2209486" y="0"/>
                  <a:pt x="2235993" y="26507"/>
                  <a:pt x="2235993" y="59204"/>
                </a:cubicBezTo>
                <a:lnTo>
                  <a:pt x="2235993" y="532834"/>
                </a:lnTo>
                <a:cubicBezTo>
                  <a:pt x="2235993" y="565531"/>
                  <a:pt x="2209486" y="592038"/>
                  <a:pt x="2176789" y="592038"/>
                </a:cubicBezTo>
                <a:lnTo>
                  <a:pt x="59204" y="592038"/>
                </a:lnTo>
                <a:cubicBezTo>
                  <a:pt x="26507" y="592038"/>
                  <a:pt x="0" y="565531"/>
                  <a:pt x="0" y="532834"/>
                </a:cubicBezTo>
                <a:lnTo>
                  <a:pt x="0" y="59204"/>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47820" tIns="40200" rIns="47820" bIns="40200" numCol="1" spcCol="1270" anchor="ctr" anchorCtr="0">
            <a:noAutofit/>
          </a:bodyPr>
          <a:lstStyle/>
          <a:p>
            <a:pPr algn="ctr" defTabSz="533400">
              <a:lnSpc>
                <a:spcPct val="90000"/>
              </a:lnSpc>
              <a:spcBef>
                <a:spcPct val="0"/>
              </a:spcBef>
              <a:spcAft>
                <a:spcPct val="35000"/>
              </a:spcAft>
            </a:pPr>
            <a:r>
              <a:rPr lang="zh-CN" altLang="en-US" b="1" dirty="0">
                <a:solidFill>
                  <a:schemeClr val="tx1"/>
                </a:solidFill>
              </a:rPr>
              <a:t>把握度</a:t>
            </a:r>
            <a:r>
              <a:rPr lang="en-US" altLang="zh-CN" b="1" dirty="0">
                <a:solidFill>
                  <a:schemeClr val="tx1"/>
                </a:solidFill>
              </a:rPr>
              <a:t>(</a:t>
            </a:r>
            <a:r>
              <a:rPr lang="zh-CN" altLang="en-US" b="1" dirty="0">
                <a:solidFill>
                  <a:schemeClr val="tx1"/>
                </a:solidFill>
              </a:rPr>
              <a:t>功效，</a:t>
            </a:r>
            <a:r>
              <a:rPr lang="en-US" altLang="zh-CN" b="1" dirty="0">
                <a:solidFill>
                  <a:schemeClr val="tx1"/>
                </a:solidFill>
              </a:rPr>
              <a:t>Power)</a:t>
            </a:r>
          </a:p>
        </p:txBody>
      </p:sp>
      <p:sp>
        <p:nvSpPr>
          <p:cNvPr id="5" name="Freeform 6">
            <a:extLst>
              <a:ext uri="{FF2B5EF4-FFF2-40B4-BE49-F238E27FC236}">
                <a16:creationId xmlns:a16="http://schemas.microsoft.com/office/drawing/2014/main" id="{AAB943F4-9DA1-7F7A-B296-47791833C1A5}"/>
              </a:ext>
            </a:extLst>
          </p:cNvPr>
          <p:cNvSpPr/>
          <p:nvPr/>
        </p:nvSpPr>
        <p:spPr>
          <a:xfrm>
            <a:off x="2081146" y="3332943"/>
            <a:ext cx="3420000" cy="576000"/>
          </a:xfrm>
          <a:custGeom>
            <a:avLst/>
            <a:gdLst>
              <a:gd name="connsiteX0" fmla="*/ 0 w 2235993"/>
              <a:gd name="connsiteY0" fmla="*/ 59204 h 592038"/>
              <a:gd name="connsiteX1" fmla="*/ 59204 w 2235993"/>
              <a:gd name="connsiteY1" fmla="*/ 0 h 592038"/>
              <a:gd name="connsiteX2" fmla="*/ 2176789 w 2235993"/>
              <a:gd name="connsiteY2" fmla="*/ 0 h 592038"/>
              <a:gd name="connsiteX3" fmla="*/ 2235993 w 2235993"/>
              <a:gd name="connsiteY3" fmla="*/ 59204 h 592038"/>
              <a:gd name="connsiteX4" fmla="*/ 2235993 w 2235993"/>
              <a:gd name="connsiteY4" fmla="*/ 532834 h 592038"/>
              <a:gd name="connsiteX5" fmla="*/ 2176789 w 2235993"/>
              <a:gd name="connsiteY5" fmla="*/ 592038 h 592038"/>
              <a:gd name="connsiteX6" fmla="*/ 59204 w 2235993"/>
              <a:gd name="connsiteY6" fmla="*/ 592038 h 592038"/>
              <a:gd name="connsiteX7" fmla="*/ 0 w 2235993"/>
              <a:gd name="connsiteY7" fmla="*/ 532834 h 592038"/>
              <a:gd name="connsiteX8" fmla="*/ 0 w 2235993"/>
              <a:gd name="connsiteY8"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5993" h="592038">
                <a:moveTo>
                  <a:pt x="0" y="59204"/>
                </a:moveTo>
                <a:cubicBezTo>
                  <a:pt x="0" y="26507"/>
                  <a:pt x="26507" y="0"/>
                  <a:pt x="59204" y="0"/>
                </a:cubicBezTo>
                <a:lnTo>
                  <a:pt x="2176789" y="0"/>
                </a:lnTo>
                <a:cubicBezTo>
                  <a:pt x="2209486" y="0"/>
                  <a:pt x="2235993" y="26507"/>
                  <a:pt x="2235993" y="59204"/>
                </a:cubicBezTo>
                <a:lnTo>
                  <a:pt x="2235993" y="532834"/>
                </a:lnTo>
                <a:cubicBezTo>
                  <a:pt x="2235993" y="565531"/>
                  <a:pt x="2209486" y="592038"/>
                  <a:pt x="2176789" y="592038"/>
                </a:cubicBezTo>
                <a:lnTo>
                  <a:pt x="59204" y="592038"/>
                </a:lnTo>
                <a:cubicBezTo>
                  <a:pt x="26507" y="592038"/>
                  <a:pt x="0" y="565531"/>
                  <a:pt x="0" y="532834"/>
                </a:cubicBezTo>
                <a:lnTo>
                  <a:pt x="0" y="59204"/>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47820" tIns="40200" rIns="47820" bIns="40200" numCol="1" spcCol="1270" anchor="ctr" anchorCtr="0">
            <a:noAutofit/>
          </a:bodyPr>
          <a:lstStyle/>
          <a:p>
            <a:pPr algn="ctr" defTabSz="533400">
              <a:lnSpc>
                <a:spcPct val="90000"/>
              </a:lnSpc>
              <a:spcBef>
                <a:spcPct val="0"/>
              </a:spcBef>
              <a:spcAft>
                <a:spcPct val="35000"/>
              </a:spcAft>
            </a:pPr>
            <a:r>
              <a:rPr lang="zh-CN" altLang="en-US" b="1" dirty="0">
                <a:solidFill>
                  <a:schemeClr val="tx1"/>
                </a:solidFill>
              </a:rPr>
              <a:t>一类错误</a:t>
            </a:r>
            <a:r>
              <a:rPr lang="en-US" altLang="zh-CN" b="1" dirty="0">
                <a:solidFill>
                  <a:schemeClr val="tx1"/>
                </a:solidFill>
              </a:rPr>
              <a:t>(Type I error)</a:t>
            </a:r>
          </a:p>
        </p:txBody>
      </p:sp>
      <p:sp>
        <p:nvSpPr>
          <p:cNvPr id="6" name="Freeform 7">
            <a:extLst>
              <a:ext uri="{FF2B5EF4-FFF2-40B4-BE49-F238E27FC236}">
                <a16:creationId xmlns:a16="http://schemas.microsoft.com/office/drawing/2014/main" id="{CF561F59-E223-4812-1287-585F51211291}"/>
              </a:ext>
            </a:extLst>
          </p:cNvPr>
          <p:cNvSpPr/>
          <p:nvPr/>
        </p:nvSpPr>
        <p:spPr>
          <a:xfrm>
            <a:off x="2081146" y="4135366"/>
            <a:ext cx="3420000" cy="576000"/>
          </a:xfrm>
          <a:custGeom>
            <a:avLst/>
            <a:gdLst>
              <a:gd name="connsiteX0" fmla="*/ 0 w 2235993"/>
              <a:gd name="connsiteY0" fmla="*/ 59204 h 592038"/>
              <a:gd name="connsiteX1" fmla="*/ 59204 w 2235993"/>
              <a:gd name="connsiteY1" fmla="*/ 0 h 592038"/>
              <a:gd name="connsiteX2" fmla="*/ 2176789 w 2235993"/>
              <a:gd name="connsiteY2" fmla="*/ 0 h 592038"/>
              <a:gd name="connsiteX3" fmla="*/ 2235993 w 2235993"/>
              <a:gd name="connsiteY3" fmla="*/ 59204 h 592038"/>
              <a:gd name="connsiteX4" fmla="*/ 2235993 w 2235993"/>
              <a:gd name="connsiteY4" fmla="*/ 532834 h 592038"/>
              <a:gd name="connsiteX5" fmla="*/ 2176789 w 2235993"/>
              <a:gd name="connsiteY5" fmla="*/ 592038 h 592038"/>
              <a:gd name="connsiteX6" fmla="*/ 59204 w 2235993"/>
              <a:gd name="connsiteY6" fmla="*/ 592038 h 592038"/>
              <a:gd name="connsiteX7" fmla="*/ 0 w 2235993"/>
              <a:gd name="connsiteY7" fmla="*/ 532834 h 592038"/>
              <a:gd name="connsiteX8" fmla="*/ 0 w 2235993"/>
              <a:gd name="connsiteY8"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5993" h="592038">
                <a:moveTo>
                  <a:pt x="0" y="59204"/>
                </a:moveTo>
                <a:cubicBezTo>
                  <a:pt x="0" y="26507"/>
                  <a:pt x="26507" y="0"/>
                  <a:pt x="59204" y="0"/>
                </a:cubicBezTo>
                <a:lnTo>
                  <a:pt x="2176789" y="0"/>
                </a:lnTo>
                <a:cubicBezTo>
                  <a:pt x="2209486" y="0"/>
                  <a:pt x="2235993" y="26507"/>
                  <a:pt x="2235993" y="59204"/>
                </a:cubicBezTo>
                <a:lnTo>
                  <a:pt x="2235993" y="532834"/>
                </a:lnTo>
                <a:cubicBezTo>
                  <a:pt x="2235993" y="565531"/>
                  <a:pt x="2209486" y="592038"/>
                  <a:pt x="2176789" y="592038"/>
                </a:cubicBezTo>
                <a:lnTo>
                  <a:pt x="59204" y="592038"/>
                </a:lnTo>
                <a:cubicBezTo>
                  <a:pt x="26507" y="592038"/>
                  <a:pt x="0" y="565531"/>
                  <a:pt x="0" y="532834"/>
                </a:cubicBezTo>
                <a:lnTo>
                  <a:pt x="0" y="59204"/>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47820" tIns="40200" rIns="47820" bIns="40200" numCol="1" spcCol="1270" anchor="ctr" anchorCtr="0">
            <a:noAutofit/>
          </a:bodyPr>
          <a:lstStyle/>
          <a:p>
            <a:pPr algn="ctr" defTabSz="533400">
              <a:lnSpc>
                <a:spcPct val="90000"/>
              </a:lnSpc>
              <a:spcBef>
                <a:spcPct val="0"/>
              </a:spcBef>
              <a:spcAft>
                <a:spcPct val="35000"/>
              </a:spcAft>
            </a:pPr>
            <a:r>
              <a:rPr lang="zh-CN" altLang="en-US" b="1" dirty="0">
                <a:solidFill>
                  <a:schemeClr val="tx1"/>
                </a:solidFill>
              </a:rPr>
              <a:t>样本变异程度</a:t>
            </a:r>
            <a:r>
              <a:rPr lang="en-US" altLang="zh-CN" b="1" dirty="0">
                <a:solidFill>
                  <a:schemeClr val="tx1"/>
                </a:solidFill>
              </a:rPr>
              <a:t>(Variability)</a:t>
            </a:r>
          </a:p>
        </p:txBody>
      </p:sp>
      <p:sp>
        <p:nvSpPr>
          <p:cNvPr id="7" name="Freeform 8">
            <a:extLst>
              <a:ext uri="{FF2B5EF4-FFF2-40B4-BE49-F238E27FC236}">
                <a16:creationId xmlns:a16="http://schemas.microsoft.com/office/drawing/2014/main" id="{B80D3742-EF64-B1BC-8E7B-A00951CD814A}"/>
              </a:ext>
            </a:extLst>
          </p:cNvPr>
          <p:cNvSpPr/>
          <p:nvPr/>
        </p:nvSpPr>
        <p:spPr>
          <a:xfrm>
            <a:off x="2081146" y="4947314"/>
            <a:ext cx="3420000" cy="576000"/>
          </a:xfrm>
          <a:custGeom>
            <a:avLst/>
            <a:gdLst>
              <a:gd name="connsiteX0" fmla="*/ 0 w 2235993"/>
              <a:gd name="connsiteY0" fmla="*/ 59204 h 592038"/>
              <a:gd name="connsiteX1" fmla="*/ 59204 w 2235993"/>
              <a:gd name="connsiteY1" fmla="*/ 0 h 592038"/>
              <a:gd name="connsiteX2" fmla="*/ 2176789 w 2235993"/>
              <a:gd name="connsiteY2" fmla="*/ 0 h 592038"/>
              <a:gd name="connsiteX3" fmla="*/ 2235993 w 2235993"/>
              <a:gd name="connsiteY3" fmla="*/ 59204 h 592038"/>
              <a:gd name="connsiteX4" fmla="*/ 2235993 w 2235993"/>
              <a:gd name="connsiteY4" fmla="*/ 532834 h 592038"/>
              <a:gd name="connsiteX5" fmla="*/ 2176789 w 2235993"/>
              <a:gd name="connsiteY5" fmla="*/ 592038 h 592038"/>
              <a:gd name="connsiteX6" fmla="*/ 59204 w 2235993"/>
              <a:gd name="connsiteY6" fmla="*/ 592038 h 592038"/>
              <a:gd name="connsiteX7" fmla="*/ 0 w 2235993"/>
              <a:gd name="connsiteY7" fmla="*/ 532834 h 592038"/>
              <a:gd name="connsiteX8" fmla="*/ 0 w 2235993"/>
              <a:gd name="connsiteY8"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5993" h="592038">
                <a:moveTo>
                  <a:pt x="0" y="59204"/>
                </a:moveTo>
                <a:cubicBezTo>
                  <a:pt x="0" y="26507"/>
                  <a:pt x="26507" y="0"/>
                  <a:pt x="59204" y="0"/>
                </a:cubicBezTo>
                <a:lnTo>
                  <a:pt x="2176789" y="0"/>
                </a:lnTo>
                <a:cubicBezTo>
                  <a:pt x="2209486" y="0"/>
                  <a:pt x="2235993" y="26507"/>
                  <a:pt x="2235993" y="59204"/>
                </a:cubicBezTo>
                <a:lnTo>
                  <a:pt x="2235993" y="532834"/>
                </a:lnTo>
                <a:cubicBezTo>
                  <a:pt x="2235993" y="565531"/>
                  <a:pt x="2209486" y="592038"/>
                  <a:pt x="2176789" y="592038"/>
                </a:cubicBezTo>
                <a:lnTo>
                  <a:pt x="59204" y="592038"/>
                </a:lnTo>
                <a:cubicBezTo>
                  <a:pt x="26507" y="592038"/>
                  <a:pt x="0" y="565531"/>
                  <a:pt x="0" y="532834"/>
                </a:cubicBezTo>
                <a:lnTo>
                  <a:pt x="0" y="59204"/>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47820" tIns="40200" rIns="47820" bIns="40200" numCol="1" spcCol="1270" anchor="ctr" anchorCtr="0">
            <a:noAutofit/>
          </a:bodyPr>
          <a:lstStyle/>
          <a:p>
            <a:pPr algn="ctr" defTabSz="533400">
              <a:lnSpc>
                <a:spcPct val="90000"/>
              </a:lnSpc>
              <a:spcBef>
                <a:spcPct val="0"/>
              </a:spcBef>
              <a:spcAft>
                <a:spcPct val="35000"/>
              </a:spcAft>
            </a:pPr>
            <a:r>
              <a:rPr lang="zh-CN" altLang="en-US" b="1" dirty="0">
                <a:solidFill>
                  <a:schemeClr val="tx1"/>
                </a:solidFill>
              </a:rPr>
              <a:t>有临床意义的差异</a:t>
            </a:r>
            <a:endParaRPr lang="en-US" altLang="zh-CN" b="1" dirty="0">
              <a:solidFill>
                <a:schemeClr val="tx1"/>
              </a:solidFill>
            </a:endParaRPr>
          </a:p>
        </p:txBody>
      </p:sp>
      <p:sp>
        <p:nvSpPr>
          <p:cNvPr id="8" name="Freeform 9">
            <a:extLst>
              <a:ext uri="{FF2B5EF4-FFF2-40B4-BE49-F238E27FC236}">
                <a16:creationId xmlns:a16="http://schemas.microsoft.com/office/drawing/2014/main" id="{8B0632D8-F980-8905-A833-190E84C00682}"/>
              </a:ext>
            </a:extLst>
          </p:cNvPr>
          <p:cNvSpPr/>
          <p:nvPr/>
        </p:nvSpPr>
        <p:spPr>
          <a:xfrm>
            <a:off x="6503542" y="1773008"/>
            <a:ext cx="4309697" cy="4237200"/>
          </a:xfrm>
          <a:custGeom>
            <a:avLst/>
            <a:gdLst>
              <a:gd name="connsiteX0" fmla="*/ 0 w 2794992"/>
              <a:gd name="connsiteY0" fmla="*/ 279499 h 4064000"/>
              <a:gd name="connsiteX1" fmla="*/ 279499 w 2794992"/>
              <a:gd name="connsiteY1" fmla="*/ 0 h 4064000"/>
              <a:gd name="connsiteX2" fmla="*/ 2515493 w 2794992"/>
              <a:gd name="connsiteY2" fmla="*/ 0 h 4064000"/>
              <a:gd name="connsiteX3" fmla="*/ 2794992 w 2794992"/>
              <a:gd name="connsiteY3" fmla="*/ 279499 h 4064000"/>
              <a:gd name="connsiteX4" fmla="*/ 2794992 w 2794992"/>
              <a:gd name="connsiteY4" fmla="*/ 3784501 h 4064000"/>
              <a:gd name="connsiteX5" fmla="*/ 2515493 w 2794992"/>
              <a:gd name="connsiteY5" fmla="*/ 4064000 h 4064000"/>
              <a:gd name="connsiteX6" fmla="*/ 279499 w 2794992"/>
              <a:gd name="connsiteY6" fmla="*/ 4064000 h 4064000"/>
              <a:gd name="connsiteX7" fmla="*/ 0 w 2794992"/>
              <a:gd name="connsiteY7" fmla="*/ 3784501 h 4064000"/>
              <a:gd name="connsiteX8" fmla="*/ 0 w 2794992"/>
              <a:gd name="connsiteY8" fmla="*/ 279499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4992" h="4064000">
                <a:moveTo>
                  <a:pt x="0" y="279499"/>
                </a:moveTo>
                <a:cubicBezTo>
                  <a:pt x="0" y="125136"/>
                  <a:pt x="125136" y="0"/>
                  <a:pt x="279499" y="0"/>
                </a:cubicBezTo>
                <a:lnTo>
                  <a:pt x="2515493" y="0"/>
                </a:lnTo>
                <a:cubicBezTo>
                  <a:pt x="2669856" y="0"/>
                  <a:pt x="2794992" y="125136"/>
                  <a:pt x="2794992" y="279499"/>
                </a:cubicBezTo>
                <a:lnTo>
                  <a:pt x="2794992" y="3784501"/>
                </a:lnTo>
                <a:cubicBezTo>
                  <a:pt x="2794992" y="3938864"/>
                  <a:pt x="2669856" y="4064000"/>
                  <a:pt x="2515493" y="4064000"/>
                </a:cubicBezTo>
                <a:lnTo>
                  <a:pt x="279499" y="4064000"/>
                </a:lnTo>
                <a:cubicBezTo>
                  <a:pt x="125136" y="4064000"/>
                  <a:pt x="0" y="3938864"/>
                  <a:pt x="0" y="3784501"/>
                </a:cubicBezTo>
                <a:lnTo>
                  <a:pt x="0" y="279499"/>
                </a:lnTo>
                <a:close/>
              </a:path>
            </a:pathLst>
          </a:custGeom>
          <a:scene3d>
            <a:camera prst="orthographicFront"/>
            <a:lightRig rig="flat" dir="t"/>
          </a:scene3d>
          <a:sp3d z="-190500" extrusionH="12700" prstMaterial="plastic">
            <a:bevelT w="50800" h="50800"/>
          </a:sp3d>
        </p:spPr>
        <p:style>
          <a:lnRef idx="0">
            <a:schemeClr val="dk1">
              <a:hueOff val="0"/>
              <a:satOff val="0"/>
              <a:lumOff val="0"/>
              <a:alphaOff val="0"/>
            </a:schemeClr>
          </a:lnRef>
          <a:fillRef idx="3">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3564000" numCol="1" spcCol="1270" anchor="ctr" anchorCtr="0">
            <a:noAutofit/>
          </a:bodyPr>
          <a:lstStyle/>
          <a:p>
            <a:pPr algn="ctr" defTabSz="1911350">
              <a:lnSpc>
                <a:spcPct val="90000"/>
              </a:lnSpc>
              <a:spcBef>
                <a:spcPct val="0"/>
              </a:spcBef>
              <a:spcAft>
                <a:spcPct val="35000"/>
              </a:spcAft>
            </a:pPr>
            <a:r>
              <a:rPr lang="zh-CN" altLang="en-US" sz="2400" b="1" dirty="0">
                <a:solidFill>
                  <a:schemeClr val="tx1"/>
                </a:solidFill>
              </a:rPr>
              <a:t>其他因素</a:t>
            </a:r>
            <a:endParaRPr lang="en-US" altLang="zh-CN" sz="2400" b="1" dirty="0">
              <a:solidFill>
                <a:schemeClr val="tx1"/>
              </a:solidFill>
            </a:endParaRPr>
          </a:p>
        </p:txBody>
      </p:sp>
      <p:sp>
        <p:nvSpPr>
          <p:cNvPr id="9" name="Freeform 10">
            <a:extLst>
              <a:ext uri="{FF2B5EF4-FFF2-40B4-BE49-F238E27FC236}">
                <a16:creationId xmlns:a16="http://schemas.microsoft.com/office/drawing/2014/main" id="{2A757127-6943-20A1-EEF8-5DF9E5EACBF1}"/>
              </a:ext>
            </a:extLst>
          </p:cNvPr>
          <p:cNvSpPr/>
          <p:nvPr/>
        </p:nvSpPr>
        <p:spPr>
          <a:xfrm>
            <a:off x="6767651" y="2530520"/>
            <a:ext cx="3648003" cy="576000"/>
          </a:xfrm>
          <a:custGeom>
            <a:avLst/>
            <a:gdLst>
              <a:gd name="connsiteX0" fmla="*/ 0 w 2235993"/>
              <a:gd name="connsiteY0" fmla="*/ 59204 h 592038"/>
              <a:gd name="connsiteX1" fmla="*/ 59204 w 2235993"/>
              <a:gd name="connsiteY1" fmla="*/ 0 h 592038"/>
              <a:gd name="connsiteX2" fmla="*/ 2176789 w 2235993"/>
              <a:gd name="connsiteY2" fmla="*/ 0 h 592038"/>
              <a:gd name="connsiteX3" fmla="*/ 2235993 w 2235993"/>
              <a:gd name="connsiteY3" fmla="*/ 59204 h 592038"/>
              <a:gd name="connsiteX4" fmla="*/ 2235993 w 2235993"/>
              <a:gd name="connsiteY4" fmla="*/ 532834 h 592038"/>
              <a:gd name="connsiteX5" fmla="*/ 2176789 w 2235993"/>
              <a:gd name="connsiteY5" fmla="*/ 592038 h 592038"/>
              <a:gd name="connsiteX6" fmla="*/ 59204 w 2235993"/>
              <a:gd name="connsiteY6" fmla="*/ 592038 h 592038"/>
              <a:gd name="connsiteX7" fmla="*/ 0 w 2235993"/>
              <a:gd name="connsiteY7" fmla="*/ 532834 h 592038"/>
              <a:gd name="connsiteX8" fmla="*/ 0 w 2235993"/>
              <a:gd name="connsiteY8"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5993" h="592038">
                <a:moveTo>
                  <a:pt x="0" y="59204"/>
                </a:moveTo>
                <a:cubicBezTo>
                  <a:pt x="0" y="26507"/>
                  <a:pt x="26507" y="0"/>
                  <a:pt x="59204" y="0"/>
                </a:cubicBezTo>
                <a:lnTo>
                  <a:pt x="2176789" y="0"/>
                </a:lnTo>
                <a:cubicBezTo>
                  <a:pt x="2209486" y="0"/>
                  <a:pt x="2235993" y="26507"/>
                  <a:pt x="2235993" y="59204"/>
                </a:cubicBezTo>
                <a:lnTo>
                  <a:pt x="2235993" y="532834"/>
                </a:lnTo>
                <a:cubicBezTo>
                  <a:pt x="2235993" y="565531"/>
                  <a:pt x="2209486" y="592038"/>
                  <a:pt x="2176789" y="592038"/>
                </a:cubicBezTo>
                <a:lnTo>
                  <a:pt x="59204" y="592038"/>
                </a:lnTo>
                <a:cubicBezTo>
                  <a:pt x="26507" y="592038"/>
                  <a:pt x="0" y="565531"/>
                  <a:pt x="0" y="532834"/>
                </a:cubicBezTo>
                <a:lnTo>
                  <a:pt x="0" y="59204"/>
                </a:lnTo>
                <a:close/>
              </a:path>
            </a:pathLst>
          </a:custGeom>
        </p:spPr>
        <p:style>
          <a:lnRef idx="0">
            <a:schemeClr val="accent3"/>
          </a:lnRef>
          <a:fillRef idx="3">
            <a:schemeClr val="accent3"/>
          </a:fillRef>
          <a:effectRef idx="3">
            <a:schemeClr val="accent3"/>
          </a:effectRef>
          <a:fontRef idx="minor">
            <a:schemeClr val="lt1"/>
          </a:fontRef>
        </p:style>
        <p:txBody>
          <a:bodyPr spcFirstLastPara="0" vert="horz" wrap="square" lIns="47820" tIns="40200" rIns="47820" bIns="40200" numCol="1" spcCol="1270" anchor="ctr" anchorCtr="0">
            <a:noAutofit/>
          </a:bodyPr>
          <a:lstStyle/>
          <a:p>
            <a:pPr algn="ctr" defTabSz="533400">
              <a:lnSpc>
                <a:spcPct val="90000"/>
              </a:lnSpc>
              <a:spcBef>
                <a:spcPct val="0"/>
              </a:spcBef>
              <a:spcAft>
                <a:spcPts val="300"/>
              </a:spcAft>
            </a:pPr>
            <a:r>
              <a:rPr lang="zh-CN" altLang="en-US" sz="1600" b="1" dirty="0">
                <a:solidFill>
                  <a:schemeClr val="bg1"/>
                </a:solidFill>
              </a:rPr>
              <a:t>试验目的</a:t>
            </a:r>
            <a:endParaRPr lang="en-US" altLang="zh-CN" sz="1600" b="1" dirty="0">
              <a:solidFill>
                <a:schemeClr val="bg1"/>
              </a:solidFill>
            </a:endParaRPr>
          </a:p>
          <a:p>
            <a:pPr algn="ctr" defTabSz="533400">
              <a:lnSpc>
                <a:spcPct val="90000"/>
              </a:lnSpc>
              <a:spcBef>
                <a:spcPct val="0"/>
              </a:spcBef>
              <a:spcAft>
                <a:spcPts val="300"/>
              </a:spcAft>
            </a:pPr>
            <a:r>
              <a:rPr lang="zh-CN" altLang="en-US" sz="1600" b="1" dirty="0">
                <a:solidFill>
                  <a:schemeClr val="bg1"/>
                </a:solidFill>
              </a:rPr>
              <a:t>优效</a:t>
            </a:r>
            <a:r>
              <a:rPr lang="en-US" altLang="zh-CN" sz="1600" b="1" dirty="0">
                <a:solidFill>
                  <a:schemeClr val="bg1"/>
                </a:solidFill>
              </a:rPr>
              <a:t>/</a:t>
            </a:r>
            <a:r>
              <a:rPr lang="zh-CN" altLang="en-US" sz="1600" b="1" dirty="0">
                <a:solidFill>
                  <a:schemeClr val="bg1"/>
                </a:solidFill>
              </a:rPr>
              <a:t>等效</a:t>
            </a:r>
            <a:r>
              <a:rPr lang="en-US" altLang="zh-CN" sz="1600" b="1" dirty="0">
                <a:solidFill>
                  <a:schemeClr val="bg1"/>
                </a:solidFill>
              </a:rPr>
              <a:t>/</a:t>
            </a:r>
            <a:r>
              <a:rPr lang="zh-CN" altLang="en-US" sz="1600" b="1" dirty="0">
                <a:solidFill>
                  <a:schemeClr val="bg1"/>
                </a:solidFill>
              </a:rPr>
              <a:t>非劣性</a:t>
            </a:r>
            <a:endParaRPr lang="en-US" altLang="zh-CN" sz="1600" b="1" dirty="0">
              <a:solidFill>
                <a:schemeClr val="bg1"/>
              </a:solidFill>
            </a:endParaRPr>
          </a:p>
        </p:txBody>
      </p:sp>
      <p:sp>
        <p:nvSpPr>
          <p:cNvPr id="11" name="Freeform 11">
            <a:extLst>
              <a:ext uri="{FF2B5EF4-FFF2-40B4-BE49-F238E27FC236}">
                <a16:creationId xmlns:a16="http://schemas.microsoft.com/office/drawing/2014/main" id="{B61EA954-C972-F329-8C03-FFFA85321A93}"/>
              </a:ext>
            </a:extLst>
          </p:cNvPr>
          <p:cNvSpPr/>
          <p:nvPr/>
        </p:nvSpPr>
        <p:spPr>
          <a:xfrm>
            <a:off x="6787775" y="3332943"/>
            <a:ext cx="3648003" cy="576000"/>
          </a:xfrm>
          <a:custGeom>
            <a:avLst/>
            <a:gdLst>
              <a:gd name="connsiteX0" fmla="*/ 0 w 2235993"/>
              <a:gd name="connsiteY0" fmla="*/ 59204 h 592038"/>
              <a:gd name="connsiteX1" fmla="*/ 59204 w 2235993"/>
              <a:gd name="connsiteY1" fmla="*/ 0 h 592038"/>
              <a:gd name="connsiteX2" fmla="*/ 2176789 w 2235993"/>
              <a:gd name="connsiteY2" fmla="*/ 0 h 592038"/>
              <a:gd name="connsiteX3" fmla="*/ 2235993 w 2235993"/>
              <a:gd name="connsiteY3" fmla="*/ 59204 h 592038"/>
              <a:gd name="connsiteX4" fmla="*/ 2235993 w 2235993"/>
              <a:gd name="connsiteY4" fmla="*/ 532834 h 592038"/>
              <a:gd name="connsiteX5" fmla="*/ 2176789 w 2235993"/>
              <a:gd name="connsiteY5" fmla="*/ 592038 h 592038"/>
              <a:gd name="connsiteX6" fmla="*/ 59204 w 2235993"/>
              <a:gd name="connsiteY6" fmla="*/ 592038 h 592038"/>
              <a:gd name="connsiteX7" fmla="*/ 0 w 2235993"/>
              <a:gd name="connsiteY7" fmla="*/ 532834 h 592038"/>
              <a:gd name="connsiteX8" fmla="*/ 0 w 2235993"/>
              <a:gd name="connsiteY8"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5993" h="592038">
                <a:moveTo>
                  <a:pt x="0" y="59204"/>
                </a:moveTo>
                <a:cubicBezTo>
                  <a:pt x="0" y="26507"/>
                  <a:pt x="26507" y="0"/>
                  <a:pt x="59204" y="0"/>
                </a:cubicBezTo>
                <a:lnTo>
                  <a:pt x="2176789" y="0"/>
                </a:lnTo>
                <a:cubicBezTo>
                  <a:pt x="2209486" y="0"/>
                  <a:pt x="2235993" y="26507"/>
                  <a:pt x="2235993" y="59204"/>
                </a:cubicBezTo>
                <a:lnTo>
                  <a:pt x="2235993" y="532834"/>
                </a:lnTo>
                <a:cubicBezTo>
                  <a:pt x="2235993" y="565531"/>
                  <a:pt x="2209486" y="592038"/>
                  <a:pt x="2176789" y="592038"/>
                </a:cubicBezTo>
                <a:lnTo>
                  <a:pt x="59204" y="592038"/>
                </a:lnTo>
                <a:cubicBezTo>
                  <a:pt x="26507" y="592038"/>
                  <a:pt x="0" y="565531"/>
                  <a:pt x="0" y="532834"/>
                </a:cubicBezTo>
                <a:lnTo>
                  <a:pt x="0" y="59204"/>
                </a:lnTo>
                <a:close/>
              </a:path>
            </a:pathLst>
          </a:custGeom>
        </p:spPr>
        <p:style>
          <a:lnRef idx="0">
            <a:schemeClr val="accent3"/>
          </a:lnRef>
          <a:fillRef idx="3">
            <a:schemeClr val="accent3"/>
          </a:fillRef>
          <a:effectRef idx="3">
            <a:schemeClr val="accent3"/>
          </a:effectRef>
          <a:fontRef idx="minor">
            <a:schemeClr val="lt1"/>
          </a:fontRef>
        </p:style>
        <p:txBody>
          <a:bodyPr spcFirstLastPara="0" vert="horz" wrap="square" lIns="47820" tIns="40200" rIns="47820" bIns="40200" numCol="1" spcCol="1270" anchor="ctr" anchorCtr="0">
            <a:noAutofit/>
          </a:bodyPr>
          <a:lstStyle/>
          <a:p>
            <a:pPr algn="ctr" defTabSz="533400">
              <a:lnSpc>
                <a:spcPct val="90000"/>
              </a:lnSpc>
              <a:spcBef>
                <a:spcPct val="0"/>
              </a:spcBef>
              <a:spcAft>
                <a:spcPts val="300"/>
              </a:spcAft>
            </a:pPr>
            <a:r>
              <a:rPr lang="zh-CN" altLang="en-US" sz="1600" b="1" dirty="0">
                <a:solidFill>
                  <a:schemeClr val="bg1"/>
                </a:solidFill>
              </a:rPr>
              <a:t>主要试验结局的特性</a:t>
            </a:r>
            <a:endParaRPr lang="en-US" altLang="zh-CN" sz="1600" b="1" dirty="0">
              <a:solidFill>
                <a:schemeClr val="bg1"/>
              </a:solidFill>
            </a:endParaRPr>
          </a:p>
          <a:p>
            <a:pPr algn="ctr" defTabSz="533400">
              <a:lnSpc>
                <a:spcPct val="90000"/>
              </a:lnSpc>
              <a:spcBef>
                <a:spcPct val="0"/>
              </a:spcBef>
              <a:spcAft>
                <a:spcPts val="300"/>
              </a:spcAft>
            </a:pPr>
            <a:r>
              <a:rPr lang="zh-CN" altLang="en-US" sz="1600" b="1" dirty="0">
                <a:solidFill>
                  <a:schemeClr val="bg1"/>
                </a:solidFill>
              </a:rPr>
              <a:t>（决定统计检验的类型）</a:t>
            </a:r>
            <a:endParaRPr lang="en-US" altLang="zh-CN" sz="1600" b="1" dirty="0">
              <a:solidFill>
                <a:schemeClr val="bg1"/>
              </a:solidFill>
            </a:endParaRPr>
          </a:p>
        </p:txBody>
      </p:sp>
      <p:sp>
        <p:nvSpPr>
          <p:cNvPr id="12" name="Freeform 12">
            <a:extLst>
              <a:ext uri="{FF2B5EF4-FFF2-40B4-BE49-F238E27FC236}">
                <a16:creationId xmlns:a16="http://schemas.microsoft.com/office/drawing/2014/main" id="{5454B458-DEE3-394C-658C-25DBF153472D}"/>
              </a:ext>
            </a:extLst>
          </p:cNvPr>
          <p:cNvSpPr/>
          <p:nvPr/>
        </p:nvSpPr>
        <p:spPr>
          <a:xfrm>
            <a:off x="6767651" y="4135366"/>
            <a:ext cx="3648003" cy="576000"/>
          </a:xfrm>
          <a:custGeom>
            <a:avLst/>
            <a:gdLst>
              <a:gd name="connsiteX0" fmla="*/ 0 w 2235993"/>
              <a:gd name="connsiteY0" fmla="*/ 59204 h 592038"/>
              <a:gd name="connsiteX1" fmla="*/ 59204 w 2235993"/>
              <a:gd name="connsiteY1" fmla="*/ 0 h 592038"/>
              <a:gd name="connsiteX2" fmla="*/ 2176789 w 2235993"/>
              <a:gd name="connsiteY2" fmla="*/ 0 h 592038"/>
              <a:gd name="connsiteX3" fmla="*/ 2235993 w 2235993"/>
              <a:gd name="connsiteY3" fmla="*/ 59204 h 592038"/>
              <a:gd name="connsiteX4" fmla="*/ 2235993 w 2235993"/>
              <a:gd name="connsiteY4" fmla="*/ 532834 h 592038"/>
              <a:gd name="connsiteX5" fmla="*/ 2176789 w 2235993"/>
              <a:gd name="connsiteY5" fmla="*/ 592038 h 592038"/>
              <a:gd name="connsiteX6" fmla="*/ 59204 w 2235993"/>
              <a:gd name="connsiteY6" fmla="*/ 592038 h 592038"/>
              <a:gd name="connsiteX7" fmla="*/ 0 w 2235993"/>
              <a:gd name="connsiteY7" fmla="*/ 532834 h 592038"/>
              <a:gd name="connsiteX8" fmla="*/ 0 w 2235993"/>
              <a:gd name="connsiteY8"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5993" h="592038">
                <a:moveTo>
                  <a:pt x="0" y="59204"/>
                </a:moveTo>
                <a:cubicBezTo>
                  <a:pt x="0" y="26507"/>
                  <a:pt x="26507" y="0"/>
                  <a:pt x="59204" y="0"/>
                </a:cubicBezTo>
                <a:lnTo>
                  <a:pt x="2176789" y="0"/>
                </a:lnTo>
                <a:cubicBezTo>
                  <a:pt x="2209486" y="0"/>
                  <a:pt x="2235993" y="26507"/>
                  <a:pt x="2235993" y="59204"/>
                </a:cubicBezTo>
                <a:lnTo>
                  <a:pt x="2235993" y="532834"/>
                </a:lnTo>
                <a:cubicBezTo>
                  <a:pt x="2235993" y="565531"/>
                  <a:pt x="2209486" y="592038"/>
                  <a:pt x="2176789" y="592038"/>
                </a:cubicBezTo>
                <a:lnTo>
                  <a:pt x="59204" y="592038"/>
                </a:lnTo>
                <a:cubicBezTo>
                  <a:pt x="26507" y="592038"/>
                  <a:pt x="0" y="565531"/>
                  <a:pt x="0" y="532834"/>
                </a:cubicBezTo>
                <a:lnTo>
                  <a:pt x="0" y="59204"/>
                </a:lnTo>
                <a:close/>
              </a:path>
            </a:pathLst>
          </a:custGeom>
        </p:spPr>
        <p:style>
          <a:lnRef idx="0">
            <a:schemeClr val="accent3"/>
          </a:lnRef>
          <a:fillRef idx="3">
            <a:schemeClr val="accent3"/>
          </a:fillRef>
          <a:effectRef idx="3">
            <a:schemeClr val="accent3"/>
          </a:effectRef>
          <a:fontRef idx="minor">
            <a:schemeClr val="lt1"/>
          </a:fontRef>
        </p:style>
        <p:txBody>
          <a:bodyPr spcFirstLastPara="0" vert="horz" wrap="square" lIns="47820" tIns="40200" rIns="47820" bIns="40200" numCol="1" spcCol="1270" anchor="ctr" anchorCtr="0">
            <a:noAutofit/>
          </a:bodyPr>
          <a:lstStyle/>
          <a:p>
            <a:pPr algn="ctr" defTabSz="533400">
              <a:lnSpc>
                <a:spcPct val="90000"/>
              </a:lnSpc>
              <a:spcBef>
                <a:spcPct val="0"/>
              </a:spcBef>
              <a:spcAft>
                <a:spcPct val="35000"/>
              </a:spcAft>
            </a:pPr>
            <a:r>
              <a:rPr lang="zh-CN" altLang="en-US" b="1">
                <a:solidFill>
                  <a:schemeClr val="bg1"/>
                </a:solidFill>
              </a:rPr>
              <a:t>多重检验</a:t>
            </a:r>
            <a:endParaRPr lang="en-US" altLang="zh-CN" b="1" dirty="0">
              <a:solidFill>
                <a:schemeClr val="bg1"/>
              </a:solidFill>
            </a:endParaRPr>
          </a:p>
        </p:txBody>
      </p:sp>
      <p:sp>
        <p:nvSpPr>
          <p:cNvPr id="13" name="Freeform 13">
            <a:extLst>
              <a:ext uri="{FF2B5EF4-FFF2-40B4-BE49-F238E27FC236}">
                <a16:creationId xmlns:a16="http://schemas.microsoft.com/office/drawing/2014/main" id="{95D9461E-2C07-5B8E-BEE8-D93D1A596DBA}"/>
              </a:ext>
            </a:extLst>
          </p:cNvPr>
          <p:cNvSpPr/>
          <p:nvPr/>
        </p:nvSpPr>
        <p:spPr>
          <a:xfrm>
            <a:off x="6787775" y="4947314"/>
            <a:ext cx="3648003" cy="576000"/>
          </a:xfrm>
          <a:custGeom>
            <a:avLst/>
            <a:gdLst>
              <a:gd name="connsiteX0" fmla="*/ 0 w 2235993"/>
              <a:gd name="connsiteY0" fmla="*/ 59204 h 592038"/>
              <a:gd name="connsiteX1" fmla="*/ 59204 w 2235993"/>
              <a:gd name="connsiteY1" fmla="*/ 0 h 592038"/>
              <a:gd name="connsiteX2" fmla="*/ 2176789 w 2235993"/>
              <a:gd name="connsiteY2" fmla="*/ 0 h 592038"/>
              <a:gd name="connsiteX3" fmla="*/ 2235993 w 2235993"/>
              <a:gd name="connsiteY3" fmla="*/ 59204 h 592038"/>
              <a:gd name="connsiteX4" fmla="*/ 2235993 w 2235993"/>
              <a:gd name="connsiteY4" fmla="*/ 532834 h 592038"/>
              <a:gd name="connsiteX5" fmla="*/ 2176789 w 2235993"/>
              <a:gd name="connsiteY5" fmla="*/ 592038 h 592038"/>
              <a:gd name="connsiteX6" fmla="*/ 59204 w 2235993"/>
              <a:gd name="connsiteY6" fmla="*/ 592038 h 592038"/>
              <a:gd name="connsiteX7" fmla="*/ 0 w 2235993"/>
              <a:gd name="connsiteY7" fmla="*/ 532834 h 592038"/>
              <a:gd name="connsiteX8" fmla="*/ 0 w 2235993"/>
              <a:gd name="connsiteY8" fmla="*/ 59204 h 5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5993" h="592038">
                <a:moveTo>
                  <a:pt x="0" y="59204"/>
                </a:moveTo>
                <a:cubicBezTo>
                  <a:pt x="0" y="26507"/>
                  <a:pt x="26507" y="0"/>
                  <a:pt x="59204" y="0"/>
                </a:cubicBezTo>
                <a:lnTo>
                  <a:pt x="2176789" y="0"/>
                </a:lnTo>
                <a:cubicBezTo>
                  <a:pt x="2209486" y="0"/>
                  <a:pt x="2235993" y="26507"/>
                  <a:pt x="2235993" y="59204"/>
                </a:cubicBezTo>
                <a:lnTo>
                  <a:pt x="2235993" y="532834"/>
                </a:lnTo>
                <a:cubicBezTo>
                  <a:pt x="2235993" y="565531"/>
                  <a:pt x="2209486" y="592038"/>
                  <a:pt x="2176789" y="592038"/>
                </a:cubicBezTo>
                <a:lnTo>
                  <a:pt x="59204" y="592038"/>
                </a:lnTo>
                <a:cubicBezTo>
                  <a:pt x="26507" y="592038"/>
                  <a:pt x="0" y="565531"/>
                  <a:pt x="0" y="532834"/>
                </a:cubicBezTo>
                <a:lnTo>
                  <a:pt x="0" y="59204"/>
                </a:lnTo>
                <a:close/>
              </a:path>
            </a:pathLst>
          </a:custGeom>
        </p:spPr>
        <p:style>
          <a:lnRef idx="0">
            <a:schemeClr val="accent3"/>
          </a:lnRef>
          <a:fillRef idx="3">
            <a:schemeClr val="accent3"/>
          </a:fillRef>
          <a:effectRef idx="3">
            <a:schemeClr val="accent3"/>
          </a:effectRef>
          <a:fontRef idx="minor">
            <a:schemeClr val="lt1"/>
          </a:fontRef>
        </p:style>
        <p:txBody>
          <a:bodyPr spcFirstLastPara="0" vert="horz" wrap="square" lIns="47820" tIns="40200" rIns="47820" bIns="40200" numCol="1" spcCol="1270" anchor="ctr" anchorCtr="0">
            <a:noAutofit/>
          </a:bodyPr>
          <a:lstStyle/>
          <a:p>
            <a:pPr algn="ctr" defTabSz="533400">
              <a:lnSpc>
                <a:spcPct val="90000"/>
              </a:lnSpc>
              <a:spcBef>
                <a:spcPct val="0"/>
              </a:spcBef>
              <a:spcAft>
                <a:spcPct val="35000"/>
              </a:spcAft>
            </a:pPr>
            <a:r>
              <a:rPr lang="zh-CN" altLang="en-US" b="1" dirty="0">
                <a:solidFill>
                  <a:schemeClr val="bg1"/>
                </a:solidFill>
              </a:rPr>
              <a:t>失访比例（</a:t>
            </a:r>
            <a:r>
              <a:rPr lang="en-US" altLang="zh-CN" b="1" dirty="0">
                <a:solidFill>
                  <a:schemeClr val="bg1"/>
                </a:solidFill>
              </a:rPr>
              <a:t>%</a:t>
            </a:r>
            <a:r>
              <a:rPr lang="zh-CN" altLang="en-US" b="1" dirty="0">
                <a:solidFill>
                  <a:schemeClr val="bg1"/>
                </a:solidFill>
              </a:rPr>
              <a:t>）</a:t>
            </a:r>
            <a:endParaRPr lang="en-US" altLang="zh-CN" b="1" dirty="0">
              <a:solidFill>
                <a:schemeClr val="bg1"/>
              </a:solidFill>
            </a:endParaRPr>
          </a:p>
        </p:txBody>
      </p:sp>
    </p:spTree>
    <p:extLst>
      <p:ext uri="{BB962C8B-B14F-4D97-AF65-F5344CB8AC3E}">
        <p14:creationId xmlns:p14="http://schemas.microsoft.com/office/powerpoint/2010/main" val="2084891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14" name="Title 1">
            <a:extLst>
              <a:ext uri="{FF2B5EF4-FFF2-40B4-BE49-F238E27FC236}">
                <a16:creationId xmlns:a16="http://schemas.microsoft.com/office/drawing/2014/main" id="{7984459B-AA3C-B28B-3DB1-658178644EE4}"/>
              </a:ext>
            </a:extLst>
          </p:cNvPr>
          <p:cNvSpPr txBox="1">
            <a:spLocks/>
          </p:cNvSpPr>
          <p:nvPr/>
        </p:nvSpPr>
        <p:spPr>
          <a:xfrm>
            <a:off x="753393" y="1203263"/>
            <a:ext cx="3023685" cy="458236"/>
          </a:xfrm>
          <a:prstGeom prst="rect">
            <a:avLst/>
          </a:prstGeom>
        </p:spPr>
        <p:txBody>
          <a:bodyPr>
            <a:normAutofit fontScale="9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600" b="1" dirty="0">
                <a:solidFill>
                  <a:schemeClr val="tx1">
                    <a:lumMod val="95000"/>
                    <a:lumOff val="5000"/>
                  </a:schemeClr>
                </a:solidFill>
              </a:rPr>
              <a:t>一类错误与二类错误</a:t>
            </a:r>
          </a:p>
        </p:txBody>
      </p:sp>
      <p:graphicFrame>
        <p:nvGraphicFramePr>
          <p:cNvPr id="15" name="Content Placeholder 5">
            <a:extLst>
              <a:ext uri="{FF2B5EF4-FFF2-40B4-BE49-F238E27FC236}">
                <a16:creationId xmlns:a16="http://schemas.microsoft.com/office/drawing/2014/main" id="{6F83FAEB-A837-5451-052C-D2D2A4E2ECD0}"/>
              </a:ext>
            </a:extLst>
          </p:cNvPr>
          <p:cNvGraphicFramePr>
            <a:graphicFrameLocks/>
          </p:cNvGraphicFramePr>
          <p:nvPr>
            <p:extLst>
              <p:ext uri="{D42A27DB-BD31-4B8C-83A1-F6EECF244321}">
                <p14:modId xmlns:p14="http://schemas.microsoft.com/office/powerpoint/2010/main" val="2282101850"/>
              </p:ext>
            </p:extLst>
          </p:nvPr>
        </p:nvGraphicFramePr>
        <p:xfrm>
          <a:off x="5872562" y="2370630"/>
          <a:ext cx="5566045" cy="1881520"/>
        </p:xfrm>
        <a:graphic>
          <a:graphicData uri="http://schemas.openxmlformats.org/drawingml/2006/table">
            <a:tbl>
              <a:tblPr firstRow="1" bandRow="1">
                <a:tableStyleId>{EB344D84-9AFB-497E-A393-DC336BA19D2E}</a:tableStyleId>
              </a:tblPr>
              <a:tblGrid>
                <a:gridCol w="167032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14525">
                  <a:extLst>
                    <a:ext uri="{9D8B030D-6E8A-4147-A177-3AD203B41FA5}">
                      <a16:colId xmlns:a16="http://schemas.microsoft.com/office/drawing/2014/main" val="20002"/>
                    </a:ext>
                  </a:extLst>
                </a:gridCol>
              </a:tblGrid>
              <a:tr h="692734">
                <a:tc>
                  <a:txBody>
                    <a:bodyPr/>
                    <a:lstStyle/>
                    <a:p>
                      <a:endParaRPr lang="zh-CN" altLang="en-US" sz="1600" dirty="0"/>
                    </a:p>
                  </a:txBody>
                  <a:tcP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无显著性差异</a:t>
                      </a:r>
                      <a:endParaRPr lang="en-US" altLang="zh-CN" sz="1600" dirty="0"/>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（接受</a:t>
                      </a:r>
                      <a:r>
                        <a:rPr lang="en-US" altLang="zh-CN" sz="1600" dirty="0"/>
                        <a:t>H0)</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显著性差异</a:t>
                      </a:r>
                      <a:endParaRPr lang="en-US" altLang="zh-CN" sz="1600" dirty="0"/>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（拒绝</a:t>
                      </a:r>
                      <a:r>
                        <a:rPr lang="en-US" altLang="zh-CN" sz="1600" dirty="0"/>
                        <a:t>H0)</a:t>
                      </a:r>
                      <a:endParaRPr lang="zh-CN" altLang="en-US" sz="16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5943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1600" dirty="0"/>
                        <a:t>μ</a:t>
                      </a:r>
                      <a:r>
                        <a:rPr lang="en-US" altLang="zh-CN" sz="1600" baseline="-25000" dirty="0"/>
                        <a:t>1 </a:t>
                      </a:r>
                      <a:r>
                        <a:rPr lang="en-US" altLang="zh-CN" sz="1600" dirty="0"/>
                        <a:t>= </a:t>
                      </a:r>
                      <a:r>
                        <a:rPr lang="el-GR" altLang="zh-CN" sz="1600" dirty="0"/>
                        <a:t>μ</a:t>
                      </a:r>
                      <a:r>
                        <a:rPr lang="en-US" altLang="zh-CN" sz="1600" baseline="-25000" dirty="0"/>
                        <a:t>2</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aseline="0" dirty="0"/>
                        <a:t>（药品无效）</a:t>
                      </a:r>
                    </a:p>
                  </a:txBody>
                  <a:tcPr anchor="ctr">
                    <a:lnR w="12700" cap="flat" cmpd="sng" algn="ctr">
                      <a:solidFill>
                        <a:schemeClr val="tx1"/>
                      </a:solidFill>
                      <a:prstDash val="solid"/>
                      <a:round/>
                      <a:headEnd type="none" w="med" len="med"/>
                      <a:tailEnd type="none" w="med" len="med"/>
                    </a:lnR>
                  </a:tcPr>
                </a:tc>
                <a:tc>
                  <a:txBody>
                    <a:bodyPr/>
                    <a:lstStyle/>
                    <a:p>
                      <a:pPr algn="ctr"/>
                      <a:r>
                        <a:rPr lang="zh-CN" altLang="en-US" sz="1600" dirty="0"/>
                        <a:t>正确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zh-CN" altLang="en-US" sz="1600" b="1" dirty="0">
                          <a:solidFill>
                            <a:srgbClr val="C00000"/>
                          </a:solidFill>
                        </a:rPr>
                        <a:t>一类错误 （</a:t>
                      </a:r>
                      <a:r>
                        <a:rPr lang="el-GR" altLang="zh-CN" sz="1600" b="1" dirty="0">
                          <a:solidFill>
                            <a:srgbClr val="C00000"/>
                          </a:solidFill>
                        </a:rPr>
                        <a:t>α</a:t>
                      </a:r>
                      <a:r>
                        <a:rPr lang="zh-CN" altLang="en-US" sz="1600" b="1" dirty="0">
                          <a:solidFill>
                            <a:srgbClr val="C00000"/>
                          </a:solidFill>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94393">
                <a:tc>
                  <a:txBody>
                    <a:bodyPr/>
                    <a:lstStyle/>
                    <a:p>
                      <a:pPr algn="ctr"/>
                      <a:r>
                        <a:rPr lang="el-GR" altLang="zh-CN" sz="1600" dirty="0"/>
                        <a:t>μ</a:t>
                      </a:r>
                      <a:r>
                        <a:rPr lang="en-US" altLang="zh-CN" sz="1600" baseline="-25000" dirty="0"/>
                        <a:t>1 </a:t>
                      </a:r>
                      <a:r>
                        <a:rPr lang="en-US" altLang="zh-CN" sz="1600" dirty="0"/>
                        <a:t>≠ </a:t>
                      </a:r>
                      <a:r>
                        <a:rPr lang="el-GR" altLang="zh-CN" sz="1600" dirty="0"/>
                        <a:t>μ</a:t>
                      </a:r>
                      <a:r>
                        <a:rPr lang="en-US" altLang="zh-CN" sz="1600" baseline="-25000" dirty="0"/>
                        <a:t>2</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aseline="0" dirty="0"/>
                        <a:t>（药品有效）</a:t>
                      </a:r>
                    </a:p>
                  </a:txBody>
                  <a:tcPr anchor="ctr">
                    <a:lnR w="12700" cap="flat" cmpd="sng" algn="ctr">
                      <a:solidFill>
                        <a:schemeClr val="tx1"/>
                      </a:solidFill>
                      <a:prstDash val="solid"/>
                      <a:round/>
                      <a:headEnd type="none" w="med" len="med"/>
                      <a:tailEnd type="none" w="med" len="med"/>
                    </a:lnR>
                  </a:tcPr>
                </a:tc>
                <a:tc>
                  <a:txBody>
                    <a:bodyPr/>
                    <a:lstStyle/>
                    <a:p>
                      <a:pPr algn="ctr"/>
                      <a:r>
                        <a:rPr lang="zh-CN" altLang="en-US" sz="1600" b="1" dirty="0">
                          <a:solidFill>
                            <a:srgbClr val="C00000"/>
                          </a:solidFill>
                        </a:rPr>
                        <a:t>二类错误（</a:t>
                      </a:r>
                      <a:r>
                        <a:rPr lang="el-GR" altLang="zh-CN" sz="1600" b="1" dirty="0">
                          <a:solidFill>
                            <a:srgbClr val="C00000"/>
                          </a:solidFill>
                        </a:rPr>
                        <a:t>β</a:t>
                      </a:r>
                      <a:r>
                        <a:rPr lang="zh-CN" altLang="en-US" sz="16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zh-CN" altLang="en-US" sz="1600" dirty="0"/>
                        <a:t>正确</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sp>
        <p:nvSpPr>
          <p:cNvPr id="17" name="Rectangle 6">
            <a:extLst>
              <a:ext uri="{FF2B5EF4-FFF2-40B4-BE49-F238E27FC236}">
                <a16:creationId xmlns:a16="http://schemas.microsoft.com/office/drawing/2014/main" id="{08CB333C-F37F-0703-4BF2-F322AB03F206}"/>
              </a:ext>
            </a:extLst>
          </p:cNvPr>
          <p:cNvSpPr/>
          <p:nvPr/>
        </p:nvSpPr>
        <p:spPr>
          <a:xfrm>
            <a:off x="5872562" y="1368959"/>
            <a:ext cx="1840568" cy="369332"/>
          </a:xfrm>
          <a:prstGeom prst="rect">
            <a:avLst/>
          </a:prstGeom>
        </p:spPr>
        <p:txBody>
          <a:bodyPr wrap="none">
            <a:spAutoFit/>
          </a:bodyPr>
          <a:lstStyle/>
          <a:p>
            <a:r>
              <a:rPr lang="en-US" altLang="zh-CN" dirty="0"/>
              <a:t>H</a:t>
            </a:r>
            <a:r>
              <a:rPr lang="en-US" altLang="zh-CN" baseline="-25000" dirty="0"/>
              <a:t>0</a:t>
            </a:r>
            <a:r>
              <a:rPr lang="zh-CN" altLang="en-US" dirty="0"/>
              <a:t>假设：</a:t>
            </a:r>
            <a:r>
              <a:rPr lang="el-GR" altLang="zh-CN" dirty="0">
                <a:latin typeface="Times New Roman"/>
                <a:cs typeface="Times New Roman"/>
              </a:rPr>
              <a:t> μ</a:t>
            </a:r>
            <a:r>
              <a:rPr lang="en-US" altLang="zh-CN" baseline="-25000" dirty="0"/>
              <a:t>1 </a:t>
            </a:r>
            <a:r>
              <a:rPr lang="en-US" altLang="zh-CN" dirty="0"/>
              <a:t>= </a:t>
            </a:r>
            <a:r>
              <a:rPr lang="el-GR" altLang="zh-CN" dirty="0">
                <a:latin typeface="Times New Roman"/>
                <a:cs typeface="Times New Roman"/>
              </a:rPr>
              <a:t>μ</a:t>
            </a:r>
            <a:r>
              <a:rPr lang="en-US" altLang="zh-CN" baseline="-25000" dirty="0"/>
              <a:t>2</a:t>
            </a:r>
            <a:endParaRPr lang="zh-CN" altLang="en-US" dirty="0"/>
          </a:p>
        </p:txBody>
      </p:sp>
      <p:sp>
        <p:nvSpPr>
          <p:cNvPr id="18" name="Rectangle 7">
            <a:extLst>
              <a:ext uri="{FF2B5EF4-FFF2-40B4-BE49-F238E27FC236}">
                <a16:creationId xmlns:a16="http://schemas.microsoft.com/office/drawing/2014/main" id="{95D6EC4D-C159-D595-904C-7C65B78FF755}"/>
              </a:ext>
            </a:extLst>
          </p:cNvPr>
          <p:cNvSpPr/>
          <p:nvPr/>
        </p:nvSpPr>
        <p:spPr>
          <a:xfrm>
            <a:off x="5885479" y="1757341"/>
            <a:ext cx="2318263" cy="369332"/>
          </a:xfrm>
          <a:prstGeom prst="rect">
            <a:avLst/>
          </a:prstGeom>
        </p:spPr>
        <p:txBody>
          <a:bodyPr wrap="none">
            <a:spAutoFit/>
          </a:bodyPr>
          <a:lstStyle/>
          <a:p>
            <a:r>
              <a:rPr lang="en-US" altLang="zh-CN" dirty="0"/>
              <a:t>H</a:t>
            </a:r>
            <a:r>
              <a:rPr lang="en-US" altLang="zh-CN" baseline="-25000" dirty="0"/>
              <a:t>A</a:t>
            </a:r>
            <a:r>
              <a:rPr lang="zh-CN" altLang="en-US" dirty="0"/>
              <a:t>备择假设：</a:t>
            </a:r>
            <a:r>
              <a:rPr lang="el-GR" altLang="zh-CN" dirty="0">
                <a:latin typeface="Times New Roman"/>
                <a:cs typeface="Times New Roman"/>
              </a:rPr>
              <a:t> μ</a:t>
            </a:r>
            <a:r>
              <a:rPr lang="en-US" altLang="zh-CN" baseline="-25000" dirty="0"/>
              <a:t>1 </a:t>
            </a:r>
            <a:r>
              <a:rPr lang="en-US" altLang="zh-CN" dirty="0"/>
              <a:t>≠ </a:t>
            </a:r>
            <a:r>
              <a:rPr lang="el-GR" altLang="zh-CN" dirty="0">
                <a:latin typeface="Times New Roman"/>
                <a:cs typeface="Times New Roman"/>
              </a:rPr>
              <a:t>μ</a:t>
            </a:r>
            <a:r>
              <a:rPr lang="en-US" altLang="zh-CN" baseline="-25000" dirty="0"/>
              <a:t>2</a:t>
            </a:r>
            <a:endParaRPr lang="zh-CN" altLang="en-US" dirty="0"/>
          </a:p>
        </p:txBody>
      </p:sp>
      <p:sp>
        <p:nvSpPr>
          <p:cNvPr id="19" name="Rectangle 8">
            <a:extLst>
              <a:ext uri="{FF2B5EF4-FFF2-40B4-BE49-F238E27FC236}">
                <a16:creationId xmlns:a16="http://schemas.microsoft.com/office/drawing/2014/main" id="{F70481E7-C102-961F-D8B4-1DF397C566AE}"/>
              </a:ext>
            </a:extLst>
          </p:cNvPr>
          <p:cNvSpPr/>
          <p:nvPr/>
        </p:nvSpPr>
        <p:spPr>
          <a:xfrm>
            <a:off x="9156329" y="1678996"/>
            <a:ext cx="64633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dirty="0"/>
              <a:t>试验</a:t>
            </a:r>
          </a:p>
        </p:txBody>
      </p:sp>
      <p:sp>
        <p:nvSpPr>
          <p:cNvPr id="20" name="Rectangle 9">
            <a:extLst>
              <a:ext uri="{FF2B5EF4-FFF2-40B4-BE49-F238E27FC236}">
                <a16:creationId xmlns:a16="http://schemas.microsoft.com/office/drawing/2014/main" id="{53F615B6-6BD3-7C8B-386E-F597EA4235E3}"/>
              </a:ext>
            </a:extLst>
          </p:cNvPr>
          <p:cNvSpPr/>
          <p:nvPr/>
        </p:nvSpPr>
        <p:spPr>
          <a:xfrm>
            <a:off x="4474701" y="3393496"/>
            <a:ext cx="1107996"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zh-CN" altLang="en-US" dirty="0"/>
              <a:t>真实</a:t>
            </a:r>
            <a:endParaRPr lang="en-US" altLang="zh-CN" dirty="0"/>
          </a:p>
          <a:p>
            <a:pPr algn="ctr"/>
            <a:r>
              <a:rPr lang="zh-CN" altLang="en-US" dirty="0"/>
              <a:t>（未知）</a:t>
            </a:r>
          </a:p>
        </p:txBody>
      </p:sp>
      <p:sp>
        <p:nvSpPr>
          <p:cNvPr id="21" name="Left Brace 10">
            <a:extLst>
              <a:ext uri="{FF2B5EF4-FFF2-40B4-BE49-F238E27FC236}">
                <a16:creationId xmlns:a16="http://schemas.microsoft.com/office/drawing/2014/main" id="{52278DAC-06D3-3ED0-3851-27640FDCC55A}"/>
              </a:ext>
            </a:extLst>
          </p:cNvPr>
          <p:cNvSpPr/>
          <p:nvPr/>
        </p:nvSpPr>
        <p:spPr>
          <a:xfrm rot="5400000">
            <a:off x="9376877" y="1284383"/>
            <a:ext cx="228600" cy="18326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Left Brace 11">
            <a:extLst>
              <a:ext uri="{FF2B5EF4-FFF2-40B4-BE49-F238E27FC236}">
                <a16:creationId xmlns:a16="http://schemas.microsoft.com/office/drawing/2014/main" id="{8D5CFC45-C716-9577-D7B2-A9B3EED4103D}"/>
              </a:ext>
            </a:extLst>
          </p:cNvPr>
          <p:cNvSpPr/>
          <p:nvPr/>
        </p:nvSpPr>
        <p:spPr>
          <a:xfrm>
            <a:off x="5630322" y="3207514"/>
            <a:ext cx="166306" cy="10182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3" name="Picture 2" descr="E:\PKU\Teaching\口腔医院\pictures\pic22.JPG">
            <a:extLst>
              <a:ext uri="{FF2B5EF4-FFF2-40B4-BE49-F238E27FC236}">
                <a16:creationId xmlns:a16="http://schemas.microsoft.com/office/drawing/2014/main" id="{93B81BD5-FD67-CFFD-851A-6A99632FB657}"/>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2912" y="1877884"/>
            <a:ext cx="3761371" cy="3224957"/>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13">
            <a:extLst>
              <a:ext uri="{FF2B5EF4-FFF2-40B4-BE49-F238E27FC236}">
                <a16:creationId xmlns:a16="http://schemas.microsoft.com/office/drawing/2014/main" id="{3927CFF2-6D00-00A0-F9BF-C6EF3B996059}"/>
              </a:ext>
            </a:extLst>
          </p:cNvPr>
          <p:cNvSpPr/>
          <p:nvPr/>
        </p:nvSpPr>
        <p:spPr>
          <a:xfrm>
            <a:off x="4382254" y="4548843"/>
            <a:ext cx="7753350" cy="1107996"/>
          </a:xfrm>
          <a:prstGeom prst="rect">
            <a:avLst/>
          </a:prstGeom>
        </p:spPr>
        <p:txBody>
          <a:bodyPr wrap="square">
            <a:spAutoFit/>
          </a:bodyPr>
          <a:lstStyle/>
          <a:p>
            <a:pPr>
              <a:lnSpc>
                <a:spcPct val="150000"/>
              </a:lnSpc>
            </a:pPr>
            <a:r>
              <a:rPr lang="zh-CN" altLang="en-US" sz="1600" b="1" dirty="0">
                <a:solidFill>
                  <a:srgbClr val="C00000"/>
                </a:solidFill>
              </a:rPr>
              <a:t>一类错误（</a:t>
            </a:r>
            <a:r>
              <a:rPr lang="en-US" altLang="zh-CN" sz="1600" b="1" dirty="0">
                <a:solidFill>
                  <a:srgbClr val="C00000"/>
                </a:solidFill>
              </a:rPr>
              <a:t>Type I error</a:t>
            </a:r>
            <a:r>
              <a:rPr lang="zh-CN" altLang="en-US" sz="1600" b="1" dirty="0">
                <a:solidFill>
                  <a:srgbClr val="C00000"/>
                </a:solidFill>
              </a:rPr>
              <a:t>）</a:t>
            </a:r>
            <a:r>
              <a:rPr lang="zh-CN" altLang="en-US" sz="1600" dirty="0">
                <a:solidFill>
                  <a:schemeClr val="tx2">
                    <a:lumMod val="50000"/>
                  </a:schemeClr>
                </a:solidFill>
              </a:rPr>
              <a:t>：本来无效的结果被认为有显著性差异 </a:t>
            </a:r>
            <a:r>
              <a:rPr lang="en-US" altLang="zh-CN" sz="1600" dirty="0">
                <a:solidFill>
                  <a:schemeClr val="tx2">
                    <a:lumMod val="50000"/>
                  </a:schemeClr>
                </a:solidFill>
              </a:rPr>
              <a:t>(false positive)</a:t>
            </a:r>
          </a:p>
          <a:p>
            <a:pPr>
              <a:lnSpc>
                <a:spcPct val="150000"/>
              </a:lnSpc>
            </a:pPr>
            <a:r>
              <a:rPr lang="zh-CN" altLang="en-US" sz="1600" b="1" dirty="0">
                <a:solidFill>
                  <a:srgbClr val="C00000"/>
                </a:solidFill>
              </a:rPr>
              <a:t>二类错误（</a:t>
            </a:r>
            <a:r>
              <a:rPr lang="en-US" altLang="zh-CN" sz="1600" b="1" dirty="0">
                <a:solidFill>
                  <a:srgbClr val="C00000"/>
                </a:solidFill>
              </a:rPr>
              <a:t>Type II error</a:t>
            </a:r>
            <a:r>
              <a:rPr lang="zh-CN" altLang="en-US" sz="1600" b="1" dirty="0">
                <a:solidFill>
                  <a:srgbClr val="C00000"/>
                </a:solidFill>
              </a:rPr>
              <a:t>）</a:t>
            </a:r>
            <a:r>
              <a:rPr lang="zh-CN" altLang="en-US" sz="1600" dirty="0">
                <a:solidFill>
                  <a:schemeClr val="tx2">
                    <a:lumMod val="50000"/>
                  </a:schemeClr>
                </a:solidFill>
              </a:rPr>
              <a:t>：本来有效的结果被认为无显著性差异 </a:t>
            </a:r>
            <a:r>
              <a:rPr lang="en-US" altLang="zh-CN" sz="1600" dirty="0">
                <a:solidFill>
                  <a:schemeClr val="tx2">
                    <a:lumMod val="50000"/>
                  </a:schemeClr>
                </a:solidFill>
              </a:rPr>
              <a:t>(false negative) </a:t>
            </a:r>
            <a:endParaRPr lang="en-US" altLang="zh-CN" dirty="0">
              <a:solidFill>
                <a:schemeClr val="tx2">
                  <a:lumMod val="50000"/>
                </a:schemeClr>
              </a:solidFill>
            </a:endParaRPr>
          </a:p>
          <a:p>
            <a:pPr algn="ctr"/>
            <a:endParaRPr lang="zh-CN" altLang="en-US" dirty="0">
              <a:solidFill>
                <a:schemeClr val="tx2">
                  <a:lumMod val="50000"/>
                </a:schemeClr>
              </a:solidFill>
            </a:endParaRPr>
          </a:p>
        </p:txBody>
      </p:sp>
    </p:spTree>
    <p:extLst>
      <p:ext uri="{BB962C8B-B14F-4D97-AF65-F5344CB8AC3E}">
        <p14:creationId xmlns:p14="http://schemas.microsoft.com/office/powerpoint/2010/main" val="1208806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14" name="Title 1">
            <a:extLst>
              <a:ext uri="{FF2B5EF4-FFF2-40B4-BE49-F238E27FC236}">
                <a16:creationId xmlns:a16="http://schemas.microsoft.com/office/drawing/2014/main" id="{976FEB9B-2835-DA33-0CA3-5397E980F46A}"/>
              </a:ext>
            </a:extLst>
          </p:cNvPr>
          <p:cNvSpPr txBox="1">
            <a:spLocks/>
          </p:cNvSpPr>
          <p:nvPr/>
        </p:nvSpPr>
        <p:spPr>
          <a:xfrm>
            <a:off x="681648" y="1140737"/>
            <a:ext cx="4155121" cy="6297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solidFill>
                  <a:schemeClr val="tx1">
                    <a:lumMod val="95000"/>
                    <a:lumOff val="5000"/>
                  </a:schemeClr>
                </a:solidFill>
              </a:rPr>
              <a:t>显著性水平和样本量的关系</a:t>
            </a:r>
          </a:p>
        </p:txBody>
      </p:sp>
      <p:sp>
        <p:nvSpPr>
          <p:cNvPr id="15" name="Rectangle 17">
            <a:extLst>
              <a:ext uri="{FF2B5EF4-FFF2-40B4-BE49-F238E27FC236}">
                <a16:creationId xmlns:a16="http://schemas.microsoft.com/office/drawing/2014/main" id="{E74A65B5-21D1-D032-505D-ACB3EDD361B6}"/>
              </a:ext>
            </a:extLst>
          </p:cNvPr>
          <p:cNvSpPr/>
          <p:nvPr/>
        </p:nvSpPr>
        <p:spPr>
          <a:xfrm>
            <a:off x="4915658" y="5398156"/>
            <a:ext cx="2024249" cy="972344"/>
          </a:xfrm>
          <a:prstGeom prst="rect">
            <a:avLst/>
          </a:prstGeom>
          <a:ln w="38100">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aphicFrame>
        <p:nvGraphicFramePr>
          <p:cNvPr id="17" name="Table 6">
            <a:extLst>
              <a:ext uri="{FF2B5EF4-FFF2-40B4-BE49-F238E27FC236}">
                <a16:creationId xmlns:a16="http://schemas.microsoft.com/office/drawing/2014/main" id="{22C2C9B1-9B04-E9E0-21A7-5FCC4484D324}"/>
              </a:ext>
            </a:extLst>
          </p:cNvPr>
          <p:cNvGraphicFramePr>
            <a:graphicFrameLocks noGrp="1"/>
          </p:cNvGraphicFramePr>
          <p:nvPr>
            <p:extLst>
              <p:ext uri="{D42A27DB-BD31-4B8C-83A1-F6EECF244321}">
                <p14:modId xmlns:p14="http://schemas.microsoft.com/office/powerpoint/2010/main" val="1231241558"/>
              </p:ext>
            </p:extLst>
          </p:nvPr>
        </p:nvGraphicFramePr>
        <p:xfrm>
          <a:off x="6532273" y="2470682"/>
          <a:ext cx="5216718" cy="2370075"/>
        </p:xfrm>
        <a:graphic>
          <a:graphicData uri="http://schemas.openxmlformats.org/drawingml/2006/table">
            <a:tbl>
              <a:tblPr firstRow="1" bandRow="1">
                <a:tableStyleId>{0660B408-B3CF-4A94-85FC-2B1E0A45F4A2}</a:tableStyleId>
              </a:tblPr>
              <a:tblGrid>
                <a:gridCol w="1738906">
                  <a:extLst>
                    <a:ext uri="{9D8B030D-6E8A-4147-A177-3AD203B41FA5}">
                      <a16:colId xmlns:a16="http://schemas.microsoft.com/office/drawing/2014/main" val="20000"/>
                    </a:ext>
                  </a:extLst>
                </a:gridCol>
                <a:gridCol w="1738906">
                  <a:extLst>
                    <a:ext uri="{9D8B030D-6E8A-4147-A177-3AD203B41FA5}">
                      <a16:colId xmlns:a16="http://schemas.microsoft.com/office/drawing/2014/main" val="20001"/>
                    </a:ext>
                  </a:extLst>
                </a:gridCol>
                <a:gridCol w="1738906">
                  <a:extLst>
                    <a:ext uri="{9D8B030D-6E8A-4147-A177-3AD203B41FA5}">
                      <a16:colId xmlns:a16="http://schemas.microsoft.com/office/drawing/2014/main" val="20002"/>
                    </a:ext>
                  </a:extLst>
                </a:gridCol>
              </a:tblGrid>
              <a:tr h="474015">
                <a:tc>
                  <a:txBody>
                    <a:bodyPr/>
                    <a:lstStyle/>
                    <a:p>
                      <a:pPr algn="ctr"/>
                      <a:r>
                        <a:rPr lang="en-US" altLang="zh-CN" dirty="0"/>
                        <a:t>A </a:t>
                      </a:r>
                      <a:r>
                        <a:rPr lang="en-US" altLang="zh-CN" dirty="0" err="1"/>
                        <a:t>vs</a:t>
                      </a:r>
                      <a:r>
                        <a:rPr lang="en-US" altLang="zh-CN" dirty="0"/>
                        <a:t> B</a:t>
                      </a:r>
                      <a:endParaRPr lang="zh-CN" altLang="en-US" dirty="0"/>
                    </a:p>
                  </a:txBody>
                  <a:tcPr anchor="ctr"/>
                </a:tc>
                <a:tc>
                  <a:txBody>
                    <a:bodyPr/>
                    <a:lstStyle/>
                    <a:p>
                      <a:pPr algn="ctr"/>
                      <a:r>
                        <a:rPr lang="en-US" altLang="zh-CN" dirty="0"/>
                        <a:t>N per group</a:t>
                      </a:r>
                      <a:endParaRPr lang="zh-CN" altLang="en-US" dirty="0"/>
                    </a:p>
                  </a:txBody>
                  <a:tcPr anchor="ctr"/>
                </a:tc>
                <a:tc>
                  <a:txBody>
                    <a:bodyPr/>
                    <a:lstStyle/>
                    <a:p>
                      <a:pPr algn="ctr"/>
                      <a:r>
                        <a:rPr lang="en-US" altLang="zh-CN" dirty="0"/>
                        <a:t>P-value</a:t>
                      </a:r>
                      <a:endParaRPr lang="zh-CN" altLang="en-US" dirty="0"/>
                    </a:p>
                  </a:txBody>
                  <a:tcPr anchor="ctr"/>
                </a:tc>
                <a:extLst>
                  <a:ext uri="{0D108BD9-81ED-4DB2-BD59-A6C34878D82A}">
                    <a16:rowId xmlns:a16="http://schemas.microsoft.com/office/drawing/2014/main" val="10000"/>
                  </a:ext>
                </a:extLst>
              </a:tr>
              <a:tr h="474015">
                <a:tc>
                  <a:txBody>
                    <a:bodyPr/>
                    <a:lstStyle/>
                    <a:p>
                      <a:pPr algn="ctr"/>
                      <a:r>
                        <a:rPr lang="en-US" altLang="zh-CN" dirty="0"/>
                        <a:t>6 </a:t>
                      </a:r>
                      <a:r>
                        <a:rPr lang="en-US" altLang="zh-CN" dirty="0" err="1"/>
                        <a:t>vs</a:t>
                      </a:r>
                      <a:r>
                        <a:rPr lang="en-US" altLang="zh-CN" dirty="0"/>
                        <a:t> 5</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0.653</a:t>
                      </a:r>
                      <a:endParaRPr lang="zh-CN" altLang="en-US" dirty="0"/>
                    </a:p>
                  </a:txBody>
                  <a:tcPr anchor="ctr"/>
                </a:tc>
                <a:extLst>
                  <a:ext uri="{0D108BD9-81ED-4DB2-BD59-A6C34878D82A}">
                    <a16:rowId xmlns:a16="http://schemas.microsoft.com/office/drawing/2014/main" val="10001"/>
                  </a:ext>
                </a:extLst>
              </a:tr>
              <a:tr h="474015">
                <a:tc>
                  <a:txBody>
                    <a:bodyPr/>
                    <a:lstStyle/>
                    <a:p>
                      <a:pPr algn="ctr"/>
                      <a:r>
                        <a:rPr lang="en-US" altLang="zh-CN" dirty="0"/>
                        <a:t>60 </a:t>
                      </a:r>
                      <a:r>
                        <a:rPr lang="en-US" altLang="zh-CN" dirty="0" err="1"/>
                        <a:t>vs</a:t>
                      </a:r>
                      <a:r>
                        <a:rPr lang="en-US" altLang="zh-CN" dirty="0"/>
                        <a:t> 50</a:t>
                      </a:r>
                      <a:endParaRPr lang="zh-CN" altLang="en-US" dirty="0"/>
                    </a:p>
                  </a:txBody>
                  <a:tcPr anchor="ctr"/>
                </a:tc>
                <a:tc>
                  <a:txBody>
                    <a:bodyPr/>
                    <a:lstStyle/>
                    <a:p>
                      <a:pPr algn="ctr"/>
                      <a:r>
                        <a:rPr lang="en-US" altLang="zh-CN" dirty="0"/>
                        <a:t>100</a:t>
                      </a:r>
                      <a:endParaRPr lang="zh-CN" altLang="en-US" dirty="0"/>
                    </a:p>
                  </a:txBody>
                  <a:tcPr anchor="ctr"/>
                </a:tc>
                <a:tc>
                  <a:txBody>
                    <a:bodyPr/>
                    <a:lstStyle/>
                    <a:p>
                      <a:pPr algn="ctr"/>
                      <a:r>
                        <a:rPr lang="en-US" altLang="zh-CN" dirty="0"/>
                        <a:t>0.155</a:t>
                      </a:r>
                      <a:endParaRPr lang="zh-CN" altLang="en-US" dirty="0"/>
                    </a:p>
                  </a:txBody>
                  <a:tcPr anchor="ctr"/>
                </a:tc>
                <a:extLst>
                  <a:ext uri="{0D108BD9-81ED-4DB2-BD59-A6C34878D82A}">
                    <a16:rowId xmlns:a16="http://schemas.microsoft.com/office/drawing/2014/main" val="10002"/>
                  </a:ext>
                </a:extLst>
              </a:tr>
              <a:tr h="474015">
                <a:tc>
                  <a:txBody>
                    <a:bodyPr/>
                    <a:lstStyle/>
                    <a:p>
                      <a:pPr algn="ctr"/>
                      <a:r>
                        <a:rPr lang="en-US" altLang="zh-CN" dirty="0"/>
                        <a:t>120 </a:t>
                      </a:r>
                      <a:r>
                        <a:rPr lang="en-US" altLang="zh-CN" dirty="0" err="1"/>
                        <a:t>vs</a:t>
                      </a:r>
                      <a:r>
                        <a:rPr lang="en-US" altLang="zh-CN" dirty="0"/>
                        <a:t> 100</a:t>
                      </a:r>
                      <a:endParaRPr lang="zh-CN" altLang="en-US" dirty="0"/>
                    </a:p>
                  </a:txBody>
                  <a:tcPr anchor="ctr"/>
                </a:tc>
                <a:tc>
                  <a:txBody>
                    <a:bodyPr/>
                    <a:lstStyle/>
                    <a:p>
                      <a:pPr algn="ctr"/>
                      <a:r>
                        <a:rPr lang="en-US" altLang="zh-CN" dirty="0"/>
                        <a:t>200</a:t>
                      </a:r>
                      <a:endParaRPr lang="zh-CN" altLang="en-US" dirty="0"/>
                    </a:p>
                  </a:txBody>
                  <a:tcPr anchor="ctr"/>
                </a:tc>
                <a:tc>
                  <a:txBody>
                    <a:bodyPr/>
                    <a:lstStyle/>
                    <a:p>
                      <a:pPr algn="ctr"/>
                      <a:r>
                        <a:rPr lang="en-US" altLang="zh-CN" dirty="0"/>
                        <a:t>0.044</a:t>
                      </a:r>
                      <a:endParaRPr lang="zh-CN" altLang="en-US" dirty="0"/>
                    </a:p>
                  </a:txBody>
                  <a:tcPr anchor="ctr"/>
                </a:tc>
                <a:extLst>
                  <a:ext uri="{0D108BD9-81ED-4DB2-BD59-A6C34878D82A}">
                    <a16:rowId xmlns:a16="http://schemas.microsoft.com/office/drawing/2014/main" val="10003"/>
                  </a:ext>
                </a:extLst>
              </a:tr>
              <a:tr h="474015">
                <a:tc>
                  <a:txBody>
                    <a:bodyPr/>
                    <a:lstStyle/>
                    <a:p>
                      <a:pPr algn="ctr"/>
                      <a:r>
                        <a:rPr lang="en-US" altLang="zh-CN" dirty="0"/>
                        <a:t>300 </a:t>
                      </a:r>
                      <a:r>
                        <a:rPr lang="en-US" altLang="zh-CN" dirty="0" err="1"/>
                        <a:t>vs</a:t>
                      </a:r>
                      <a:r>
                        <a:rPr lang="en-US" altLang="zh-CN" dirty="0"/>
                        <a:t> 250</a:t>
                      </a:r>
                      <a:endParaRPr lang="zh-CN" altLang="en-US" dirty="0"/>
                    </a:p>
                  </a:txBody>
                  <a:tcPr anchor="ctr"/>
                </a:tc>
                <a:tc>
                  <a:txBody>
                    <a:bodyPr/>
                    <a:lstStyle/>
                    <a:p>
                      <a:pPr algn="ctr"/>
                      <a:r>
                        <a:rPr lang="en-US" altLang="zh-CN" dirty="0"/>
                        <a:t>500</a:t>
                      </a:r>
                      <a:endParaRPr lang="zh-CN" altLang="en-US" dirty="0"/>
                    </a:p>
                  </a:txBody>
                  <a:tcPr anchor="ctr"/>
                </a:tc>
                <a:tc>
                  <a:txBody>
                    <a:bodyPr/>
                    <a:lstStyle/>
                    <a:p>
                      <a:pPr algn="ctr"/>
                      <a:r>
                        <a:rPr lang="en-US" altLang="zh-CN" dirty="0"/>
                        <a:t>0.0015</a:t>
                      </a:r>
                      <a:endParaRPr lang="zh-CN" altLang="en-US" dirty="0"/>
                    </a:p>
                  </a:txBody>
                  <a:tcPr anchor="ctr"/>
                </a:tc>
                <a:extLst>
                  <a:ext uri="{0D108BD9-81ED-4DB2-BD59-A6C34878D82A}">
                    <a16:rowId xmlns:a16="http://schemas.microsoft.com/office/drawing/2014/main" val="10004"/>
                  </a:ext>
                </a:extLst>
              </a:tr>
            </a:tbl>
          </a:graphicData>
        </a:graphic>
      </p:graphicFrame>
      <p:sp>
        <p:nvSpPr>
          <p:cNvPr id="18" name="Rectangle 7">
            <a:extLst>
              <a:ext uri="{FF2B5EF4-FFF2-40B4-BE49-F238E27FC236}">
                <a16:creationId xmlns:a16="http://schemas.microsoft.com/office/drawing/2014/main" id="{D2BAF905-6E58-D498-BB1F-99B887A9CEAB}"/>
              </a:ext>
            </a:extLst>
          </p:cNvPr>
          <p:cNvSpPr/>
          <p:nvPr/>
        </p:nvSpPr>
        <p:spPr>
          <a:xfrm>
            <a:off x="5292147" y="1243576"/>
            <a:ext cx="6381750" cy="400110"/>
          </a:xfrm>
          <a:prstGeom prst="rect">
            <a:avLst/>
          </a:prstGeom>
        </p:spPr>
        <p:txBody>
          <a:bodyPr wrap="square">
            <a:spAutoFit/>
          </a:bodyPr>
          <a:lstStyle/>
          <a:p>
            <a:pPr>
              <a:spcBef>
                <a:spcPts val="600"/>
              </a:spcBef>
              <a:spcAft>
                <a:spcPts val="1800"/>
              </a:spcAft>
            </a:pPr>
            <a:r>
              <a:rPr lang="zh-CN" altLang="en-US" sz="2000" dirty="0">
                <a:solidFill>
                  <a:schemeClr val="tx2">
                    <a:lumMod val="50000"/>
                  </a:schemeClr>
                </a:solidFill>
                <a:latin typeface="+mn-ea"/>
              </a:rPr>
              <a:t>显著性水平 </a:t>
            </a:r>
            <a:r>
              <a:rPr lang="en-US" altLang="zh-CN" sz="2000" dirty="0">
                <a:solidFill>
                  <a:schemeClr val="tx2">
                    <a:lumMod val="50000"/>
                  </a:schemeClr>
                </a:solidFill>
                <a:latin typeface="+mn-ea"/>
              </a:rPr>
              <a:t>= </a:t>
            </a:r>
            <a:r>
              <a:rPr lang="zh-CN" altLang="en-US" sz="2000" dirty="0">
                <a:solidFill>
                  <a:schemeClr val="tx2">
                    <a:lumMod val="50000"/>
                  </a:schemeClr>
                </a:solidFill>
                <a:latin typeface="+mn-ea"/>
              </a:rPr>
              <a:t>一类错误</a:t>
            </a:r>
            <a:r>
              <a:rPr lang="zh-CN" altLang="en-US" sz="2000" dirty="0">
                <a:solidFill>
                  <a:schemeClr val="tx2">
                    <a:lumMod val="50000"/>
                  </a:schemeClr>
                </a:solidFill>
              </a:rPr>
              <a:t>（</a:t>
            </a:r>
            <a:r>
              <a:rPr lang="el-GR" altLang="zh-CN" sz="2000" dirty="0">
                <a:solidFill>
                  <a:schemeClr val="tx2">
                    <a:lumMod val="50000"/>
                  </a:schemeClr>
                </a:solidFill>
              </a:rPr>
              <a:t>α</a:t>
            </a:r>
            <a:r>
              <a:rPr lang="zh-CN" altLang="en-US" sz="2000" dirty="0">
                <a:solidFill>
                  <a:schemeClr val="tx2">
                    <a:lumMod val="50000"/>
                  </a:schemeClr>
                </a:solidFill>
              </a:rPr>
              <a:t>），即假阳性的概率。</a:t>
            </a:r>
            <a:endParaRPr lang="en-US" altLang="zh-CN" sz="2000" dirty="0">
              <a:solidFill>
                <a:schemeClr val="tx2">
                  <a:lumMod val="50000"/>
                </a:schemeClr>
              </a:solidFill>
            </a:endParaRPr>
          </a:p>
        </p:txBody>
      </p:sp>
      <p:graphicFrame>
        <p:nvGraphicFramePr>
          <p:cNvPr id="19" name="Table 8">
            <a:extLst>
              <a:ext uri="{FF2B5EF4-FFF2-40B4-BE49-F238E27FC236}">
                <a16:creationId xmlns:a16="http://schemas.microsoft.com/office/drawing/2014/main" id="{D513D955-3C18-A47F-CE9C-A4D3A3081F75}"/>
              </a:ext>
            </a:extLst>
          </p:cNvPr>
          <p:cNvGraphicFramePr>
            <a:graphicFrameLocks noGrp="1"/>
          </p:cNvGraphicFramePr>
          <p:nvPr>
            <p:extLst>
              <p:ext uri="{D42A27DB-BD31-4B8C-83A1-F6EECF244321}">
                <p14:modId xmlns:p14="http://schemas.microsoft.com/office/powerpoint/2010/main" val="2311064916"/>
              </p:ext>
            </p:extLst>
          </p:nvPr>
        </p:nvGraphicFramePr>
        <p:xfrm>
          <a:off x="442913" y="2122440"/>
          <a:ext cx="5742644" cy="2772723"/>
        </p:xfrm>
        <a:graphic>
          <a:graphicData uri="http://schemas.openxmlformats.org/drawingml/2006/table">
            <a:tbl>
              <a:tblPr/>
              <a:tblGrid>
                <a:gridCol w="816830">
                  <a:extLst>
                    <a:ext uri="{9D8B030D-6E8A-4147-A177-3AD203B41FA5}">
                      <a16:colId xmlns:a16="http://schemas.microsoft.com/office/drawing/2014/main" val="20000"/>
                    </a:ext>
                  </a:extLst>
                </a:gridCol>
                <a:gridCol w="1369025">
                  <a:extLst>
                    <a:ext uri="{9D8B030D-6E8A-4147-A177-3AD203B41FA5}">
                      <a16:colId xmlns:a16="http://schemas.microsoft.com/office/drawing/2014/main" val="20001"/>
                    </a:ext>
                  </a:extLst>
                </a:gridCol>
                <a:gridCol w="1462649">
                  <a:extLst>
                    <a:ext uri="{9D8B030D-6E8A-4147-A177-3AD203B41FA5}">
                      <a16:colId xmlns:a16="http://schemas.microsoft.com/office/drawing/2014/main" val="20002"/>
                    </a:ext>
                  </a:extLst>
                </a:gridCol>
                <a:gridCol w="2094140">
                  <a:extLst>
                    <a:ext uri="{9D8B030D-6E8A-4147-A177-3AD203B41FA5}">
                      <a16:colId xmlns:a16="http://schemas.microsoft.com/office/drawing/2014/main" val="20003"/>
                    </a:ext>
                  </a:extLst>
                </a:gridCol>
              </a:tblGrid>
              <a:tr h="622119">
                <a:tc>
                  <a:txBody>
                    <a:bodyPr/>
                    <a:lstStyle/>
                    <a:p>
                      <a:pPr algn="l"/>
                      <a:endParaRPr lang="zh-CN" altLang="en-US" sz="1600" b="1" dirty="0">
                        <a:solidFill>
                          <a:srgbClr val="333333"/>
                        </a:solidFill>
                        <a:effectLst/>
                      </a:endParaRPr>
                    </a:p>
                  </a:txBody>
                  <a:tcPr marL="83692" marR="83692" marT="16738" marB="1673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5400000" scaled="1"/>
                      <a:tileRect/>
                    </a:gradFill>
                  </a:tcPr>
                </a:tc>
                <a:tc>
                  <a:txBody>
                    <a:bodyPr/>
                    <a:lstStyle/>
                    <a:p>
                      <a:pPr algn="ctr"/>
                      <a:r>
                        <a:rPr lang="zh-CN" altLang="en-US" sz="1600" b="1" dirty="0">
                          <a:solidFill>
                            <a:srgbClr val="333333"/>
                          </a:solidFill>
                          <a:effectLst/>
                        </a:rPr>
                        <a:t>碰巧出现的概率</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5400000" scaled="1"/>
                      <a:tileRect/>
                    </a:gradFill>
                  </a:tcPr>
                </a:tc>
                <a:tc>
                  <a:txBody>
                    <a:bodyPr/>
                    <a:lstStyle/>
                    <a:p>
                      <a:pPr algn="ctr"/>
                      <a:r>
                        <a:rPr lang="zh-CN" altLang="en-US" sz="1600" b="1" dirty="0">
                          <a:solidFill>
                            <a:srgbClr val="333333"/>
                          </a:solidFill>
                          <a:effectLst/>
                        </a:rPr>
                        <a:t>对零假设</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5400000" scaled="1"/>
                      <a:tileRect/>
                    </a:gradFill>
                  </a:tcPr>
                </a:tc>
                <a:tc>
                  <a:txBody>
                    <a:bodyPr/>
                    <a:lstStyle/>
                    <a:p>
                      <a:pPr algn="l"/>
                      <a:r>
                        <a:rPr lang="zh-CN" altLang="en-US" sz="1600" b="1" dirty="0">
                          <a:solidFill>
                            <a:srgbClr val="333333"/>
                          </a:solidFill>
                          <a:effectLst/>
                        </a:rPr>
                        <a:t>统计意义</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5400000" scaled="1"/>
                      <a:tileRect/>
                    </a:gradFill>
                  </a:tcPr>
                </a:tc>
                <a:extLst>
                  <a:ext uri="{0D108BD9-81ED-4DB2-BD59-A6C34878D82A}">
                    <a16:rowId xmlns:a16="http://schemas.microsoft.com/office/drawing/2014/main" val="10000"/>
                  </a:ext>
                </a:extLst>
              </a:tr>
              <a:tr h="716868">
                <a:tc>
                  <a:txBody>
                    <a:bodyPr/>
                    <a:lstStyle/>
                    <a:p>
                      <a:pPr algn="l"/>
                      <a:r>
                        <a:rPr lang="en-US" sz="1600" b="1" dirty="0">
                          <a:solidFill>
                            <a:srgbClr val="333333"/>
                          </a:solidFill>
                          <a:effectLst/>
                        </a:rPr>
                        <a:t>P&gt;0.05</a:t>
                      </a:r>
                    </a:p>
                  </a:txBody>
                  <a:tcPr marL="83692" marR="83692" marT="16738" marB="1673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600" dirty="0">
                          <a:solidFill>
                            <a:srgbClr val="333333"/>
                          </a:solidFill>
                          <a:effectLst/>
                        </a:rPr>
                        <a:t>大于</a:t>
                      </a:r>
                      <a:r>
                        <a:rPr lang="en-US" altLang="zh-CN" sz="1600" dirty="0">
                          <a:solidFill>
                            <a:srgbClr val="333333"/>
                          </a:solidFill>
                          <a:effectLst/>
                        </a:rPr>
                        <a:t>5%</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600" dirty="0">
                          <a:solidFill>
                            <a:srgbClr val="333333"/>
                          </a:solidFill>
                          <a:effectLst/>
                        </a:rPr>
                        <a:t>不能拒绝</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zh-CN" altLang="en-US" sz="1600" dirty="0">
                          <a:solidFill>
                            <a:srgbClr val="333333"/>
                          </a:solidFill>
                          <a:effectLst/>
                        </a:rPr>
                        <a:t>两组差别无显著意义</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716868">
                <a:tc>
                  <a:txBody>
                    <a:bodyPr/>
                    <a:lstStyle/>
                    <a:p>
                      <a:pPr algn="l"/>
                      <a:r>
                        <a:rPr lang="en-US" sz="1600" b="1" dirty="0">
                          <a:solidFill>
                            <a:srgbClr val="333333"/>
                          </a:solidFill>
                          <a:effectLst/>
                        </a:rPr>
                        <a:t>P&lt;0.05</a:t>
                      </a:r>
                    </a:p>
                  </a:txBody>
                  <a:tcPr marL="83692" marR="83692" marT="16738" marB="1673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600" dirty="0">
                          <a:solidFill>
                            <a:srgbClr val="333333"/>
                          </a:solidFill>
                          <a:effectLst/>
                        </a:rPr>
                        <a:t>小于</a:t>
                      </a:r>
                      <a:r>
                        <a:rPr lang="en-US" altLang="zh-CN" sz="1600" dirty="0">
                          <a:solidFill>
                            <a:srgbClr val="333333"/>
                          </a:solidFill>
                          <a:effectLst/>
                        </a:rPr>
                        <a:t>5%</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600" dirty="0">
                          <a:solidFill>
                            <a:srgbClr val="333333"/>
                          </a:solidFill>
                          <a:effectLst/>
                        </a:rPr>
                        <a:t>可以拒绝</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zh-CN" altLang="en-US" sz="1600" dirty="0">
                          <a:solidFill>
                            <a:srgbClr val="333333"/>
                          </a:solidFill>
                          <a:effectLst/>
                        </a:rPr>
                        <a:t>两组差别有显著意义</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716868">
                <a:tc>
                  <a:txBody>
                    <a:bodyPr/>
                    <a:lstStyle/>
                    <a:p>
                      <a:pPr algn="l"/>
                      <a:r>
                        <a:rPr lang="en-US" sz="1600" b="1" dirty="0">
                          <a:solidFill>
                            <a:srgbClr val="333333"/>
                          </a:solidFill>
                          <a:effectLst/>
                        </a:rPr>
                        <a:t>P&lt;0.01</a:t>
                      </a:r>
                    </a:p>
                  </a:txBody>
                  <a:tcPr marL="83692" marR="83692" marT="16738" marB="1673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600" dirty="0">
                          <a:solidFill>
                            <a:srgbClr val="333333"/>
                          </a:solidFill>
                          <a:effectLst/>
                        </a:rPr>
                        <a:t>小于</a:t>
                      </a:r>
                      <a:r>
                        <a:rPr lang="en-US" altLang="zh-CN" sz="1600" dirty="0">
                          <a:solidFill>
                            <a:srgbClr val="333333"/>
                          </a:solidFill>
                          <a:effectLst/>
                        </a:rPr>
                        <a:t>1%</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600" dirty="0">
                          <a:solidFill>
                            <a:srgbClr val="333333"/>
                          </a:solidFill>
                          <a:effectLst/>
                        </a:rPr>
                        <a:t>可以拒绝</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zh-CN" altLang="en-US" sz="1600" dirty="0">
                          <a:solidFill>
                            <a:srgbClr val="333333"/>
                          </a:solidFill>
                          <a:effectLst/>
                        </a:rPr>
                        <a:t>两者差别有非常显著意义</a:t>
                      </a:r>
                    </a:p>
                  </a:txBody>
                  <a:tcPr marL="83692" marR="83692" marT="16738" marB="1673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20" name="TextBox 10">
            <a:extLst>
              <a:ext uri="{FF2B5EF4-FFF2-40B4-BE49-F238E27FC236}">
                <a16:creationId xmlns:a16="http://schemas.microsoft.com/office/drawing/2014/main" id="{2D7E39DB-70F2-43A9-ED83-FE3CA0BB5EF9}"/>
              </a:ext>
            </a:extLst>
          </p:cNvPr>
          <p:cNvSpPr txBox="1"/>
          <p:nvPr/>
        </p:nvSpPr>
        <p:spPr>
          <a:xfrm>
            <a:off x="6532273" y="2045352"/>
            <a:ext cx="5177646" cy="369332"/>
          </a:xfrm>
          <a:prstGeom prst="rect">
            <a:avLst/>
          </a:prstGeom>
          <a:noFill/>
        </p:spPr>
        <p:txBody>
          <a:bodyPr wrap="square" rtlCol="0">
            <a:spAutoFit/>
          </a:bodyPr>
          <a:lstStyle/>
          <a:p>
            <a:r>
              <a:rPr lang="zh-CN" altLang="en-US" dirty="0"/>
              <a:t>两组比较事件发生率</a:t>
            </a:r>
            <a:r>
              <a:rPr lang="en-US" altLang="zh-CN" dirty="0"/>
              <a:t>60% </a:t>
            </a:r>
            <a:r>
              <a:rPr lang="en-US" altLang="zh-CN" dirty="0" err="1"/>
              <a:t>vs</a:t>
            </a:r>
            <a:r>
              <a:rPr lang="en-US" altLang="zh-CN" dirty="0"/>
              <a:t> 50% (H</a:t>
            </a:r>
            <a:r>
              <a:rPr lang="en-US" altLang="zh-CN" baseline="-25000" dirty="0"/>
              <a:t>a</a:t>
            </a:r>
            <a:r>
              <a:rPr lang="en-US" altLang="zh-CN" dirty="0"/>
              <a:t>: diff ≠ 0 )</a:t>
            </a:r>
            <a:endParaRPr lang="zh-CN" altLang="en-US" dirty="0"/>
          </a:p>
        </p:txBody>
      </p:sp>
      <p:sp>
        <p:nvSpPr>
          <p:cNvPr id="21" name="Rectangle 11">
            <a:extLst>
              <a:ext uri="{FF2B5EF4-FFF2-40B4-BE49-F238E27FC236}">
                <a16:creationId xmlns:a16="http://schemas.microsoft.com/office/drawing/2014/main" id="{4125507C-DE80-F466-33E1-BE0AAB753DB3}"/>
              </a:ext>
            </a:extLst>
          </p:cNvPr>
          <p:cNvSpPr/>
          <p:nvPr/>
        </p:nvSpPr>
        <p:spPr>
          <a:xfrm>
            <a:off x="4982400" y="5670830"/>
            <a:ext cx="373249" cy="430887"/>
          </a:xfrm>
          <a:prstGeom prst="rect">
            <a:avLst/>
          </a:prstGeom>
        </p:spPr>
        <p:txBody>
          <a:bodyPr wrap="square">
            <a:spAutoFit/>
          </a:bodyPr>
          <a:lstStyle/>
          <a:p>
            <a:pPr>
              <a:spcBef>
                <a:spcPts val="600"/>
              </a:spcBef>
              <a:spcAft>
                <a:spcPts val="1800"/>
              </a:spcAft>
            </a:pPr>
            <a:r>
              <a:rPr lang="el-GR" altLang="zh-CN" sz="2200" b="1" dirty="0">
                <a:solidFill>
                  <a:schemeClr val="tx2">
                    <a:lumMod val="50000"/>
                  </a:schemeClr>
                </a:solidFill>
              </a:rPr>
              <a:t>α</a:t>
            </a:r>
            <a:endParaRPr lang="en-US" altLang="zh-CN" sz="2200" b="1" dirty="0">
              <a:solidFill>
                <a:schemeClr val="tx2">
                  <a:lumMod val="50000"/>
                </a:schemeClr>
              </a:solidFill>
            </a:endParaRPr>
          </a:p>
        </p:txBody>
      </p:sp>
      <p:sp>
        <p:nvSpPr>
          <p:cNvPr id="22" name="Up Arrow 12">
            <a:extLst>
              <a:ext uri="{FF2B5EF4-FFF2-40B4-BE49-F238E27FC236}">
                <a16:creationId xmlns:a16="http://schemas.microsoft.com/office/drawing/2014/main" id="{7A74BC7F-8DE9-E023-40FC-911439F8975D}"/>
              </a:ext>
            </a:extLst>
          </p:cNvPr>
          <p:cNvSpPr/>
          <p:nvPr/>
        </p:nvSpPr>
        <p:spPr>
          <a:xfrm rot="10800000">
            <a:off x="5292148" y="5620029"/>
            <a:ext cx="241300" cy="509806"/>
          </a:xfrm>
          <a:prstGeom prst="upArrow">
            <a:avLst/>
          </a:prstGeom>
          <a:gradFill flip="none" rotWithShape="1">
            <a:gsLst>
              <a:gs pos="0">
                <a:schemeClr val="accent3"/>
              </a:gs>
              <a:gs pos="100000">
                <a:schemeClr val="accent3">
                  <a:shade val="75000"/>
                  <a:satMod val="120000"/>
                  <a:lumMod val="90000"/>
                </a:schemeClr>
              </a:gs>
            </a:gsLst>
            <a:lin ang="5400000" scaled="0"/>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Up Arrow 13">
            <a:extLst>
              <a:ext uri="{FF2B5EF4-FFF2-40B4-BE49-F238E27FC236}">
                <a16:creationId xmlns:a16="http://schemas.microsoft.com/office/drawing/2014/main" id="{6DBC6E19-BE15-A3C0-DD11-C65E1FCB26EA}"/>
              </a:ext>
            </a:extLst>
          </p:cNvPr>
          <p:cNvSpPr/>
          <p:nvPr/>
        </p:nvSpPr>
        <p:spPr>
          <a:xfrm>
            <a:off x="6482586" y="5620029"/>
            <a:ext cx="241300" cy="509806"/>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4" name="Rectangle 14">
            <a:extLst>
              <a:ext uri="{FF2B5EF4-FFF2-40B4-BE49-F238E27FC236}">
                <a16:creationId xmlns:a16="http://schemas.microsoft.com/office/drawing/2014/main" id="{E9616D96-EB87-A745-4AEB-37A34DBCDB59}"/>
              </a:ext>
            </a:extLst>
          </p:cNvPr>
          <p:cNvSpPr/>
          <p:nvPr/>
        </p:nvSpPr>
        <p:spPr>
          <a:xfrm>
            <a:off x="6165274" y="5690267"/>
            <a:ext cx="373249" cy="430887"/>
          </a:xfrm>
          <a:prstGeom prst="rect">
            <a:avLst/>
          </a:prstGeom>
        </p:spPr>
        <p:txBody>
          <a:bodyPr wrap="square">
            <a:spAutoFit/>
          </a:bodyPr>
          <a:lstStyle/>
          <a:p>
            <a:pPr>
              <a:spcBef>
                <a:spcPts val="600"/>
              </a:spcBef>
              <a:spcAft>
                <a:spcPts val="1800"/>
              </a:spcAft>
            </a:pPr>
            <a:r>
              <a:rPr lang="en-US" altLang="zh-CN" sz="2200" b="1" dirty="0">
                <a:solidFill>
                  <a:schemeClr val="tx2">
                    <a:lumMod val="50000"/>
                  </a:schemeClr>
                </a:solidFill>
              </a:rPr>
              <a:t>N</a:t>
            </a:r>
          </a:p>
        </p:txBody>
      </p:sp>
      <p:sp>
        <p:nvSpPr>
          <p:cNvPr id="25" name="Right Arrow 15">
            <a:extLst>
              <a:ext uri="{FF2B5EF4-FFF2-40B4-BE49-F238E27FC236}">
                <a16:creationId xmlns:a16="http://schemas.microsoft.com/office/drawing/2014/main" id="{62A1C30D-525D-BD53-E44D-D034A298E678}"/>
              </a:ext>
            </a:extLst>
          </p:cNvPr>
          <p:cNvSpPr/>
          <p:nvPr/>
        </p:nvSpPr>
        <p:spPr>
          <a:xfrm>
            <a:off x="5736649" y="5791995"/>
            <a:ext cx="390525" cy="18466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3632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79397" y="159116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702669" y="2843332"/>
            <a:ext cx="9195697" cy="769441"/>
          </a:xfrm>
          <a:prstGeom prst="rect">
            <a:avLst/>
          </a:prstGeom>
          <a:noFill/>
        </p:spPr>
        <p:txBody>
          <a:bodyPr wrap="square" rtlCol="0">
            <a:spAutoFit/>
          </a:bodyPr>
          <a:lstStyle/>
          <a:p>
            <a:pPr lvl="0">
              <a:defRPr/>
            </a:pPr>
            <a:r>
              <a:rPr lang="zh-CN" altLang="en-US" sz="44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rPr>
              <a:t>实验设计概述</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407428" y="2237492"/>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灯片编号占位符 9">
            <a:extLst>
              <a:ext uri="{FF2B5EF4-FFF2-40B4-BE49-F238E27FC236}">
                <a16:creationId xmlns:a16="http://schemas.microsoft.com/office/drawing/2014/main" id="{F9A72BBA-D8F5-4C67-8449-0F56F8F5478C}"/>
              </a:ext>
            </a:extLst>
          </p:cNvPr>
          <p:cNvSpPr txBox="1">
            <a:spLocks/>
          </p:cNvSpPr>
          <p:nvPr/>
        </p:nvSpPr>
        <p:spPr>
          <a:xfrm>
            <a:off x="9005791" y="6394353"/>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&lt; </a:t>
            </a:r>
            <a:fld id="{A548B57D-AE10-4CF7-A9DF-59FEFA91B28E}" type="slidenum">
              <a:rPr lang="zh-CN" altLang="en-US" sz="1200" smtClean="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pPr algn="r">
                <a:defRPr/>
              </a:pPr>
              <a:t>3</a:t>
            </a:fld>
            <a:r>
              <a:rPr lang="zh-CN" altLang="en-US"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 </a:t>
            </a: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&gt;</a:t>
            </a:r>
            <a:endParaRPr lang="zh-CN" altLang="en-US" sz="1200" dirty="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2" name="Title 1">
            <a:extLst>
              <a:ext uri="{FF2B5EF4-FFF2-40B4-BE49-F238E27FC236}">
                <a16:creationId xmlns:a16="http://schemas.microsoft.com/office/drawing/2014/main" id="{8A02EA2D-4C6D-DDF2-02BE-DA9A457C2223}"/>
              </a:ext>
            </a:extLst>
          </p:cNvPr>
          <p:cNvSpPr txBox="1">
            <a:spLocks/>
          </p:cNvSpPr>
          <p:nvPr/>
        </p:nvSpPr>
        <p:spPr>
          <a:xfrm>
            <a:off x="653603" y="913830"/>
            <a:ext cx="3097846" cy="541933"/>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b="1" dirty="0">
                <a:solidFill>
                  <a:schemeClr val="tx1">
                    <a:lumMod val="95000"/>
                    <a:lumOff val="5000"/>
                  </a:schemeClr>
                </a:solidFill>
                <a:latin typeface="+mn-ea"/>
                <a:ea typeface="+mn-ea"/>
              </a:rPr>
              <a:t>把握度和样本量的关系</a:t>
            </a:r>
          </a:p>
        </p:txBody>
      </p:sp>
      <p:sp>
        <p:nvSpPr>
          <p:cNvPr id="3" name="Content Placeholder 2">
            <a:extLst>
              <a:ext uri="{FF2B5EF4-FFF2-40B4-BE49-F238E27FC236}">
                <a16:creationId xmlns:a16="http://schemas.microsoft.com/office/drawing/2014/main" id="{578AF1D7-16A9-B8F6-D7B8-FCF5CB7D8BBF}"/>
              </a:ext>
            </a:extLst>
          </p:cNvPr>
          <p:cNvSpPr txBox="1">
            <a:spLocks/>
          </p:cNvSpPr>
          <p:nvPr/>
        </p:nvSpPr>
        <p:spPr>
          <a:xfrm>
            <a:off x="908334" y="1519932"/>
            <a:ext cx="10581772" cy="9936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 indent="0">
              <a:lnSpc>
                <a:spcPct val="120000"/>
              </a:lnSpc>
              <a:spcBef>
                <a:spcPts val="600"/>
              </a:spcBef>
              <a:spcAft>
                <a:spcPts val="1800"/>
              </a:spcAft>
              <a:buFont typeface="Arial" panose="020B0604020202020204" pitchFamily="34" charset="0"/>
              <a:buNone/>
            </a:pPr>
            <a:r>
              <a:rPr lang="zh-CN" altLang="en-US" sz="1800" b="1" dirty="0">
                <a:solidFill>
                  <a:srgbClr val="9A0001"/>
                </a:solidFill>
              </a:rPr>
              <a:t>把握度</a:t>
            </a:r>
            <a:r>
              <a:rPr lang="zh-CN" altLang="zh-CN" sz="1800" b="1" dirty="0">
                <a:solidFill>
                  <a:srgbClr val="9A0001"/>
                </a:solidFill>
              </a:rPr>
              <a:t>（</a:t>
            </a:r>
            <a:r>
              <a:rPr lang="zh-CN" altLang="en-US" sz="1800" b="1" dirty="0">
                <a:solidFill>
                  <a:srgbClr val="9A0001"/>
                </a:solidFill>
              </a:rPr>
              <a:t>效能，</a:t>
            </a:r>
            <a:r>
              <a:rPr lang="en-US" altLang="zh-CN" sz="1800" b="1" dirty="0">
                <a:solidFill>
                  <a:srgbClr val="9A0001"/>
                </a:solidFill>
              </a:rPr>
              <a:t>power</a:t>
            </a:r>
            <a:r>
              <a:rPr lang="zh-CN" altLang="en-US" sz="1800" b="1" dirty="0">
                <a:solidFill>
                  <a:srgbClr val="9A0001"/>
                </a:solidFill>
              </a:rPr>
              <a:t>）</a:t>
            </a:r>
            <a:r>
              <a:rPr lang="en-US" altLang="zh-CN" sz="1800" dirty="0">
                <a:solidFill>
                  <a:schemeClr val="tx2">
                    <a:lumMod val="50000"/>
                  </a:schemeClr>
                </a:solidFill>
              </a:rPr>
              <a:t>= 1 – </a:t>
            </a:r>
            <a:r>
              <a:rPr lang="el-GR" altLang="zh-CN" sz="1800" dirty="0">
                <a:solidFill>
                  <a:schemeClr val="tx2">
                    <a:lumMod val="50000"/>
                  </a:schemeClr>
                </a:solidFill>
              </a:rPr>
              <a:t>β</a:t>
            </a:r>
            <a:r>
              <a:rPr lang="zh-CN" altLang="en-US" sz="1800" dirty="0">
                <a:solidFill>
                  <a:schemeClr val="tx2">
                    <a:lumMod val="50000"/>
                  </a:schemeClr>
                </a:solidFill>
              </a:rPr>
              <a:t>，即如果真实情况是药品有效，按检验水平</a:t>
            </a:r>
            <a:r>
              <a:rPr lang="el-GR" altLang="zh-CN" sz="1800" dirty="0">
                <a:solidFill>
                  <a:schemeClr val="tx2">
                    <a:lumMod val="50000"/>
                  </a:schemeClr>
                </a:solidFill>
              </a:rPr>
              <a:t>α</a:t>
            </a:r>
            <a:r>
              <a:rPr lang="zh-CN" altLang="en-US" sz="1800" dirty="0">
                <a:solidFill>
                  <a:schemeClr val="tx2">
                    <a:lumMod val="50000"/>
                  </a:schemeClr>
                </a:solidFill>
              </a:rPr>
              <a:t>能够发现它的概率。例如（</a:t>
            </a:r>
            <a:r>
              <a:rPr lang="en-US" altLang="zh-CN" sz="1800" dirty="0">
                <a:solidFill>
                  <a:schemeClr val="tx2">
                    <a:lumMod val="50000"/>
                  </a:schemeClr>
                </a:solidFill>
              </a:rPr>
              <a:t>1 – </a:t>
            </a:r>
            <a:r>
              <a:rPr lang="el-GR" altLang="zh-CN" sz="1800" dirty="0">
                <a:solidFill>
                  <a:schemeClr val="tx2">
                    <a:lumMod val="50000"/>
                  </a:schemeClr>
                </a:solidFill>
              </a:rPr>
              <a:t>β</a:t>
            </a:r>
            <a:r>
              <a:rPr lang="zh-CN" altLang="en-US" sz="1800" dirty="0">
                <a:solidFill>
                  <a:schemeClr val="tx2">
                    <a:lumMod val="50000"/>
                  </a:schemeClr>
                </a:solidFill>
              </a:rPr>
              <a:t>）</a:t>
            </a:r>
            <a:r>
              <a:rPr lang="en-US" altLang="zh-CN" sz="1800" dirty="0">
                <a:solidFill>
                  <a:schemeClr val="tx2">
                    <a:lumMod val="50000"/>
                  </a:schemeClr>
                </a:solidFill>
              </a:rPr>
              <a:t>=0.9</a:t>
            </a:r>
            <a:r>
              <a:rPr lang="zh-CN" altLang="en-US" sz="1800" dirty="0">
                <a:solidFill>
                  <a:schemeClr val="tx2">
                    <a:lumMod val="50000"/>
                  </a:schemeClr>
                </a:solidFill>
              </a:rPr>
              <a:t>，则意味着当真实情况是药品有效（</a:t>
            </a:r>
            <a:r>
              <a:rPr lang="el-GR" altLang="zh-CN" sz="1800" dirty="0">
                <a:solidFill>
                  <a:schemeClr val="tx2">
                    <a:lumMod val="50000"/>
                  </a:schemeClr>
                </a:solidFill>
              </a:rPr>
              <a:t> μ</a:t>
            </a:r>
            <a:r>
              <a:rPr lang="en-US" altLang="zh-CN" sz="1800" baseline="-25000" dirty="0">
                <a:solidFill>
                  <a:schemeClr val="tx2">
                    <a:lumMod val="50000"/>
                  </a:schemeClr>
                </a:solidFill>
              </a:rPr>
              <a:t>1 </a:t>
            </a:r>
            <a:r>
              <a:rPr lang="en-US" altLang="zh-CN" sz="1800" dirty="0">
                <a:solidFill>
                  <a:schemeClr val="tx2">
                    <a:lumMod val="50000"/>
                  </a:schemeClr>
                </a:solidFill>
              </a:rPr>
              <a:t>≠ </a:t>
            </a:r>
            <a:r>
              <a:rPr lang="el-GR" altLang="zh-CN" sz="1800" dirty="0">
                <a:solidFill>
                  <a:schemeClr val="tx2">
                    <a:lumMod val="50000"/>
                  </a:schemeClr>
                </a:solidFill>
              </a:rPr>
              <a:t>μ</a:t>
            </a:r>
            <a:r>
              <a:rPr lang="en-US" altLang="zh-CN" sz="1800" baseline="-25000" dirty="0">
                <a:solidFill>
                  <a:schemeClr val="tx2">
                    <a:lumMod val="50000"/>
                  </a:schemeClr>
                </a:solidFill>
              </a:rPr>
              <a:t>2</a:t>
            </a:r>
            <a:r>
              <a:rPr lang="zh-CN" altLang="en-US" sz="1800" dirty="0">
                <a:solidFill>
                  <a:schemeClr val="tx2">
                    <a:lumMod val="50000"/>
                  </a:schemeClr>
                </a:solidFill>
              </a:rPr>
              <a:t>）时，理论上每</a:t>
            </a:r>
            <a:r>
              <a:rPr lang="en-US" altLang="zh-CN" sz="1800" dirty="0">
                <a:solidFill>
                  <a:schemeClr val="tx2">
                    <a:lumMod val="50000"/>
                  </a:schemeClr>
                </a:solidFill>
              </a:rPr>
              <a:t>100</a:t>
            </a:r>
            <a:r>
              <a:rPr lang="zh-CN" altLang="en-US" sz="1800" dirty="0">
                <a:solidFill>
                  <a:schemeClr val="tx2">
                    <a:lumMod val="50000"/>
                  </a:schemeClr>
                </a:solidFill>
              </a:rPr>
              <a:t>次抽样中，在</a:t>
            </a:r>
            <a:r>
              <a:rPr lang="el-GR" altLang="zh-CN" sz="1800" dirty="0">
                <a:solidFill>
                  <a:schemeClr val="tx2">
                    <a:lumMod val="50000"/>
                  </a:schemeClr>
                </a:solidFill>
              </a:rPr>
              <a:t>α</a:t>
            </a:r>
            <a:r>
              <a:rPr lang="zh-CN" altLang="en-US" sz="1800" dirty="0">
                <a:solidFill>
                  <a:schemeClr val="tx2">
                    <a:lumMod val="50000"/>
                  </a:schemeClr>
                </a:solidFill>
              </a:rPr>
              <a:t>的校验水平上，平均有</a:t>
            </a:r>
            <a:r>
              <a:rPr lang="en-US" altLang="zh-CN" sz="1800" dirty="0">
                <a:solidFill>
                  <a:schemeClr val="tx2">
                    <a:lumMod val="50000"/>
                  </a:schemeClr>
                </a:solidFill>
              </a:rPr>
              <a:t>90</a:t>
            </a:r>
            <a:r>
              <a:rPr lang="zh-CN" altLang="en-US" sz="1800" dirty="0">
                <a:solidFill>
                  <a:schemeClr val="tx2">
                    <a:lumMod val="50000"/>
                  </a:schemeClr>
                </a:solidFill>
              </a:rPr>
              <a:t>次能够正确的拒绝</a:t>
            </a:r>
            <a:r>
              <a:rPr lang="en-US" altLang="zh-CN" sz="1800" dirty="0">
                <a:solidFill>
                  <a:schemeClr val="tx2">
                    <a:lumMod val="50000"/>
                  </a:schemeClr>
                </a:solidFill>
              </a:rPr>
              <a:t>H</a:t>
            </a:r>
            <a:r>
              <a:rPr lang="en-US" altLang="zh-CN" sz="1800" baseline="-25000" dirty="0">
                <a:solidFill>
                  <a:schemeClr val="tx2">
                    <a:lumMod val="50000"/>
                  </a:schemeClr>
                </a:solidFill>
              </a:rPr>
              <a:t>0</a:t>
            </a:r>
            <a:r>
              <a:rPr lang="zh-CN" altLang="en-US" sz="1800" dirty="0">
                <a:solidFill>
                  <a:schemeClr val="tx2">
                    <a:lumMod val="50000"/>
                  </a:schemeClr>
                </a:solidFill>
              </a:rPr>
              <a:t>。</a:t>
            </a:r>
          </a:p>
        </p:txBody>
      </p:sp>
      <p:sp>
        <p:nvSpPr>
          <p:cNvPr id="4" name="Rectangle 111">
            <a:extLst>
              <a:ext uri="{FF2B5EF4-FFF2-40B4-BE49-F238E27FC236}">
                <a16:creationId xmlns:a16="http://schemas.microsoft.com/office/drawing/2014/main" id="{1D681D33-3565-CCA9-FCF0-830490A5E753}"/>
              </a:ext>
            </a:extLst>
          </p:cNvPr>
          <p:cNvSpPr/>
          <p:nvPr/>
        </p:nvSpPr>
        <p:spPr>
          <a:xfrm>
            <a:off x="9654008" y="4231877"/>
            <a:ext cx="2016321"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CN" b="1" i="1" dirty="0">
                <a:solidFill>
                  <a:schemeClr val="bg1"/>
                </a:solidFill>
              </a:rPr>
              <a:t>Proportions A&gt;B</a:t>
            </a:r>
            <a:endParaRPr lang="zh-CN" altLang="en-US" b="1" i="1" dirty="0">
              <a:solidFill>
                <a:schemeClr val="bg1"/>
              </a:solidFill>
            </a:endParaRPr>
          </a:p>
        </p:txBody>
      </p:sp>
      <p:grpSp>
        <p:nvGrpSpPr>
          <p:cNvPr id="5" name="Group 6143">
            <a:extLst>
              <a:ext uri="{FF2B5EF4-FFF2-40B4-BE49-F238E27FC236}">
                <a16:creationId xmlns:a16="http://schemas.microsoft.com/office/drawing/2014/main" id="{BD8DA2AD-FC05-B66E-24C9-3A1F6DDFC772}"/>
              </a:ext>
            </a:extLst>
          </p:cNvPr>
          <p:cNvGrpSpPr/>
          <p:nvPr/>
        </p:nvGrpSpPr>
        <p:grpSpPr>
          <a:xfrm>
            <a:off x="787969" y="2688621"/>
            <a:ext cx="8619918" cy="3442155"/>
            <a:chOff x="1019126" y="3001101"/>
            <a:chExt cx="7247412" cy="3062327"/>
          </a:xfrm>
        </p:grpSpPr>
        <p:pic>
          <p:nvPicPr>
            <p:cNvPr id="6" name="Picture 3" descr="C:\Users\bygw\AppData\Local\Microsoft\Windows\Temporary Internet Files\Content.IE5\538SJ241\MC900297457[1].wmf">
              <a:extLst>
                <a:ext uri="{FF2B5EF4-FFF2-40B4-BE49-F238E27FC236}">
                  <a16:creationId xmlns:a16="http://schemas.microsoft.com/office/drawing/2014/main" id="{88168937-EEF2-AFD9-4012-1763778042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3944" y="3370433"/>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bygw\AppData\Local\Microsoft\Windows\Temporary Internet Files\Content.IE5\PF3373HT\MC900390982[1].wmf">
              <a:extLst>
                <a:ext uri="{FF2B5EF4-FFF2-40B4-BE49-F238E27FC236}">
                  <a16:creationId xmlns:a16="http://schemas.microsoft.com/office/drawing/2014/main" id="{53320AB5-FB1C-AB89-F2EA-92B447D0D0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260" y="333828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bygw\AppData\Local\Microsoft\Windows\Temporary Internet Files\Content.IE5\538SJ241\MC900297457[1].wmf">
              <a:extLst>
                <a:ext uri="{FF2B5EF4-FFF2-40B4-BE49-F238E27FC236}">
                  <a16:creationId xmlns:a16="http://schemas.microsoft.com/office/drawing/2014/main" id="{C179F9E8-FAAC-3044-1A80-645F7EF941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055" y="3360501"/>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bygw\AppData\Local\Microsoft\Windows\Temporary Internet Files\Content.IE5\PF3373HT\MC900390982[1].wmf">
              <a:extLst>
                <a:ext uri="{FF2B5EF4-FFF2-40B4-BE49-F238E27FC236}">
                  <a16:creationId xmlns:a16="http://schemas.microsoft.com/office/drawing/2014/main" id="{5BD40891-3C22-6E06-0CD2-3B982C868D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586" y="3341858"/>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bygw\AppData\Local\Microsoft\Windows\Temporary Internet Files\Content.IE5\538SJ241\MC900297457[1].wmf">
              <a:extLst>
                <a:ext uri="{FF2B5EF4-FFF2-40B4-BE49-F238E27FC236}">
                  <a16:creationId xmlns:a16="http://schemas.microsoft.com/office/drawing/2014/main" id="{7D3750E9-720B-DA66-569C-205A355EA0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2448" y="3370433"/>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bygw\AppData\Local\Microsoft\Windows\Temporary Internet Files\Content.IE5\PF3373HT\MC900390982[1].wmf">
              <a:extLst>
                <a:ext uri="{FF2B5EF4-FFF2-40B4-BE49-F238E27FC236}">
                  <a16:creationId xmlns:a16="http://schemas.microsoft.com/office/drawing/2014/main" id="{DFD3A7A3-F3EA-028F-29C5-2A25A9ABF4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3196" y="3317964"/>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bygw\AppData\Local\Microsoft\Windows\Temporary Internet Files\Content.IE5\538SJ241\MC900297457[1].wmf">
              <a:extLst>
                <a:ext uri="{FF2B5EF4-FFF2-40B4-BE49-F238E27FC236}">
                  <a16:creationId xmlns:a16="http://schemas.microsoft.com/office/drawing/2014/main" id="{5D21AFD0-CFBE-9892-FD93-C39A223253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7212" y="3360275"/>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bygw\AppData\Local\Microsoft\Windows\Temporary Internet Files\Content.IE5\PF3373HT\MC900390982[1].wmf">
              <a:extLst>
                <a:ext uri="{FF2B5EF4-FFF2-40B4-BE49-F238E27FC236}">
                  <a16:creationId xmlns:a16="http://schemas.microsoft.com/office/drawing/2014/main" id="{16F34AB7-332B-B199-6314-85AF358267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6115" y="3355568"/>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bygw\AppData\Local\Microsoft\Windows\Temporary Internet Files\Content.IE5\538SJ241\MC900297457[1].wmf">
              <a:extLst>
                <a:ext uri="{FF2B5EF4-FFF2-40B4-BE49-F238E27FC236}">
                  <a16:creationId xmlns:a16="http://schemas.microsoft.com/office/drawing/2014/main" id="{4ECEB5CE-D39D-861C-91AD-BD1002F3D5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3943" y="508235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bygw\AppData\Local\Microsoft\Windows\Temporary Internet Files\Content.IE5\PF3373HT\MC900390982[1].wmf">
              <a:extLst>
                <a:ext uri="{FF2B5EF4-FFF2-40B4-BE49-F238E27FC236}">
                  <a16:creationId xmlns:a16="http://schemas.microsoft.com/office/drawing/2014/main" id="{29C6AC6D-C8E3-D5AE-994C-2C9B7DFAE7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259" y="505020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C:\Users\bygw\AppData\Local\Microsoft\Windows\Temporary Internet Files\Content.IE5\538SJ241\MC900297457[1].wmf">
              <a:extLst>
                <a:ext uri="{FF2B5EF4-FFF2-40B4-BE49-F238E27FC236}">
                  <a16:creationId xmlns:a16="http://schemas.microsoft.com/office/drawing/2014/main" id="{23D8AA52-17DB-E55C-35AE-4BF9D4F4BC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3949" y="506330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bygw\AppData\Local\Microsoft\Windows\Temporary Internet Files\Content.IE5\PF3373HT\MC900390982[1].wmf">
              <a:extLst>
                <a:ext uri="{FF2B5EF4-FFF2-40B4-BE49-F238E27FC236}">
                  <a16:creationId xmlns:a16="http://schemas.microsoft.com/office/drawing/2014/main" id="{F6260F33-5FB8-A62F-5F04-BAC7384527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0450" y="418647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C:\Users\bygw\AppData\Local\Microsoft\Windows\Temporary Internet Files\Content.IE5\538SJ241\MC900297457[1].wmf">
              <a:extLst>
                <a:ext uri="{FF2B5EF4-FFF2-40B4-BE49-F238E27FC236}">
                  <a16:creationId xmlns:a16="http://schemas.microsoft.com/office/drawing/2014/main" id="{7CE03F5B-245B-3F02-A13C-C68DAC3F51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1755" y="5052920"/>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C:\Users\bygw\AppData\Local\Microsoft\Windows\Temporary Internet Files\Content.IE5\PF3373HT\MC900390982[1].wmf">
              <a:extLst>
                <a:ext uri="{FF2B5EF4-FFF2-40B4-BE49-F238E27FC236}">
                  <a16:creationId xmlns:a16="http://schemas.microsoft.com/office/drawing/2014/main" id="{6F0DDF68-0851-CC64-EED0-F927FB11D1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2853" y="505020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bygw\AppData\Local\Microsoft\Windows\Temporary Internet Files\Content.IE5\538SJ241\MC900297457[1].wmf">
              <a:extLst>
                <a:ext uri="{FF2B5EF4-FFF2-40B4-BE49-F238E27FC236}">
                  <a16:creationId xmlns:a16="http://schemas.microsoft.com/office/drawing/2014/main" id="{26BDAFB2-C102-7135-C91D-734712EA07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7211" y="507219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Users\bygw\AppData\Local\Microsoft\Windows\Temporary Internet Files\Content.IE5\PF3373HT\MC900390982[1].wmf">
              <a:extLst>
                <a:ext uri="{FF2B5EF4-FFF2-40B4-BE49-F238E27FC236}">
                  <a16:creationId xmlns:a16="http://schemas.microsoft.com/office/drawing/2014/main" id="{E71D1ED1-62C9-9B4C-CBD2-E032F369CB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6114" y="506748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bygw\AppData\Local\Microsoft\Windows\Temporary Internet Files\Content.IE5\538SJ241\MC900297457[1].wmf">
              <a:extLst>
                <a:ext uri="{FF2B5EF4-FFF2-40B4-BE49-F238E27FC236}">
                  <a16:creationId xmlns:a16="http://schemas.microsoft.com/office/drawing/2014/main" id="{23E90FEF-57D4-72FB-F001-EC9782B1C5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9098" y="420500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C:\Users\bygw\AppData\Local\Microsoft\Windows\Temporary Internet Files\Content.IE5\PF3373HT\MC900390982[1].wmf">
              <a:extLst>
                <a:ext uri="{FF2B5EF4-FFF2-40B4-BE49-F238E27FC236}">
                  <a16:creationId xmlns:a16="http://schemas.microsoft.com/office/drawing/2014/main" id="{33CE9008-93E1-1365-9B1E-C98414489E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6845" y="418278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bygw\AppData\Local\Microsoft\Windows\Temporary Internet Files\Content.IE5\538SJ241\MC900297457[1].wmf">
              <a:extLst>
                <a:ext uri="{FF2B5EF4-FFF2-40B4-BE49-F238E27FC236}">
                  <a16:creationId xmlns:a16="http://schemas.microsoft.com/office/drawing/2014/main" id="{1CC26108-BD71-15C6-43DD-FE7E53C047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6758" y="5093953"/>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bygw\AppData\Local\Microsoft\Windows\Temporary Internet Files\Content.IE5\PF3373HT\MC900390982[1].wmf">
              <a:extLst>
                <a:ext uri="{FF2B5EF4-FFF2-40B4-BE49-F238E27FC236}">
                  <a16:creationId xmlns:a16="http://schemas.microsoft.com/office/drawing/2014/main" id="{712C7DF3-7277-3052-2376-9C81047BB9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442" y="417643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C:\Users\bygw\AppData\Local\Microsoft\Windows\Temporary Internet Files\Content.IE5\538SJ241\MC900297457[1].wmf">
              <a:extLst>
                <a:ext uri="{FF2B5EF4-FFF2-40B4-BE49-F238E27FC236}">
                  <a16:creationId xmlns:a16="http://schemas.microsoft.com/office/drawing/2014/main" id="{BCF203EC-3DBD-0548-A5B6-6CE243F592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304" y="420500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C:\Users\bygw\AppData\Local\Microsoft\Windows\Temporary Internet Files\Content.IE5\PF3373HT\MC900390982[1].wmf">
              <a:extLst>
                <a:ext uri="{FF2B5EF4-FFF2-40B4-BE49-F238E27FC236}">
                  <a16:creationId xmlns:a16="http://schemas.microsoft.com/office/drawing/2014/main" id="{76614A1F-6141-B311-9470-02559973C5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0052" y="415253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C:\Users\bygw\AppData\Local\Microsoft\Windows\Temporary Internet Files\Content.IE5\538SJ241\MC900297457[1].wmf">
              <a:extLst>
                <a:ext uri="{FF2B5EF4-FFF2-40B4-BE49-F238E27FC236}">
                  <a16:creationId xmlns:a16="http://schemas.microsoft.com/office/drawing/2014/main" id="{BAB7E175-1682-9291-8942-CD86237F21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6114" y="4250945"/>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C:\Users\bygw\AppData\Local\Microsoft\Windows\Temporary Internet Files\Content.IE5\PF3373HT\MC900390982[1].wmf">
              <a:extLst>
                <a:ext uri="{FF2B5EF4-FFF2-40B4-BE49-F238E27FC236}">
                  <a16:creationId xmlns:a16="http://schemas.microsoft.com/office/drawing/2014/main" id="{BC4B7C75-2665-D979-5A76-9D7DB651B5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9516" y="418278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 descr="C:\Users\bygw\AppData\Local\Microsoft\Windows\Temporary Internet Files\Content.IE5\538SJ241\MC900297457[1].wmf">
              <a:extLst>
                <a:ext uri="{FF2B5EF4-FFF2-40B4-BE49-F238E27FC236}">
                  <a16:creationId xmlns:a16="http://schemas.microsoft.com/office/drawing/2014/main" id="{10F39267-1AA4-B89A-F21D-C43321E2FB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4797" y="462832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C:\Users\bygw\AppData\Local\Microsoft\Windows\Temporary Internet Files\Content.IE5\PF3373HT\MC900390982[1].wmf">
              <a:extLst>
                <a:ext uri="{FF2B5EF4-FFF2-40B4-BE49-F238E27FC236}">
                  <a16:creationId xmlns:a16="http://schemas.microsoft.com/office/drawing/2014/main" id="{14BC7BA2-1149-0E02-323E-0E302AFBAE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2544" y="460610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bygw\AppData\Local\Microsoft\Windows\Temporary Internet Files\Content.IE5\538SJ241\MC900297457[1].wmf">
              <a:extLst>
                <a:ext uri="{FF2B5EF4-FFF2-40B4-BE49-F238E27FC236}">
                  <a16:creationId xmlns:a16="http://schemas.microsoft.com/office/drawing/2014/main" id="{FA2D3DCE-F3AB-58A3-ED58-08CB2BACFA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505" y="460927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C:\Users\bygw\AppData\Local\Microsoft\Windows\Temporary Internet Files\Content.IE5\PF3373HT\MC900390982[1].wmf">
              <a:extLst>
                <a:ext uri="{FF2B5EF4-FFF2-40B4-BE49-F238E27FC236}">
                  <a16:creationId xmlns:a16="http://schemas.microsoft.com/office/drawing/2014/main" id="{356C8003-E5FB-6285-9153-6E6DDE5819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3212" y="459974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 descr="C:\Users\bygw\AppData\Local\Microsoft\Windows\Temporary Internet Files\Content.IE5\538SJ241\MC900297457[1].wmf">
              <a:extLst>
                <a:ext uri="{FF2B5EF4-FFF2-40B4-BE49-F238E27FC236}">
                  <a16:creationId xmlns:a16="http://schemas.microsoft.com/office/drawing/2014/main" id="{7E67FBBD-D517-BF81-850A-A2D2EFB434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4311" y="4598890"/>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Users\bygw\AppData\Local\Microsoft\Windows\Temporary Internet Files\Content.IE5\PF3373HT\MC900390982[1].wmf">
              <a:extLst>
                <a:ext uri="{FF2B5EF4-FFF2-40B4-BE49-F238E27FC236}">
                  <a16:creationId xmlns:a16="http://schemas.microsoft.com/office/drawing/2014/main" id="{F9931536-96D3-B54D-E079-3A52BADA44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5409" y="459617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bygw\AppData\Local\Microsoft\Windows\Temporary Internet Files\Content.IE5\538SJ241\MC900297457[1].wmf">
              <a:extLst>
                <a:ext uri="{FF2B5EF4-FFF2-40B4-BE49-F238E27FC236}">
                  <a16:creationId xmlns:a16="http://schemas.microsoft.com/office/drawing/2014/main" id="{15321AAC-B460-6574-0591-8F753D7E54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767" y="461816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C:\Users\bygw\AppData\Local\Microsoft\Windows\Temporary Internet Files\Content.IE5\PF3373HT\MC900390982[1].wmf">
              <a:extLst>
                <a:ext uri="{FF2B5EF4-FFF2-40B4-BE49-F238E27FC236}">
                  <a16:creationId xmlns:a16="http://schemas.microsoft.com/office/drawing/2014/main" id="{BE1F5865-2D65-C63B-342F-E0DB38E2F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8670" y="461345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bygw\AppData\Local\Microsoft\Windows\Temporary Internet Files\Content.IE5\538SJ241\MC900297457[1].wmf">
              <a:extLst>
                <a:ext uri="{FF2B5EF4-FFF2-40B4-BE49-F238E27FC236}">
                  <a16:creationId xmlns:a16="http://schemas.microsoft.com/office/drawing/2014/main" id="{EEC9A1A7-62BD-3425-E387-CD16F8B0DB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1340" y="3793751"/>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C:\Users\bygw\AppData\Local\Microsoft\Windows\Temporary Internet Files\Content.IE5\PF3373HT\MC900390982[1].wmf">
              <a:extLst>
                <a:ext uri="{FF2B5EF4-FFF2-40B4-BE49-F238E27FC236}">
                  <a16:creationId xmlns:a16="http://schemas.microsoft.com/office/drawing/2014/main" id="{BCE0571A-8ACA-04FB-CCB0-916D1187CF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9087" y="377153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C:\Users\bygw\AppData\Local\Microsoft\Windows\Temporary Internet Files\Content.IE5\538SJ241\MC900297457[1].wmf">
              <a:extLst>
                <a:ext uri="{FF2B5EF4-FFF2-40B4-BE49-F238E27FC236}">
                  <a16:creationId xmlns:a16="http://schemas.microsoft.com/office/drawing/2014/main" id="{5775F029-B77D-BAF6-EB93-7C0AD790CE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153" y="3783819"/>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C:\Users\bygw\AppData\Local\Microsoft\Windows\Temporary Internet Files\Content.IE5\PF3373HT\MC900390982[1].wmf">
              <a:extLst>
                <a:ext uri="{FF2B5EF4-FFF2-40B4-BE49-F238E27FC236}">
                  <a16:creationId xmlns:a16="http://schemas.microsoft.com/office/drawing/2014/main" id="{B487C657-737B-578D-F97F-455824CA90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4554" y="3755978"/>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bygw\AppData\Local\Microsoft\Windows\Temporary Internet Files\Content.IE5\538SJ241\MC900297457[1].wmf">
              <a:extLst>
                <a:ext uri="{FF2B5EF4-FFF2-40B4-BE49-F238E27FC236}">
                  <a16:creationId xmlns:a16="http://schemas.microsoft.com/office/drawing/2014/main" id="{30A58B4B-C039-E2FB-0687-3F5A5FA86F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281" y="3783593"/>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C:\Users\bygw\AppData\Local\Microsoft\Windows\Temporary Internet Files\Content.IE5\PF3373HT\MC900390982[1].wmf">
              <a:extLst>
                <a:ext uri="{FF2B5EF4-FFF2-40B4-BE49-F238E27FC236}">
                  <a16:creationId xmlns:a16="http://schemas.microsoft.com/office/drawing/2014/main" id="{F548FB0F-C294-5DF5-BE6A-2942B13AEC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2294" y="3741282"/>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C:\Users\bygw\AppData\Local\Microsoft\Windows\Temporary Internet Files\Content.IE5\538SJ241\MC900297457[1].wmf">
              <a:extLst>
                <a:ext uri="{FF2B5EF4-FFF2-40B4-BE49-F238E27FC236}">
                  <a16:creationId xmlns:a16="http://schemas.microsoft.com/office/drawing/2014/main" id="{B107E39F-8176-96B6-C661-4BFCCC4AFA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6310" y="3783593"/>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C:\Users\bygw\AppData\Local\Microsoft\Windows\Temporary Internet Files\Content.IE5\PF3373HT\MC900390982[1].wmf">
              <a:extLst>
                <a:ext uri="{FF2B5EF4-FFF2-40B4-BE49-F238E27FC236}">
                  <a16:creationId xmlns:a16="http://schemas.microsoft.com/office/drawing/2014/main" id="{71B86136-C081-8099-C6E1-E4F171789E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5213" y="3778886"/>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descr="C:\Users\bygw\AppData\Local\Microsoft\Windows\Temporary Internet Files\Content.IE5\538SJ241\MC900297457[1].wmf">
              <a:extLst>
                <a:ext uri="{FF2B5EF4-FFF2-40B4-BE49-F238E27FC236}">
                  <a16:creationId xmlns:a16="http://schemas.microsoft.com/office/drawing/2014/main" id="{3C562151-B8C8-C6D5-A87F-B6CF2F0EF3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3981" y="5505208"/>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C:\Users\bygw\AppData\Local\Microsoft\Windows\Temporary Internet Files\Content.IE5\PF3373HT\MC900390982[1].wmf">
              <a:extLst>
                <a:ext uri="{FF2B5EF4-FFF2-40B4-BE49-F238E27FC236}">
                  <a16:creationId xmlns:a16="http://schemas.microsoft.com/office/drawing/2014/main" id="{24D337AE-E831-517D-9A41-7D23ACEAAC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1728" y="548298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 descr="C:\Users\bygw\AppData\Local\Microsoft\Windows\Temporary Internet Files\Content.IE5\538SJ241\MC900297457[1].wmf">
              <a:extLst>
                <a:ext uri="{FF2B5EF4-FFF2-40B4-BE49-F238E27FC236}">
                  <a16:creationId xmlns:a16="http://schemas.microsoft.com/office/drawing/2014/main" id="{F2819693-8821-80C1-7D1B-AE63F0F888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89" y="5486158"/>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C:\Users\bygw\AppData\Local\Microsoft\Windows\Temporary Internet Files\Content.IE5\PF3373HT\MC900390982[1].wmf">
              <a:extLst>
                <a:ext uri="{FF2B5EF4-FFF2-40B4-BE49-F238E27FC236}">
                  <a16:creationId xmlns:a16="http://schemas.microsoft.com/office/drawing/2014/main" id="{BB95918F-E74B-C849-EFFA-1179BD5BED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02396" y="547663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 descr="C:\Users\bygw\AppData\Local\Microsoft\Windows\Temporary Internet Files\Content.IE5\538SJ241\MC900297457[1].wmf">
              <a:extLst>
                <a:ext uri="{FF2B5EF4-FFF2-40B4-BE49-F238E27FC236}">
                  <a16:creationId xmlns:a16="http://schemas.microsoft.com/office/drawing/2014/main" id="{9FC742C8-F5F9-CCB7-A55C-BEE5D9AD9A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3495" y="547577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Users\bygw\AppData\Local\Microsoft\Windows\Temporary Internet Files\Content.IE5\PF3373HT\MC900390982[1].wmf">
              <a:extLst>
                <a:ext uri="{FF2B5EF4-FFF2-40B4-BE49-F238E27FC236}">
                  <a16:creationId xmlns:a16="http://schemas.microsoft.com/office/drawing/2014/main" id="{13DA3AAD-AE02-BDB5-52DB-0499D16563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0746" y="550303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C:\Users\bygw\AppData\Local\Microsoft\Windows\Temporary Internet Files\Content.IE5\538SJ241\MC900297457[1].wmf">
              <a:extLst>
                <a:ext uri="{FF2B5EF4-FFF2-40B4-BE49-F238E27FC236}">
                  <a16:creationId xmlns:a16="http://schemas.microsoft.com/office/drawing/2014/main" id="{8429C03B-49F1-43BF-CEDB-F1BB80578D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6954" y="549351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C:\Users\bygw\AppData\Local\Microsoft\Windows\Temporary Internet Files\Content.IE5\PF3373HT\MC900390982[1].wmf">
              <a:extLst>
                <a:ext uri="{FF2B5EF4-FFF2-40B4-BE49-F238E27FC236}">
                  <a16:creationId xmlns:a16="http://schemas.microsoft.com/office/drawing/2014/main" id="{0A2F8D2D-7DC7-998C-4B2E-2186A7D4AA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7854" y="549034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3" descr="C:\Users\bygw\AppData\Local\Microsoft\Windows\Temporary Internet Files\Content.IE5\538SJ241\MC900297457[1].wmf">
              <a:extLst>
                <a:ext uri="{FF2B5EF4-FFF2-40B4-BE49-F238E27FC236}">
                  <a16:creationId xmlns:a16="http://schemas.microsoft.com/office/drawing/2014/main" id="{C48DEE9E-5E0E-644D-F2FB-48543C6D48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2969" y="3332829"/>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C:\Users\bygw\AppData\Local\Microsoft\Windows\Temporary Internet Files\Content.IE5\PF3373HT\MC900390982[1].wmf">
              <a:extLst>
                <a:ext uri="{FF2B5EF4-FFF2-40B4-BE49-F238E27FC236}">
                  <a16:creationId xmlns:a16="http://schemas.microsoft.com/office/drawing/2014/main" id="{973748DB-3F90-22E9-DDF8-416188882B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285" y="3300676"/>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3" descr="C:\Users\bygw\AppData\Local\Microsoft\Windows\Temporary Internet Files\Content.IE5\538SJ241\MC900297457[1].wmf">
              <a:extLst>
                <a:ext uri="{FF2B5EF4-FFF2-40B4-BE49-F238E27FC236}">
                  <a16:creationId xmlns:a16="http://schemas.microsoft.com/office/drawing/2014/main" id="{82CFE925-9115-9580-9ECD-2AF0D5D113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1080" y="3322897"/>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C:\Users\bygw\AppData\Local\Microsoft\Windows\Temporary Internet Files\Content.IE5\PF3373HT\MC900390982[1].wmf">
              <a:extLst>
                <a:ext uri="{FF2B5EF4-FFF2-40B4-BE49-F238E27FC236}">
                  <a16:creationId xmlns:a16="http://schemas.microsoft.com/office/drawing/2014/main" id="{5D5EA2F4-86E4-BA4B-A389-0FE27C5F8E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1186" y="3304254"/>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 descr="C:\Users\bygw\AppData\Local\Microsoft\Windows\Temporary Internet Files\Content.IE5\538SJ241\MC900297457[1].wmf">
              <a:extLst>
                <a:ext uri="{FF2B5EF4-FFF2-40B4-BE49-F238E27FC236}">
                  <a16:creationId xmlns:a16="http://schemas.microsoft.com/office/drawing/2014/main" id="{BE166B21-0792-19B2-FF8E-73E9BA54AA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1473" y="3332829"/>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C:\Users\bygw\AppData\Local\Microsoft\Windows\Temporary Internet Files\Content.IE5\PF3373HT\MC900390982[1].wmf">
              <a:extLst>
                <a:ext uri="{FF2B5EF4-FFF2-40B4-BE49-F238E27FC236}">
                  <a16:creationId xmlns:a16="http://schemas.microsoft.com/office/drawing/2014/main" id="{5BCBFAE8-1B3A-A475-79A6-42119E6527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2221" y="328036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3" descr="C:\Users\bygw\AppData\Local\Microsoft\Windows\Temporary Internet Files\Content.IE5\538SJ241\MC900297457[1].wmf">
              <a:extLst>
                <a:ext uri="{FF2B5EF4-FFF2-40B4-BE49-F238E27FC236}">
                  <a16:creationId xmlns:a16="http://schemas.microsoft.com/office/drawing/2014/main" id="{09CB374F-DC78-9CA9-F325-1DF5B1F351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6237" y="3322671"/>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C:\Users\bygw\AppData\Local\Microsoft\Windows\Temporary Internet Files\Content.IE5\PF3373HT\MC900390982[1].wmf">
              <a:extLst>
                <a:ext uri="{FF2B5EF4-FFF2-40B4-BE49-F238E27FC236}">
                  <a16:creationId xmlns:a16="http://schemas.microsoft.com/office/drawing/2014/main" id="{B24F9B15-95D0-4B4D-B55C-0546C66B53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5140" y="3317964"/>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3" descr="C:\Users\bygw\AppData\Local\Microsoft\Windows\Temporary Internet Files\Content.IE5\538SJ241\MC900297457[1].wmf">
              <a:extLst>
                <a:ext uri="{FF2B5EF4-FFF2-40B4-BE49-F238E27FC236}">
                  <a16:creationId xmlns:a16="http://schemas.microsoft.com/office/drawing/2014/main" id="{39DED3D4-A34F-DD1C-B275-46DAD72F43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2968" y="5044750"/>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C:\Users\bygw\AppData\Local\Microsoft\Windows\Temporary Internet Files\Content.IE5\PF3373HT\MC900390982[1].wmf">
              <a:extLst>
                <a:ext uri="{FF2B5EF4-FFF2-40B4-BE49-F238E27FC236}">
                  <a16:creationId xmlns:a16="http://schemas.microsoft.com/office/drawing/2014/main" id="{372269C7-85DB-DC9F-B17A-AD95B757F6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284" y="501259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C:\Users\bygw\AppData\Local\Microsoft\Windows\Temporary Internet Files\Content.IE5\PF3373HT\MC900390982[1].wmf">
              <a:extLst>
                <a:ext uri="{FF2B5EF4-FFF2-40B4-BE49-F238E27FC236}">
                  <a16:creationId xmlns:a16="http://schemas.microsoft.com/office/drawing/2014/main" id="{17D3F2F5-32D1-9F42-5619-E100168844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9681" y="501617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C:\Users\bygw\AppData\Local\Microsoft\Windows\Temporary Internet Files\Content.IE5\PF3373HT\MC900390982[1].wmf">
              <a:extLst>
                <a:ext uri="{FF2B5EF4-FFF2-40B4-BE49-F238E27FC236}">
                  <a16:creationId xmlns:a16="http://schemas.microsoft.com/office/drawing/2014/main" id="{9401E8C6-AE01-6473-83FF-8A5D729B2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1878" y="501259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C:\Users\bygw\AppData\Local\Microsoft\Windows\Temporary Internet Files\Content.IE5\PF3373HT\MC900390982[1].wmf">
              <a:extLst>
                <a:ext uri="{FF2B5EF4-FFF2-40B4-BE49-F238E27FC236}">
                  <a16:creationId xmlns:a16="http://schemas.microsoft.com/office/drawing/2014/main" id="{63DDCAD1-2662-EA67-7EBB-A6A643D469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2082" y="498292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3" descr="C:\Users\bygw\AppData\Local\Microsoft\Windows\Temporary Internet Files\Content.IE5\538SJ241\MC900297457[1].wmf">
              <a:extLst>
                <a:ext uri="{FF2B5EF4-FFF2-40B4-BE49-F238E27FC236}">
                  <a16:creationId xmlns:a16="http://schemas.microsoft.com/office/drawing/2014/main" id="{D119A236-4963-0EDC-B378-F54F4E60D3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8123" y="4167402"/>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C:\Users\bygw\AppData\Local\Microsoft\Windows\Temporary Internet Files\Content.IE5\PF3373HT\MC900390982[1].wmf">
              <a:extLst>
                <a:ext uri="{FF2B5EF4-FFF2-40B4-BE49-F238E27FC236}">
                  <a16:creationId xmlns:a16="http://schemas.microsoft.com/office/drawing/2014/main" id="{FB0D2D94-E933-01CA-5B8C-FAF479345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5870" y="414518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 descr="C:\Users\bygw\AppData\Local\Microsoft\Windows\Temporary Internet Files\Content.IE5\538SJ241\MC900297457[1].wmf">
              <a:extLst>
                <a:ext uri="{FF2B5EF4-FFF2-40B4-BE49-F238E27FC236}">
                  <a16:creationId xmlns:a16="http://schemas.microsoft.com/office/drawing/2014/main" id="{536337E6-6557-67A6-271B-082671025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7936" y="4157470"/>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C:\Users\bygw\AppData\Local\Microsoft\Windows\Temporary Internet Files\Content.IE5\PF3373HT\MC900390982[1].wmf">
              <a:extLst>
                <a:ext uri="{FF2B5EF4-FFF2-40B4-BE49-F238E27FC236}">
                  <a16:creationId xmlns:a16="http://schemas.microsoft.com/office/drawing/2014/main" id="{0FDB977D-B3CF-A4A4-AE36-097E6F558F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8042" y="413882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 descr="C:\Users\bygw\AppData\Local\Microsoft\Windows\Temporary Internet Files\Content.IE5\538SJ241\MC900297457[1].wmf">
              <a:extLst>
                <a:ext uri="{FF2B5EF4-FFF2-40B4-BE49-F238E27FC236}">
                  <a16:creationId xmlns:a16="http://schemas.microsoft.com/office/drawing/2014/main" id="{64574510-9903-AE7D-56EB-C9670A8FE1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8329" y="4167402"/>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C:\Users\bygw\AppData\Local\Microsoft\Windows\Temporary Internet Files\Content.IE5\PF3373HT\MC900390982[1].wmf">
              <a:extLst>
                <a:ext uri="{FF2B5EF4-FFF2-40B4-BE49-F238E27FC236}">
                  <a16:creationId xmlns:a16="http://schemas.microsoft.com/office/drawing/2014/main" id="{93FC3264-F2E0-48E7-7E13-FDFB81E76F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9077" y="411493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 descr="C:\Users\bygw\AppData\Local\Microsoft\Windows\Temporary Internet Files\Content.IE5\538SJ241\MC900297457[1].wmf">
              <a:extLst>
                <a:ext uri="{FF2B5EF4-FFF2-40B4-BE49-F238E27FC236}">
                  <a16:creationId xmlns:a16="http://schemas.microsoft.com/office/drawing/2014/main" id="{8C935951-D0C1-6C16-543C-FFF104C03B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5139" y="4213341"/>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C:\Users\bygw\AppData\Local\Microsoft\Windows\Temporary Internet Files\Content.IE5\PF3373HT\MC900390982[1].wmf">
              <a:extLst>
                <a:ext uri="{FF2B5EF4-FFF2-40B4-BE49-F238E27FC236}">
                  <a16:creationId xmlns:a16="http://schemas.microsoft.com/office/drawing/2014/main" id="{00C705E9-DB59-D679-3F3B-F0919D0429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8541" y="414518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 descr="C:\Users\bygw\AppData\Local\Microsoft\Windows\Temporary Internet Files\Content.IE5\538SJ241\MC900297457[1].wmf">
              <a:extLst>
                <a:ext uri="{FF2B5EF4-FFF2-40B4-BE49-F238E27FC236}">
                  <a16:creationId xmlns:a16="http://schemas.microsoft.com/office/drawing/2014/main" id="{A99C808E-9542-430C-1534-8FA5F92DAB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3822" y="4590720"/>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C:\Users\bygw\AppData\Local\Microsoft\Windows\Temporary Internet Files\Content.IE5\PF3373HT\MC900390982[1].wmf">
              <a:extLst>
                <a:ext uri="{FF2B5EF4-FFF2-40B4-BE49-F238E27FC236}">
                  <a16:creationId xmlns:a16="http://schemas.microsoft.com/office/drawing/2014/main" id="{DBC1D496-349A-3E11-2E11-B8EEA31F77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1569" y="456849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C:\Users\bygw\AppData\Local\Microsoft\Windows\Temporary Internet Files\Content.IE5\PF3373HT\MC900390982[1].wmf">
              <a:extLst>
                <a:ext uri="{FF2B5EF4-FFF2-40B4-BE49-F238E27FC236}">
                  <a16:creationId xmlns:a16="http://schemas.microsoft.com/office/drawing/2014/main" id="{AD238AF6-7C2D-39BD-57FD-FDBA5A310C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2237" y="456214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 descr="C:\Users\bygw\AppData\Local\Microsoft\Windows\Temporary Internet Files\Content.IE5\538SJ241\MC900297457[1].wmf">
              <a:extLst>
                <a:ext uri="{FF2B5EF4-FFF2-40B4-BE49-F238E27FC236}">
                  <a16:creationId xmlns:a16="http://schemas.microsoft.com/office/drawing/2014/main" id="{A7F3DE05-1329-C918-AE07-DE413336B9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3336" y="456128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C:\Users\bygw\AppData\Local\Microsoft\Windows\Temporary Internet Files\Content.IE5\PF3373HT\MC900390982[1].wmf">
              <a:extLst>
                <a:ext uri="{FF2B5EF4-FFF2-40B4-BE49-F238E27FC236}">
                  <a16:creationId xmlns:a16="http://schemas.microsoft.com/office/drawing/2014/main" id="{3FF8A71B-70CF-51FA-125C-4C5E5C9703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7994" y="455856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 descr="C:\Users\bygw\AppData\Local\Microsoft\Windows\Temporary Internet Files\Content.IE5\538SJ241\MC900297457[1].wmf">
              <a:extLst>
                <a:ext uri="{FF2B5EF4-FFF2-40B4-BE49-F238E27FC236}">
                  <a16:creationId xmlns:a16="http://schemas.microsoft.com/office/drawing/2014/main" id="{27078725-189A-5D5E-DDD6-0EEB98CEB3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8792" y="4580562"/>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C:\Users\bygw\AppData\Local\Microsoft\Windows\Temporary Internet Files\Content.IE5\PF3373HT\MC900390982[1].wmf">
              <a:extLst>
                <a:ext uri="{FF2B5EF4-FFF2-40B4-BE49-F238E27FC236}">
                  <a16:creationId xmlns:a16="http://schemas.microsoft.com/office/drawing/2014/main" id="{5A5276F9-B33A-2BD6-54AA-BC318F26E5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7695" y="457585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C:\Users\bygw\AppData\Local\Microsoft\Windows\Temporary Internet Files\Content.IE5\PF3373HT\MC900390982[1].wmf">
              <a:extLst>
                <a:ext uri="{FF2B5EF4-FFF2-40B4-BE49-F238E27FC236}">
                  <a16:creationId xmlns:a16="http://schemas.microsoft.com/office/drawing/2014/main" id="{79172E2C-CAE1-C0FE-A020-4BEF19877D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8112" y="3733926"/>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C:\Users\bygw\AppData\Local\Microsoft\Windows\Temporary Internet Files\Content.IE5\PF3373HT\MC900390982[1].wmf">
              <a:extLst>
                <a:ext uri="{FF2B5EF4-FFF2-40B4-BE49-F238E27FC236}">
                  <a16:creationId xmlns:a16="http://schemas.microsoft.com/office/drawing/2014/main" id="{0A059491-37EB-DEF4-94CF-B6DFDB55BC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284" y="3727572"/>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C:\Users\bygw\AppData\Local\Microsoft\Windows\Temporary Internet Files\Content.IE5\PF3373HT\MC900390982[1].wmf">
              <a:extLst>
                <a:ext uri="{FF2B5EF4-FFF2-40B4-BE49-F238E27FC236}">
                  <a16:creationId xmlns:a16="http://schemas.microsoft.com/office/drawing/2014/main" id="{3CAB28B8-73AF-CB17-AE17-089A5C4D36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1319" y="3703678"/>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3" descr="C:\Users\bygw\AppData\Local\Microsoft\Windows\Temporary Internet Files\Content.IE5\538SJ241\MC900297457[1].wmf">
              <a:extLst>
                <a:ext uri="{FF2B5EF4-FFF2-40B4-BE49-F238E27FC236}">
                  <a16:creationId xmlns:a16="http://schemas.microsoft.com/office/drawing/2014/main" id="{7EF10849-6E7E-4BF3-4D62-47C778365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5335" y="3745989"/>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C:\Users\bygw\AppData\Local\Microsoft\Windows\Temporary Internet Files\Content.IE5\PF3373HT\MC900390982[1].wmf">
              <a:extLst>
                <a:ext uri="{FF2B5EF4-FFF2-40B4-BE49-F238E27FC236}">
                  <a16:creationId xmlns:a16="http://schemas.microsoft.com/office/drawing/2014/main" id="{8C5AD7E7-97E9-6BEA-49E1-0F25DEDACC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4238" y="3741282"/>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 descr="C:\Users\bygw\AppData\Local\Microsoft\Windows\Temporary Internet Files\Content.IE5\538SJ241\MC900297457[1].wmf">
              <a:extLst>
                <a:ext uri="{FF2B5EF4-FFF2-40B4-BE49-F238E27FC236}">
                  <a16:creationId xmlns:a16="http://schemas.microsoft.com/office/drawing/2014/main" id="{3765A16D-65E9-11FD-6D5A-8287757B4C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3006" y="546760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C:\Users\bygw\AppData\Local\Microsoft\Windows\Temporary Internet Files\Content.IE5\PF3373HT\MC900390982[1].wmf">
              <a:extLst>
                <a:ext uri="{FF2B5EF4-FFF2-40B4-BE49-F238E27FC236}">
                  <a16:creationId xmlns:a16="http://schemas.microsoft.com/office/drawing/2014/main" id="{D535AEC8-CE3C-05A6-2B33-4BD359B19D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0753" y="544538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3" descr="C:\Users\bygw\AppData\Local\Microsoft\Windows\Temporary Internet Files\Content.IE5\538SJ241\MC900297457[1].wmf">
              <a:extLst>
                <a:ext uri="{FF2B5EF4-FFF2-40B4-BE49-F238E27FC236}">
                  <a16:creationId xmlns:a16="http://schemas.microsoft.com/office/drawing/2014/main" id="{27915938-8D9F-A689-5A17-06FBA50AA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4714" y="544855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C:\Users\bygw\AppData\Local\Microsoft\Windows\Temporary Internet Files\Content.IE5\PF3373HT\MC900390982[1].wmf">
              <a:extLst>
                <a:ext uri="{FF2B5EF4-FFF2-40B4-BE49-F238E27FC236}">
                  <a16:creationId xmlns:a16="http://schemas.microsoft.com/office/drawing/2014/main" id="{6B2DB72B-EA80-12CE-7C24-A1603E9B2D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1421" y="543902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 descr="C:\Users\bygw\AppData\Local\Microsoft\Windows\Temporary Internet Files\Content.IE5\PF3373HT\MC900390982[1].wmf">
              <a:extLst>
                <a:ext uri="{FF2B5EF4-FFF2-40B4-BE49-F238E27FC236}">
                  <a16:creationId xmlns:a16="http://schemas.microsoft.com/office/drawing/2014/main" id="{599A2DD5-994D-2F32-0627-BF0DEEC29F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3618" y="543545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 descr="C:\Users\bygw\AppData\Local\Microsoft\Windows\Temporary Internet Files\Content.IE5\538SJ241\MC900297457[1].wmf">
              <a:extLst>
                <a:ext uri="{FF2B5EF4-FFF2-40B4-BE49-F238E27FC236}">
                  <a16:creationId xmlns:a16="http://schemas.microsoft.com/office/drawing/2014/main" id="{CD147EC8-9AAB-560C-C9D6-D6FB4ECA52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7976" y="545744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bygw\AppData\Local\Microsoft\Windows\Temporary Internet Files\Content.IE5\PF3373HT\MC900390982[1].wmf">
              <a:extLst>
                <a:ext uri="{FF2B5EF4-FFF2-40B4-BE49-F238E27FC236}">
                  <a16:creationId xmlns:a16="http://schemas.microsoft.com/office/drawing/2014/main" id="{E957660B-C6B8-E4A6-AD73-FD50166F24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6879" y="545273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bygw\AppData\Local\Microsoft\Windows\Temporary Internet Files\Content.IE5\PF3373HT\MC900390982[1].wmf">
              <a:extLst>
                <a:ext uri="{FF2B5EF4-FFF2-40B4-BE49-F238E27FC236}">
                  <a16:creationId xmlns:a16="http://schemas.microsoft.com/office/drawing/2014/main" id="{3A708041-9D80-CA3F-7A9E-EA70FBBD43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4980" y="372447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bygw\AppData\Local\Microsoft\Windows\Temporary Internet Files\Content.IE5\PF3373HT\MC900390982[1].wmf">
              <a:extLst>
                <a:ext uri="{FF2B5EF4-FFF2-40B4-BE49-F238E27FC236}">
                  <a16:creationId xmlns:a16="http://schemas.microsoft.com/office/drawing/2014/main" id="{0F6D093E-4ABB-12C6-0097-6CD52C5A26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0377" y="372804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bygw\AppData\Local\Microsoft\Windows\Temporary Internet Files\Content.IE5\PF3373HT\MC900390982[1].wmf">
              <a:extLst>
                <a:ext uri="{FF2B5EF4-FFF2-40B4-BE49-F238E27FC236}">
                  <a16:creationId xmlns:a16="http://schemas.microsoft.com/office/drawing/2014/main" id="{AD67C2A1-4EAC-B1D2-9187-413EA52DC1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424" y="372447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bygw\AppData\Local\Microsoft\Windows\Temporary Internet Files\Content.IE5\PF3373HT\MC900390982[1].wmf">
              <a:extLst>
                <a:ext uri="{FF2B5EF4-FFF2-40B4-BE49-F238E27FC236}">
                  <a16:creationId xmlns:a16="http://schemas.microsoft.com/office/drawing/2014/main" id="{9332A59A-1230-8297-44D0-97FE2FC244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0658" y="499356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bygw\AppData\Local\Microsoft\Windows\Temporary Internet Files\Content.IE5\PF3373HT\MC900390982[1].wmf">
              <a:extLst>
                <a:ext uri="{FF2B5EF4-FFF2-40B4-BE49-F238E27FC236}">
                  <a16:creationId xmlns:a16="http://schemas.microsoft.com/office/drawing/2014/main" id="{48F90E36-AEA2-170D-C337-B560945BAA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6055" y="4997138"/>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bygw\AppData\Local\Microsoft\Windows\Temporary Internet Files\Content.IE5\PF3373HT\MC900390982[1].wmf">
              <a:extLst>
                <a:ext uri="{FF2B5EF4-FFF2-40B4-BE49-F238E27FC236}">
                  <a16:creationId xmlns:a16="http://schemas.microsoft.com/office/drawing/2014/main" id="{2890B0F6-0B19-4056-D697-F916698152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1102" y="499356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bygw\AppData\Local\Microsoft\Windows\Temporary Internet Files\Content.IE5\PF3373HT\MC900390982[1].wmf">
              <a:extLst>
                <a:ext uri="{FF2B5EF4-FFF2-40B4-BE49-F238E27FC236}">
                  <a16:creationId xmlns:a16="http://schemas.microsoft.com/office/drawing/2014/main" id="{7B8A53F7-D075-9A82-C39D-516E27D531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1825" y="5416401"/>
              <a:ext cx="361096" cy="433476"/>
            </a:xfrm>
            <a:prstGeom prst="rect">
              <a:avLst/>
            </a:prstGeom>
            <a:noFill/>
            <a:extLst>
              <a:ext uri="{909E8E84-426E-40DD-AFC4-6F175D3DCCD1}">
                <a14:hiddenFill xmlns:a14="http://schemas.microsoft.com/office/drawing/2010/main">
                  <a:solidFill>
                    <a:srgbClr val="FFFFFF"/>
                  </a:solidFill>
                </a14:hiddenFill>
              </a:ext>
            </a:extLst>
          </p:spPr>
        </p:pic>
        <p:sp>
          <p:nvSpPr>
            <p:cNvPr id="115" name="Rounded Rectangle 5">
              <a:extLst>
                <a:ext uri="{FF2B5EF4-FFF2-40B4-BE49-F238E27FC236}">
                  <a16:creationId xmlns:a16="http://schemas.microsoft.com/office/drawing/2014/main" id="{92ECFB63-9A1C-ECEC-0AC7-E257F0287AE6}"/>
                </a:ext>
              </a:extLst>
            </p:cNvPr>
            <p:cNvSpPr/>
            <p:nvPr/>
          </p:nvSpPr>
          <p:spPr>
            <a:xfrm>
              <a:off x="1123950" y="3148778"/>
              <a:ext cx="3345252" cy="2914650"/>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16" name="Rounded Rectangle 110">
              <a:extLst>
                <a:ext uri="{FF2B5EF4-FFF2-40B4-BE49-F238E27FC236}">
                  <a16:creationId xmlns:a16="http://schemas.microsoft.com/office/drawing/2014/main" id="{FF259009-38A2-1C56-09BA-895EAADE21BA}"/>
                </a:ext>
              </a:extLst>
            </p:cNvPr>
            <p:cNvSpPr/>
            <p:nvPr/>
          </p:nvSpPr>
          <p:spPr>
            <a:xfrm>
              <a:off x="4781664" y="3138696"/>
              <a:ext cx="3345252" cy="291465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7" name="Rectangle 6">
              <a:extLst>
                <a:ext uri="{FF2B5EF4-FFF2-40B4-BE49-F238E27FC236}">
                  <a16:creationId xmlns:a16="http://schemas.microsoft.com/office/drawing/2014/main" id="{84DD1DE9-4632-6E37-A8FD-D533C8BF70FA}"/>
                </a:ext>
              </a:extLst>
            </p:cNvPr>
            <p:cNvSpPr/>
            <p:nvPr/>
          </p:nvSpPr>
          <p:spPr>
            <a:xfrm>
              <a:off x="1019126" y="3001101"/>
              <a:ext cx="35618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b="1" i="1" dirty="0">
                  <a:solidFill>
                    <a:schemeClr val="tx2">
                      <a:lumMod val="75000"/>
                    </a:schemeClr>
                  </a:solidFill>
                </a:rPr>
                <a:t>A</a:t>
              </a:r>
              <a:endParaRPr lang="zh-CN" altLang="en-US" dirty="0"/>
            </a:p>
          </p:txBody>
        </p:sp>
        <p:sp>
          <p:nvSpPr>
            <p:cNvPr id="118" name="Rectangle 113">
              <a:extLst>
                <a:ext uri="{FF2B5EF4-FFF2-40B4-BE49-F238E27FC236}">
                  <a16:creationId xmlns:a16="http://schemas.microsoft.com/office/drawing/2014/main" id="{1BD96EA0-A073-C627-B1CE-E0AE78704ED6}"/>
                </a:ext>
              </a:extLst>
            </p:cNvPr>
            <p:cNvSpPr/>
            <p:nvPr/>
          </p:nvSpPr>
          <p:spPr>
            <a:xfrm>
              <a:off x="7932198" y="3001827"/>
              <a:ext cx="33434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b="1" i="1" dirty="0"/>
                <a:t>B</a:t>
              </a:r>
              <a:endParaRPr lang="zh-CN" altLang="en-US" b="1" i="1" dirty="0"/>
            </a:p>
          </p:txBody>
        </p:sp>
      </p:grpSp>
      <p:pic>
        <p:nvPicPr>
          <p:cNvPr id="119" name="Picture 4" descr="C:\Users\bygw\AppData\Local\Microsoft\Windows\Temporary Internet Files\Content.IE5\PF3373HT\MC900390982[1].wmf">
            <a:extLst>
              <a:ext uri="{FF2B5EF4-FFF2-40B4-BE49-F238E27FC236}">
                <a16:creationId xmlns:a16="http://schemas.microsoft.com/office/drawing/2014/main" id="{3A603FCA-4FEF-E2E2-D642-D812C7E916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7008" y="4444077"/>
            <a:ext cx="429480" cy="48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559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2" name="Title 1">
            <a:extLst>
              <a:ext uri="{FF2B5EF4-FFF2-40B4-BE49-F238E27FC236}">
                <a16:creationId xmlns:a16="http://schemas.microsoft.com/office/drawing/2014/main" id="{8A02EA2D-4C6D-DDF2-02BE-DA9A457C2223}"/>
              </a:ext>
            </a:extLst>
          </p:cNvPr>
          <p:cNvSpPr txBox="1">
            <a:spLocks/>
          </p:cNvSpPr>
          <p:nvPr/>
        </p:nvSpPr>
        <p:spPr>
          <a:xfrm>
            <a:off x="653603" y="913830"/>
            <a:ext cx="3097846" cy="541933"/>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b="1" dirty="0">
                <a:solidFill>
                  <a:schemeClr val="tx1">
                    <a:lumMod val="95000"/>
                    <a:lumOff val="5000"/>
                  </a:schemeClr>
                </a:solidFill>
                <a:latin typeface="+mn-ea"/>
                <a:ea typeface="+mn-ea"/>
              </a:rPr>
              <a:t>把握度和样本量的关系</a:t>
            </a:r>
          </a:p>
        </p:txBody>
      </p:sp>
      <p:sp>
        <p:nvSpPr>
          <p:cNvPr id="3" name="Content Placeholder 2">
            <a:extLst>
              <a:ext uri="{FF2B5EF4-FFF2-40B4-BE49-F238E27FC236}">
                <a16:creationId xmlns:a16="http://schemas.microsoft.com/office/drawing/2014/main" id="{578AF1D7-16A9-B8F6-D7B8-FCF5CB7D8BBF}"/>
              </a:ext>
            </a:extLst>
          </p:cNvPr>
          <p:cNvSpPr txBox="1">
            <a:spLocks/>
          </p:cNvSpPr>
          <p:nvPr/>
        </p:nvSpPr>
        <p:spPr>
          <a:xfrm>
            <a:off x="908334" y="1519932"/>
            <a:ext cx="10581772" cy="9936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 indent="0">
              <a:lnSpc>
                <a:spcPct val="120000"/>
              </a:lnSpc>
              <a:spcBef>
                <a:spcPts val="600"/>
              </a:spcBef>
              <a:spcAft>
                <a:spcPts val="1800"/>
              </a:spcAft>
              <a:buFont typeface="Arial" panose="020B0604020202020204" pitchFamily="34" charset="0"/>
              <a:buNone/>
            </a:pPr>
            <a:r>
              <a:rPr lang="zh-CN" altLang="en-US" sz="1800" b="1" dirty="0">
                <a:solidFill>
                  <a:srgbClr val="9A0001"/>
                </a:solidFill>
              </a:rPr>
              <a:t>把握度</a:t>
            </a:r>
            <a:r>
              <a:rPr lang="zh-CN" altLang="zh-CN" sz="1800" b="1" dirty="0">
                <a:solidFill>
                  <a:srgbClr val="9A0001"/>
                </a:solidFill>
              </a:rPr>
              <a:t>（</a:t>
            </a:r>
            <a:r>
              <a:rPr lang="zh-CN" altLang="en-US" sz="1800" b="1" dirty="0">
                <a:solidFill>
                  <a:srgbClr val="9A0001"/>
                </a:solidFill>
              </a:rPr>
              <a:t>效能，</a:t>
            </a:r>
            <a:r>
              <a:rPr lang="en-US" altLang="zh-CN" sz="1800" b="1" dirty="0">
                <a:solidFill>
                  <a:srgbClr val="9A0001"/>
                </a:solidFill>
              </a:rPr>
              <a:t>power</a:t>
            </a:r>
            <a:r>
              <a:rPr lang="zh-CN" altLang="en-US" sz="1800" b="1" dirty="0">
                <a:solidFill>
                  <a:srgbClr val="9A0001"/>
                </a:solidFill>
              </a:rPr>
              <a:t>）</a:t>
            </a:r>
            <a:r>
              <a:rPr lang="en-US" altLang="zh-CN" sz="1800" dirty="0">
                <a:solidFill>
                  <a:schemeClr val="tx2">
                    <a:lumMod val="50000"/>
                  </a:schemeClr>
                </a:solidFill>
              </a:rPr>
              <a:t>= 1 – </a:t>
            </a:r>
            <a:r>
              <a:rPr lang="el-GR" altLang="zh-CN" sz="1800" dirty="0">
                <a:solidFill>
                  <a:schemeClr val="tx2">
                    <a:lumMod val="50000"/>
                  </a:schemeClr>
                </a:solidFill>
              </a:rPr>
              <a:t>β</a:t>
            </a:r>
            <a:r>
              <a:rPr lang="zh-CN" altLang="en-US" sz="1800" dirty="0">
                <a:solidFill>
                  <a:schemeClr val="tx2">
                    <a:lumMod val="50000"/>
                  </a:schemeClr>
                </a:solidFill>
              </a:rPr>
              <a:t>，即如果真实情况是药品有效，按检验水平</a:t>
            </a:r>
            <a:r>
              <a:rPr lang="el-GR" altLang="zh-CN" sz="1800" dirty="0">
                <a:solidFill>
                  <a:schemeClr val="tx2">
                    <a:lumMod val="50000"/>
                  </a:schemeClr>
                </a:solidFill>
              </a:rPr>
              <a:t>α</a:t>
            </a:r>
            <a:r>
              <a:rPr lang="zh-CN" altLang="en-US" sz="1800" dirty="0">
                <a:solidFill>
                  <a:schemeClr val="tx2">
                    <a:lumMod val="50000"/>
                  </a:schemeClr>
                </a:solidFill>
              </a:rPr>
              <a:t>能够发现它的概率。例如（</a:t>
            </a:r>
            <a:r>
              <a:rPr lang="en-US" altLang="zh-CN" sz="1800" dirty="0">
                <a:solidFill>
                  <a:schemeClr val="tx2">
                    <a:lumMod val="50000"/>
                  </a:schemeClr>
                </a:solidFill>
              </a:rPr>
              <a:t>1 – </a:t>
            </a:r>
            <a:r>
              <a:rPr lang="el-GR" altLang="zh-CN" sz="1800" dirty="0">
                <a:solidFill>
                  <a:schemeClr val="tx2">
                    <a:lumMod val="50000"/>
                  </a:schemeClr>
                </a:solidFill>
              </a:rPr>
              <a:t>β</a:t>
            </a:r>
            <a:r>
              <a:rPr lang="zh-CN" altLang="en-US" sz="1800" dirty="0">
                <a:solidFill>
                  <a:schemeClr val="tx2">
                    <a:lumMod val="50000"/>
                  </a:schemeClr>
                </a:solidFill>
              </a:rPr>
              <a:t>）</a:t>
            </a:r>
            <a:r>
              <a:rPr lang="en-US" altLang="zh-CN" sz="1800" dirty="0">
                <a:solidFill>
                  <a:schemeClr val="tx2">
                    <a:lumMod val="50000"/>
                  </a:schemeClr>
                </a:solidFill>
              </a:rPr>
              <a:t>=0.9</a:t>
            </a:r>
            <a:r>
              <a:rPr lang="zh-CN" altLang="en-US" sz="1800" dirty="0">
                <a:solidFill>
                  <a:schemeClr val="tx2">
                    <a:lumMod val="50000"/>
                  </a:schemeClr>
                </a:solidFill>
              </a:rPr>
              <a:t>，则意味着当真实情况是药品有效（</a:t>
            </a:r>
            <a:r>
              <a:rPr lang="el-GR" altLang="zh-CN" sz="1800" dirty="0">
                <a:solidFill>
                  <a:schemeClr val="tx2">
                    <a:lumMod val="50000"/>
                  </a:schemeClr>
                </a:solidFill>
              </a:rPr>
              <a:t> μ</a:t>
            </a:r>
            <a:r>
              <a:rPr lang="en-US" altLang="zh-CN" sz="1800" baseline="-25000" dirty="0">
                <a:solidFill>
                  <a:schemeClr val="tx2">
                    <a:lumMod val="50000"/>
                  </a:schemeClr>
                </a:solidFill>
              </a:rPr>
              <a:t>1 </a:t>
            </a:r>
            <a:r>
              <a:rPr lang="en-US" altLang="zh-CN" sz="1800" dirty="0">
                <a:solidFill>
                  <a:schemeClr val="tx2">
                    <a:lumMod val="50000"/>
                  </a:schemeClr>
                </a:solidFill>
              </a:rPr>
              <a:t>≠ </a:t>
            </a:r>
            <a:r>
              <a:rPr lang="el-GR" altLang="zh-CN" sz="1800" dirty="0">
                <a:solidFill>
                  <a:schemeClr val="tx2">
                    <a:lumMod val="50000"/>
                  </a:schemeClr>
                </a:solidFill>
              </a:rPr>
              <a:t>μ</a:t>
            </a:r>
            <a:r>
              <a:rPr lang="en-US" altLang="zh-CN" sz="1800" baseline="-25000" dirty="0">
                <a:solidFill>
                  <a:schemeClr val="tx2">
                    <a:lumMod val="50000"/>
                  </a:schemeClr>
                </a:solidFill>
              </a:rPr>
              <a:t>2</a:t>
            </a:r>
            <a:r>
              <a:rPr lang="zh-CN" altLang="en-US" sz="1800" dirty="0">
                <a:solidFill>
                  <a:schemeClr val="tx2">
                    <a:lumMod val="50000"/>
                  </a:schemeClr>
                </a:solidFill>
              </a:rPr>
              <a:t>）时，理论上每</a:t>
            </a:r>
            <a:r>
              <a:rPr lang="en-US" altLang="zh-CN" sz="1800" dirty="0">
                <a:solidFill>
                  <a:schemeClr val="tx2">
                    <a:lumMod val="50000"/>
                  </a:schemeClr>
                </a:solidFill>
              </a:rPr>
              <a:t>100</a:t>
            </a:r>
            <a:r>
              <a:rPr lang="zh-CN" altLang="en-US" sz="1800" dirty="0">
                <a:solidFill>
                  <a:schemeClr val="tx2">
                    <a:lumMod val="50000"/>
                  </a:schemeClr>
                </a:solidFill>
              </a:rPr>
              <a:t>次抽样中，在</a:t>
            </a:r>
            <a:r>
              <a:rPr lang="el-GR" altLang="zh-CN" sz="1800" dirty="0">
                <a:solidFill>
                  <a:schemeClr val="tx2">
                    <a:lumMod val="50000"/>
                  </a:schemeClr>
                </a:solidFill>
              </a:rPr>
              <a:t>α</a:t>
            </a:r>
            <a:r>
              <a:rPr lang="zh-CN" altLang="en-US" sz="1800" dirty="0">
                <a:solidFill>
                  <a:schemeClr val="tx2">
                    <a:lumMod val="50000"/>
                  </a:schemeClr>
                </a:solidFill>
              </a:rPr>
              <a:t>的校验水平上，平均有</a:t>
            </a:r>
            <a:r>
              <a:rPr lang="en-US" altLang="zh-CN" sz="1800" dirty="0">
                <a:solidFill>
                  <a:schemeClr val="tx2">
                    <a:lumMod val="50000"/>
                  </a:schemeClr>
                </a:solidFill>
              </a:rPr>
              <a:t>90</a:t>
            </a:r>
            <a:r>
              <a:rPr lang="zh-CN" altLang="en-US" sz="1800" dirty="0">
                <a:solidFill>
                  <a:schemeClr val="tx2">
                    <a:lumMod val="50000"/>
                  </a:schemeClr>
                </a:solidFill>
              </a:rPr>
              <a:t>次能够正确的拒绝</a:t>
            </a:r>
            <a:r>
              <a:rPr lang="en-US" altLang="zh-CN" sz="1800" dirty="0">
                <a:solidFill>
                  <a:schemeClr val="tx2">
                    <a:lumMod val="50000"/>
                  </a:schemeClr>
                </a:solidFill>
              </a:rPr>
              <a:t>H</a:t>
            </a:r>
            <a:r>
              <a:rPr lang="en-US" altLang="zh-CN" sz="1800" baseline="-25000" dirty="0">
                <a:solidFill>
                  <a:schemeClr val="tx2">
                    <a:lumMod val="50000"/>
                  </a:schemeClr>
                </a:solidFill>
              </a:rPr>
              <a:t>0</a:t>
            </a:r>
            <a:r>
              <a:rPr lang="zh-CN" altLang="en-US" sz="1800" dirty="0">
                <a:solidFill>
                  <a:schemeClr val="tx2">
                    <a:lumMod val="50000"/>
                  </a:schemeClr>
                </a:solidFill>
              </a:rPr>
              <a:t>。</a:t>
            </a:r>
          </a:p>
        </p:txBody>
      </p:sp>
      <p:sp>
        <p:nvSpPr>
          <p:cNvPr id="4" name="Rectangle 111">
            <a:extLst>
              <a:ext uri="{FF2B5EF4-FFF2-40B4-BE49-F238E27FC236}">
                <a16:creationId xmlns:a16="http://schemas.microsoft.com/office/drawing/2014/main" id="{1D681D33-3565-CCA9-FCF0-830490A5E753}"/>
              </a:ext>
            </a:extLst>
          </p:cNvPr>
          <p:cNvSpPr/>
          <p:nvPr/>
        </p:nvSpPr>
        <p:spPr>
          <a:xfrm>
            <a:off x="9654008" y="4231877"/>
            <a:ext cx="2016321"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CN" b="1" i="1" dirty="0">
                <a:solidFill>
                  <a:schemeClr val="bg1"/>
                </a:solidFill>
              </a:rPr>
              <a:t>Proportions A&gt;B</a:t>
            </a:r>
            <a:endParaRPr lang="zh-CN" altLang="en-US" b="1" i="1" dirty="0">
              <a:solidFill>
                <a:schemeClr val="bg1"/>
              </a:solidFill>
            </a:endParaRPr>
          </a:p>
        </p:txBody>
      </p:sp>
      <p:grpSp>
        <p:nvGrpSpPr>
          <p:cNvPr id="5" name="Group 6143">
            <a:extLst>
              <a:ext uri="{FF2B5EF4-FFF2-40B4-BE49-F238E27FC236}">
                <a16:creationId xmlns:a16="http://schemas.microsoft.com/office/drawing/2014/main" id="{BD8DA2AD-FC05-B66E-24C9-3A1F6DDFC772}"/>
              </a:ext>
            </a:extLst>
          </p:cNvPr>
          <p:cNvGrpSpPr/>
          <p:nvPr/>
        </p:nvGrpSpPr>
        <p:grpSpPr>
          <a:xfrm>
            <a:off x="787969" y="2688621"/>
            <a:ext cx="8619918" cy="3442155"/>
            <a:chOff x="1019126" y="3001101"/>
            <a:chExt cx="7247412" cy="3062327"/>
          </a:xfrm>
        </p:grpSpPr>
        <p:pic>
          <p:nvPicPr>
            <p:cNvPr id="6" name="Picture 3" descr="C:\Users\bygw\AppData\Local\Microsoft\Windows\Temporary Internet Files\Content.IE5\538SJ241\MC900297457[1].wmf">
              <a:extLst>
                <a:ext uri="{FF2B5EF4-FFF2-40B4-BE49-F238E27FC236}">
                  <a16:creationId xmlns:a16="http://schemas.microsoft.com/office/drawing/2014/main" id="{88168937-EEF2-AFD9-4012-1763778042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3944" y="3370433"/>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bygw\AppData\Local\Microsoft\Windows\Temporary Internet Files\Content.IE5\PF3373HT\MC900390982[1].wmf">
              <a:extLst>
                <a:ext uri="{FF2B5EF4-FFF2-40B4-BE49-F238E27FC236}">
                  <a16:creationId xmlns:a16="http://schemas.microsoft.com/office/drawing/2014/main" id="{53320AB5-FB1C-AB89-F2EA-92B447D0D0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260" y="333828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bygw\AppData\Local\Microsoft\Windows\Temporary Internet Files\Content.IE5\538SJ241\MC900297457[1].wmf">
              <a:extLst>
                <a:ext uri="{FF2B5EF4-FFF2-40B4-BE49-F238E27FC236}">
                  <a16:creationId xmlns:a16="http://schemas.microsoft.com/office/drawing/2014/main" id="{C179F9E8-FAAC-3044-1A80-645F7EF941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055" y="3360501"/>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bygw\AppData\Local\Microsoft\Windows\Temporary Internet Files\Content.IE5\PF3373HT\MC900390982[1].wmf">
              <a:extLst>
                <a:ext uri="{FF2B5EF4-FFF2-40B4-BE49-F238E27FC236}">
                  <a16:creationId xmlns:a16="http://schemas.microsoft.com/office/drawing/2014/main" id="{5BD40891-3C22-6E06-0CD2-3B982C868D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586" y="3341858"/>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bygw\AppData\Local\Microsoft\Windows\Temporary Internet Files\Content.IE5\538SJ241\MC900297457[1].wmf">
              <a:extLst>
                <a:ext uri="{FF2B5EF4-FFF2-40B4-BE49-F238E27FC236}">
                  <a16:creationId xmlns:a16="http://schemas.microsoft.com/office/drawing/2014/main" id="{7D3750E9-720B-DA66-569C-205A355EA0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2448" y="3370433"/>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bygw\AppData\Local\Microsoft\Windows\Temporary Internet Files\Content.IE5\PF3373HT\MC900390982[1].wmf">
              <a:extLst>
                <a:ext uri="{FF2B5EF4-FFF2-40B4-BE49-F238E27FC236}">
                  <a16:creationId xmlns:a16="http://schemas.microsoft.com/office/drawing/2014/main" id="{DFD3A7A3-F3EA-028F-29C5-2A25A9ABF4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3196" y="3317964"/>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bygw\AppData\Local\Microsoft\Windows\Temporary Internet Files\Content.IE5\538SJ241\MC900297457[1].wmf">
              <a:extLst>
                <a:ext uri="{FF2B5EF4-FFF2-40B4-BE49-F238E27FC236}">
                  <a16:creationId xmlns:a16="http://schemas.microsoft.com/office/drawing/2014/main" id="{5D21AFD0-CFBE-9892-FD93-C39A223253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7212" y="3360275"/>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bygw\AppData\Local\Microsoft\Windows\Temporary Internet Files\Content.IE5\PF3373HT\MC900390982[1].wmf">
              <a:extLst>
                <a:ext uri="{FF2B5EF4-FFF2-40B4-BE49-F238E27FC236}">
                  <a16:creationId xmlns:a16="http://schemas.microsoft.com/office/drawing/2014/main" id="{16F34AB7-332B-B199-6314-85AF358267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6115" y="3355568"/>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bygw\AppData\Local\Microsoft\Windows\Temporary Internet Files\Content.IE5\538SJ241\MC900297457[1].wmf">
              <a:extLst>
                <a:ext uri="{FF2B5EF4-FFF2-40B4-BE49-F238E27FC236}">
                  <a16:creationId xmlns:a16="http://schemas.microsoft.com/office/drawing/2014/main" id="{4ECEB5CE-D39D-861C-91AD-BD1002F3D5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3943" y="508235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bygw\AppData\Local\Microsoft\Windows\Temporary Internet Files\Content.IE5\PF3373HT\MC900390982[1].wmf">
              <a:extLst>
                <a:ext uri="{FF2B5EF4-FFF2-40B4-BE49-F238E27FC236}">
                  <a16:creationId xmlns:a16="http://schemas.microsoft.com/office/drawing/2014/main" id="{29C6AC6D-C8E3-D5AE-994C-2C9B7DFAE7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259" y="505020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C:\Users\bygw\AppData\Local\Microsoft\Windows\Temporary Internet Files\Content.IE5\538SJ241\MC900297457[1].wmf">
              <a:extLst>
                <a:ext uri="{FF2B5EF4-FFF2-40B4-BE49-F238E27FC236}">
                  <a16:creationId xmlns:a16="http://schemas.microsoft.com/office/drawing/2014/main" id="{23D8AA52-17DB-E55C-35AE-4BF9D4F4BC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3949" y="506330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bygw\AppData\Local\Microsoft\Windows\Temporary Internet Files\Content.IE5\PF3373HT\MC900390982[1].wmf">
              <a:extLst>
                <a:ext uri="{FF2B5EF4-FFF2-40B4-BE49-F238E27FC236}">
                  <a16:creationId xmlns:a16="http://schemas.microsoft.com/office/drawing/2014/main" id="{F6260F33-5FB8-A62F-5F04-BAC7384527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0450" y="418647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C:\Users\bygw\AppData\Local\Microsoft\Windows\Temporary Internet Files\Content.IE5\538SJ241\MC900297457[1].wmf">
              <a:extLst>
                <a:ext uri="{FF2B5EF4-FFF2-40B4-BE49-F238E27FC236}">
                  <a16:creationId xmlns:a16="http://schemas.microsoft.com/office/drawing/2014/main" id="{7CE03F5B-245B-3F02-A13C-C68DAC3F51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1755" y="5052920"/>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C:\Users\bygw\AppData\Local\Microsoft\Windows\Temporary Internet Files\Content.IE5\PF3373HT\MC900390982[1].wmf">
              <a:extLst>
                <a:ext uri="{FF2B5EF4-FFF2-40B4-BE49-F238E27FC236}">
                  <a16:creationId xmlns:a16="http://schemas.microsoft.com/office/drawing/2014/main" id="{6F0DDF68-0851-CC64-EED0-F927FB11D1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2853" y="505020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bygw\AppData\Local\Microsoft\Windows\Temporary Internet Files\Content.IE5\538SJ241\MC900297457[1].wmf">
              <a:extLst>
                <a:ext uri="{FF2B5EF4-FFF2-40B4-BE49-F238E27FC236}">
                  <a16:creationId xmlns:a16="http://schemas.microsoft.com/office/drawing/2014/main" id="{26BDAFB2-C102-7135-C91D-734712EA07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7211" y="507219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Users\bygw\AppData\Local\Microsoft\Windows\Temporary Internet Files\Content.IE5\PF3373HT\MC900390982[1].wmf">
              <a:extLst>
                <a:ext uri="{FF2B5EF4-FFF2-40B4-BE49-F238E27FC236}">
                  <a16:creationId xmlns:a16="http://schemas.microsoft.com/office/drawing/2014/main" id="{E71D1ED1-62C9-9B4C-CBD2-E032F369CB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6114" y="506748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bygw\AppData\Local\Microsoft\Windows\Temporary Internet Files\Content.IE5\538SJ241\MC900297457[1].wmf">
              <a:extLst>
                <a:ext uri="{FF2B5EF4-FFF2-40B4-BE49-F238E27FC236}">
                  <a16:creationId xmlns:a16="http://schemas.microsoft.com/office/drawing/2014/main" id="{23E90FEF-57D4-72FB-F001-EC9782B1C5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9098" y="420500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C:\Users\bygw\AppData\Local\Microsoft\Windows\Temporary Internet Files\Content.IE5\PF3373HT\MC900390982[1].wmf">
              <a:extLst>
                <a:ext uri="{FF2B5EF4-FFF2-40B4-BE49-F238E27FC236}">
                  <a16:creationId xmlns:a16="http://schemas.microsoft.com/office/drawing/2014/main" id="{33CE9008-93E1-1365-9B1E-C98414489E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6845" y="418278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bygw\AppData\Local\Microsoft\Windows\Temporary Internet Files\Content.IE5\538SJ241\MC900297457[1].wmf">
              <a:extLst>
                <a:ext uri="{FF2B5EF4-FFF2-40B4-BE49-F238E27FC236}">
                  <a16:creationId xmlns:a16="http://schemas.microsoft.com/office/drawing/2014/main" id="{1CC26108-BD71-15C6-43DD-FE7E53C047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6758" y="5093953"/>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bygw\AppData\Local\Microsoft\Windows\Temporary Internet Files\Content.IE5\PF3373HT\MC900390982[1].wmf">
              <a:extLst>
                <a:ext uri="{FF2B5EF4-FFF2-40B4-BE49-F238E27FC236}">
                  <a16:creationId xmlns:a16="http://schemas.microsoft.com/office/drawing/2014/main" id="{712C7DF3-7277-3052-2376-9C81047BB9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442" y="417643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C:\Users\bygw\AppData\Local\Microsoft\Windows\Temporary Internet Files\Content.IE5\538SJ241\MC900297457[1].wmf">
              <a:extLst>
                <a:ext uri="{FF2B5EF4-FFF2-40B4-BE49-F238E27FC236}">
                  <a16:creationId xmlns:a16="http://schemas.microsoft.com/office/drawing/2014/main" id="{BCF203EC-3DBD-0548-A5B6-6CE243F592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304" y="420500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C:\Users\bygw\AppData\Local\Microsoft\Windows\Temporary Internet Files\Content.IE5\PF3373HT\MC900390982[1].wmf">
              <a:extLst>
                <a:ext uri="{FF2B5EF4-FFF2-40B4-BE49-F238E27FC236}">
                  <a16:creationId xmlns:a16="http://schemas.microsoft.com/office/drawing/2014/main" id="{76614A1F-6141-B311-9470-02559973C5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0052" y="415253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C:\Users\bygw\AppData\Local\Microsoft\Windows\Temporary Internet Files\Content.IE5\538SJ241\MC900297457[1].wmf">
              <a:extLst>
                <a:ext uri="{FF2B5EF4-FFF2-40B4-BE49-F238E27FC236}">
                  <a16:creationId xmlns:a16="http://schemas.microsoft.com/office/drawing/2014/main" id="{BAB7E175-1682-9291-8942-CD86237F21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6114" y="4250945"/>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C:\Users\bygw\AppData\Local\Microsoft\Windows\Temporary Internet Files\Content.IE5\PF3373HT\MC900390982[1].wmf">
              <a:extLst>
                <a:ext uri="{FF2B5EF4-FFF2-40B4-BE49-F238E27FC236}">
                  <a16:creationId xmlns:a16="http://schemas.microsoft.com/office/drawing/2014/main" id="{BC4B7C75-2665-D979-5A76-9D7DB651B5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9516" y="418278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 descr="C:\Users\bygw\AppData\Local\Microsoft\Windows\Temporary Internet Files\Content.IE5\538SJ241\MC900297457[1].wmf">
              <a:extLst>
                <a:ext uri="{FF2B5EF4-FFF2-40B4-BE49-F238E27FC236}">
                  <a16:creationId xmlns:a16="http://schemas.microsoft.com/office/drawing/2014/main" id="{10F39267-1AA4-B89A-F21D-C43321E2FB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4797" y="462832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C:\Users\bygw\AppData\Local\Microsoft\Windows\Temporary Internet Files\Content.IE5\PF3373HT\MC900390982[1].wmf">
              <a:extLst>
                <a:ext uri="{FF2B5EF4-FFF2-40B4-BE49-F238E27FC236}">
                  <a16:creationId xmlns:a16="http://schemas.microsoft.com/office/drawing/2014/main" id="{14BC7BA2-1149-0E02-323E-0E302AFBAE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2544" y="460610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bygw\AppData\Local\Microsoft\Windows\Temporary Internet Files\Content.IE5\538SJ241\MC900297457[1].wmf">
              <a:extLst>
                <a:ext uri="{FF2B5EF4-FFF2-40B4-BE49-F238E27FC236}">
                  <a16:creationId xmlns:a16="http://schemas.microsoft.com/office/drawing/2014/main" id="{FA2D3DCE-F3AB-58A3-ED58-08CB2BACFA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505" y="460927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C:\Users\bygw\AppData\Local\Microsoft\Windows\Temporary Internet Files\Content.IE5\PF3373HT\MC900390982[1].wmf">
              <a:extLst>
                <a:ext uri="{FF2B5EF4-FFF2-40B4-BE49-F238E27FC236}">
                  <a16:creationId xmlns:a16="http://schemas.microsoft.com/office/drawing/2014/main" id="{356C8003-E5FB-6285-9153-6E6DDE5819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3212" y="459974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 descr="C:\Users\bygw\AppData\Local\Microsoft\Windows\Temporary Internet Files\Content.IE5\538SJ241\MC900297457[1].wmf">
              <a:extLst>
                <a:ext uri="{FF2B5EF4-FFF2-40B4-BE49-F238E27FC236}">
                  <a16:creationId xmlns:a16="http://schemas.microsoft.com/office/drawing/2014/main" id="{7E67FBBD-D517-BF81-850A-A2D2EFB434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4311" y="4598890"/>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Users\bygw\AppData\Local\Microsoft\Windows\Temporary Internet Files\Content.IE5\PF3373HT\MC900390982[1].wmf">
              <a:extLst>
                <a:ext uri="{FF2B5EF4-FFF2-40B4-BE49-F238E27FC236}">
                  <a16:creationId xmlns:a16="http://schemas.microsoft.com/office/drawing/2014/main" id="{F9931536-96D3-B54D-E079-3A52BADA44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5409" y="459617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bygw\AppData\Local\Microsoft\Windows\Temporary Internet Files\Content.IE5\538SJ241\MC900297457[1].wmf">
              <a:extLst>
                <a:ext uri="{FF2B5EF4-FFF2-40B4-BE49-F238E27FC236}">
                  <a16:creationId xmlns:a16="http://schemas.microsoft.com/office/drawing/2014/main" id="{15321AAC-B460-6574-0591-8F753D7E54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767" y="461816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C:\Users\bygw\AppData\Local\Microsoft\Windows\Temporary Internet Files\Content.IE5\PF3373HT\MC900390982[1].wmf">
              <a:extLst>
                <a:ext uri="{FF2B5EF4-FFF2-40B4-BE49-F238E27FC236}">
                  <a16:creationId xmlns:a16="http://schemas.microsoft.com/office/drawing/2014/main" id="{BE1F5865-2D65-C63B-342F-E0DB38E2F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8670" y="461345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bygw\AppData\Local\Microsoft\Windows\Temporary Internet Files\Content.IE5\538SJ241\MC900297457[1].wmf">
              <a:extLst>
                <a:ext uri="{FF2B5EF4-FFF2-40B4-BE49-F238E27FC236}">
                  <a16:creationId xmlns:a16="http://schemas.microsoft.com/office/drawing/2014/main" id="{EEC9A1A7-62BD-3425-E387-CD16F8B0DB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1340" y="3793751"/>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C:\Users\bygw\AppData\Local\Microsoft\Windows\Temporary Internet Files\Content.IE5\PF3373HT\MC900390982[1].wmf">
              <a:extLst>
                <a:ext uri="{FF2B5EF4-FFF2-40B4-BE49-F238E27FC236}">
                  <a16:creationId xmlns:a16="http://schemas.microsoft.com/office/drawing/2014/main" id="{BCE0571A-8ACA-04FB-CCB0-916D1187CF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9087" y="377153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C:\Users\bygw\AppData\Local\Microsoft\Windows\Temporary Internet Files\Content.IE5\538SJ241\MC900297457[1].wmf">
              <a:extLst>
                <a:ext uri="{FF2B5EF4-FFF2-40B4-BE49-F238E27FC236}">
                  <a16:creationId xmlns:a16="http://schemas.microsoft.com/office/drawing/2014/main" id="{5775F029-B77D-BAF6-EB93-7C0AD790CE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153" y="3783819"/>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C:\Users\bygw\AppData\Local\Microsoft\Windows\Temporary Internet Files\Content.IE5\PF3373HT\MC900390982[1].wmf">
              <a:extLst>
                <a:ext uri="{FF2B5EF4-FFF2-40B4-BE49-F238E27FC236}">
                  <a16:creationId xmlns:a16="http://schemas.microsoft.com/office/drawing/2014/main" id="{B487C657-737B-578D-F97F-455824CA90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4554" y="3755978"/>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bygw\AppData\Local\Microsoft\Windows\Temporary Internet Files\Content.IE5\538SJ241\MC900297457[1].wmf">
              <a:extLst>
                <a:ext uri="{FF2B5EF4-FFF2-40B4-BE49-F238E27FC236}">
                  <a16:creationId xmlns:a16="http://schemas.microsoft.com/office/drawing/2014/main" id="{30A58B4B-C039-E2FB-0687-3F5A5FA86F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281" y="3783593"/>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C:\Users\bygw\AppData\Local\Microsoft\Windows\Temporary Internet Files\Content.IE5\PF3373HT\MC900390982[1].wmf">
              <a:extLst>
                <a:ext uri="{FF2B5EF4-FFF2-40B4-BE49-F238E27FC236}">
                  <a16:creationId xmlns:a16="http://schemas.microsoft.com/office/drawing/2014/main" id="{F548FB0F-C294-5DF5-BE6A-2942B13AEC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2294" y="3741282"/>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C:\Users\bygw\AppData\Local\Microsoft\Windows\Temporary Internet Files\Content.IE5\538SJ241\MC900297457[1].wmf">
              <a:extLst>
                <a:ext uri="{FF2B5EF4-FFF2-40B4-BE49-F238E27FC236}">
                  <a16:creationId xmlns:a16="http://schemas.microsoft.com/office/drawing/2014/main" id="{B107E39F-8176-96B6-C661-4BFCCC4AFA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6310" y="3783593"/>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C:\Users\bygw\AppData\Local\Microsoft\Windows\Temporary Internet Files\Content.IE5\PF3373HT\MC900390982[1].wmf">
              <a:extLst>
                <a:ext uri="{FF2B5EF4-FFF2-40B4-BE49-F238E27FC236}">
                  <a16:creationId xmlns:a16="http://schemas.microsoft.com/office/drawing/2014/main" id="{71B86136-C081-8099-C6E1-E4F171789E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5213" y="3778886"/>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descr="C:\Users\bygw\AppData\Local\Microsoft\Windows\Temporary Internet Files\Content.IE5\538SJ241\MC900297457[1].wmf">
              <a:extLst>
                <a:ext uri="{FF2B5EF4-FFF2-40B4-BE49-F238E27FC236}">
                  <a16:creationId xmlns:a16="http://schemas.microsoft.com/office/drawing/2014/main" id="{3C562151-B8C8-C6D5-A87F-B6CF2F0EF3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3981" y="5505208"/>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C:\Users\bygw\AppData\Local\Microsoft\Windows\Temporary Internet Files\Content.IE5\PF3373HT\MC900390982[1].wmf">
              <a:extLst>
                <a:ext uri="{FF2B5EF4-FFF2-40B4-BE49-F238E27FC236}">
                  <a16:creationId xmlns:a16="http://schemas.microsoft.com/office/drawing/2014/main" id="{24D337AE-E831-517D-9A41-7D23ACEAAC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1728" y="548298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 descr="C:\Users\bygw\AppData\Local\Microsoft\Windows\Temporary Internet Files\Content.IE5\538SJ241\MC900297457[1].wmf">
              <a:extLst>
                <a:ext uri="{FF2B5EF4-FFF2-40B4-BE49-F238E27FC236}">
                  <a16:creationId xmlns:a16="http://schemas.microsoft.com/office/drawing/2014/main" id="{F2819693-8821-80C1-7D1B-AE63F0F888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89" y="5486158"/>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C:\Users\bygw\AppData\Local\Microsoft\Windows\Temporary Internet Files\Content.IE5\PF3373HT\MC900390982[1].wmf">
              <a:extLst>
                <a:ext uri="{FF2B5EF4-FFF2-40B4-BE49-F238E27FC236}">
                  <a16:creationId xmlns:a16="http://schemas.microsoft.com/office/drawing/2014/main" id="{BB95918F-E74B-C849-EFFA-1179BD5BED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02396" y="547663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 descr="C:\Users\bygw\AppData\Local\Microsoft\Windows\Temporary Internet Files\Content.IE5\538SJ241\MC900297457[1].wmf">
              <a:extLst>
                <a:ext uri="{FF2B5EF4-FFF2-40B4-BE49-F238E27FC236}">
                  <a16:creationId xmlns:a16="http://schemas.microsoft.com/office/drawing/2014/main" id="{9FC742C8-F5F9-CCB7-A55C-BEE5D9AD9A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3495" y="547577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Users\bygw\AppData\Local\Microsoft\Windows\Temporary Internet Files\Content.IE5\PF3373HT\MC900390982[1].wmf">
              <a:extLst>
                <a:ext uri="{FF2B5EF4-FFF2-40B4-BE49-F238E27FC236}">
                  <a16:creationId xmlns:a16="http://schemas.microsoft.com/office/drawing/2014/main" id="{13DA3AAD-AE02-BDB5-52DB-0499D16563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0746" y="550303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C:\Users\bygw\AppData\Local\Microsoft\Windows\Temporary Internet Files\Content.IE5\538SJ241\MC900297457[1].wmf">
              <a:extLst>
                <a:ext uri="{FF2B5EF4-FFF2-40B4-BE49-F238E27FC236}">
                  <a16:creationId xmlns:a16="http://schemas.microsoft.com/office/drawing/2014/main" id="{8429C03B-49F1-43BF-CEDB-F1BB80578D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6954" y="549351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C:\Users\bygw\AppData\Local\Microsoft\Windows\Temporary Internet Files\Content.IE5\PF3373HT\MC900390982[1].wmf">
              <a:extLst>
                <a:ext uri="{FF2B5EF4-FFF2-40B4-BE49-F238E27FC236}">
                  <a16:creationId xmlns:a16="http://schemas.microsoft.com/office/drawing/2014/main" id="{0A2F8D2D-7DC7-998C-4B2E-2186A7D4AA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7854" y="549034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3" descr="C:\Users\bygw\AppData\Local\Microsoft\Windows\Temporary Internet Files\Content.IE5\538SJ241\MC900297457[1].wmf">
              <a:extLst>
                <a:ext uri="{FF2B5EF4-FFF2-40B4-BE49-F238E27FC236}">
                  <a16:creationId xmlns:a16="http://schemas.microsoft.com/office/drawing/2014/main" id="{C48DEE9E-5E0E-644D-F2FB-48543C6D48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2969" y="3332829"/>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C:\Users\bygw\AppData\Local\Microsoft\Windows\Temporary Internet Files\Content.IE5\PF3373HT\MC900390982[1].wmf">
              <a:extLst>
                <a:ext uri="{FF2B5EF4-FFF2-40B4-BE49-F238E27FC236}">
                  <a16:creationId xmlns:a16="http://schemas.microsoft.com/office/drawing/2014/main" id="{973748DB-3F90-22E9-DDF8-416188882B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285" y="3300676"/>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3" descr="C:\Users\bygw\AppData\Local\Microsoft\Windows\Temporary Internet Files\Content.IE5\538SJ241\MC900297457[1].wmf">
              <a:extLst>
                <a:ext uri="{FF2B5EF4-FFF2-40B4-BE49-F238E27FC236}">
                  <a16:creationId xmlns:a16="http://schemas.microsoft.com/office/drawing/2014/main" id="{82CFE925-9115-9580-9ECD-2AF0D5D113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1080" y="3322897"/>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C:\Users\bygw\AppData\Local\Microsoft\Windows\Temporary Internet Files\Content.IE5\PF3373HT\MC900390982[1].wmf">
              <a:extLst>
                <a:ext uri="{FF2B5EF4-FFF2-40B4-BE49-F238E27FC236}">
                  <a16:creationId xmlns:a16="http://schemas.microsoft.com/office/drawing/2014/main" id="{5D5EA2F4-86E4-BA4B-A389-0FE27C5F8E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1186" y="3304254"/>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 descr="C:\Users\bygw\AppData\Local\Microsoft\Windows\Temporary Internet Files\Content.IE5\538SJ241\MC900297457[1].wmf">
              <a:extLst>
                <a:ext uri="{FF2B5EF4-FFF2-40B4-BE49-F238E27FC236}">
                  <a16:creationId xmlns:a16="http://schemas.microsoft.com/office/drawing/2014/main" id="{BE166B21-0792-19B2-FF8E-73E9BA54AA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1473" y="3332829"/>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C:\Users\bygw\AppData\Local\Microsoft\Windows\Temporary Internet Files\Content.IE5\PF3373HT\MC900390982[1].wmf">
              <a:extLst>
                <a:ext uri="{FF2B5EF4-FFF2-40B4-BE49-F238E27FC236}">
                  <a16:creationId xmlns:a16="http://schemas.microsoft.com/office/drawing/2014/main" id="{5BCBFAE8-1B3A-A475-79A6-42119E6527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2221" y="328036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3" descr="C:\Users\bygw\AppData\Local\Microsoft\Windows\Temporary Internet Files\Content.IE5\538SJ241\MC900297457[1].wmf">
              <a:extLst>
                <a:ext uri="{FF2B5EF4-FFF2-40B4-BE49-F238E27FC236}">
                  <a16:creationId xmlns:a16="http://schemas.microsoft.com/office/drawing/2014/main" id="{09CB374F-DC78-9CA9-F325-1DF5B1F351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6237" y="3322671"/>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C:\Users\bygw\AppData\Local\Microsoft\Windows\Temporary Internet Files\Content.IE5\PF3373HT\MC900390982[1].wmf">
              <a:extLst>
                <a:ext uri="{FF2B5EF4-FFF2-40B4-BE49-F238E27FC236}">
                  <a16:creationId xmlns:a16="http://schemas.microsoft.com/office/drawing/2014/main" id="{B24F9B15-95D0-4B4D-B55C-0546C66B53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5140" y="3317964"/>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3" descr="C:\Users\bygw\AppData\Local\Microsoft\Windows\Temporary Internet Files\Content.IE5\538SJ241\MC900297457[1].wmf">
              <a:extLst>
                <a:ext uri="{FF2B5EF4-FFF2-40B4-BE49-F238E27FC236}">
                  <a16:creationId xmlns:a16="http://schemas.microsoft.com/office/drawing/2014/main" id="{39DED3D4-A34F-DD1C-B275-46DAD72F43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2968" y="5044750"/>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C:\Users\bygw\AppData\Local\Microsoft\Windows\Temporary Internet Files\Content.IE5\PF3373HT\MC900390982[1].wmf">
              <a:extLst>
                <a:ext uri="{FF2B5EF4-FFF2-40B4-BE49-F238E27FC236}">
                  <a16:creationId xmlns:a16="http://schemas.microsoft.com/office/drawing/2014/main" id="{372269C7-85DB-DC9F-B17A-AD95B757F6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284" y="501259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C:\Users\bygw\AppData\Local\Microsoft\Windows\Temporary Internet Files\Content.IE5\PF3373HT\MC900390982[1].wmf">
              <a:extLst>
                <a:ext uri="{FF2B5EF4-FFF2-40B4-BE49-F238E27FC236}">
                  <a16:creationId xmlns:a16="http://schemas.microsoft.com/office/drawing/2014/main" id="{17D3F2F5-32D1-9F42-5619-E100168844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9681" y="501617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C:\Users\bygw\AppData\Local\Microsoft\Windows\Temporary Internet Files\Content.IE5\PF3373HT\MC900390982[1].wmf">
              <a:extLst>
                <a:ext uri="{FF2B5EF4-FFF2-40B4-BE49-F238E27FC236}">
                  <a16:creationId xmlns:a16="http://schemas.microsoft.com/office/drawing/2014/main" id="{9401E8C6-AE01-6473-83FF-8A5D729B2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1878" y="501259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C:\Users\bygw\AppData\Local\Microsoft\Windows\Temporary Internet Files\Content.IE5\PF3373HT\MC900390982[1].wmf">
              <a:extLst>
                <a:ext uri="{FF2B5EF4-FFF2-40B4-BE49-F238E27FC236}">
                  <a16:creationId xmlns:a16="http://schemas.microsoft.com/office/drawing/2014/main" id="{63DDCAD1-2662-EA67-7EBB-A6A643D469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2082" y="498292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3" descr="C:\Users\bygw\AppData\Local\Microsoft\Windows\Temporary Internet Files\Content.IE5\538SJ241\MC900297457[1].wmf">
              <a:extLst>
                <a:ext uri="{FF2B5EF4-FFF2-40B4-BE49-F238E27FC236}">
                  <a16:creationId xmlns:a16="http://schemas.microsoft.com/office/drawing/2014/main" id="{D119A236-4963-0EDC-B378-F54F4E60D3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8123" y="4167402"/>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C:\Users\bygw\AppData\Local\Microsoft\Windows\Temporary Internet Files\Content.IE5\PF3373HT\MC900390982[1].wmf">
              <a:extLst>
                <a:ext uri="{FF2B5EF4-FFF2-40B4-BE49-F238E27FC236}">
                  <a16:creationId xmlns:a16="http://schemas.microsoft.com/office/drawing/2014/main" id="{FB0D2D94-E933-01CA-5B8C-FAF479345F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5870" y="414518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 descr="C:\Users\bygw\AppData\Local\Microsoft\Windows\Temporary Internet Files\Content.IE5\538SJ241\MC900297457[1].wmf">
              <a:extLst>
                <a:ext uri="{FF2B5EF4-FFF2-40B4-BE49-F238E27FC236}">
                  <a16:creationId xmlns:a16="http://schemas.microsoft.com/office/drawing/2014/main" id="{536337E6-6557-67A6-271B-082671025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7936" y="4157470"/>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C:\Users\bygw\AppData\Local\Microsoft\Windows\Temporary Internet Files\Content.IE5\PF3373HT\MC900390982[1].wmf">
              <a:extLst>
                <a:ext uri="{FF2B5EF4-FFF2-40B4-BE49-F238E27FC236}">
                  <a16:creationId xmlns:a16="http://schemas.microsoft.com/office/drawing/2014/main" id="{0FDB977D-B3CF-A4A4-AE36-097E6F558F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8042" y="413882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 descr="C:\Users\bygw\AppData\Local\Microsoft\Windows\Temporary Internet Files\Content.IE5\538SJ241\MC900297457[1].wmf">
              <a:extLst>
                <a:ext uri="{FF2B5EF4-FFF2-40B4-BE49-F238E27FC236}">
                  <a16:creationId xmlns:a16="http://schemas.microsoft.com/office/drawing/2014/main" id="{64574510-9903-AE7D-56EB-C9670A8FE1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8329" y="4167402"/>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C:\Users\bygw\AppData\Local\Microsoft\Windows\Temporary Internet Files\Content.IE5\PF3373HT\MC900390982[1].wmf">
              <a:extLst>
                <a:ext uri="{FF2B5EF4-FFF2-40B4-BE49-F238E27FC236}">
                  <a16:creationId xmlns:a16="http://schemas.microsoft.com/office/drawing/2014/main" id="{93FC3264-F2E0-48E7-7E13-FDFB81E76F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9077" y="411493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 descr="C:\Users\bygw\AppData\Local\Microsoft\Windows\Temporary Internet Files\Content.IE5\538SJ241\MC900297457[1].wmf">
              <a:extLst>
                <a:ext uri="{FF2B5EF4-FFF2-40B4-BE49-F238E27FC236}">
                  <a16:creationId xmlns:a16="http://schemas.microsoft.com/office/drawing/2014/main" id="{8C935951-D0C1-6C16-543C-FFF104C03B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5139" y="4213341"/>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C:\Users\bygw\AppData\Local\Microsoft\Windows\Temporary Internet Files\Content.IE5\PF3373HT\MC900390982[1].wmf">
              <a:extLst>
                <a:ext uri="{FF2B5EF4-FFF2-40B4-BE49-F238E27FC236}">
                  <a16:creationId xmlns:a16="http://schemas.microsoft.com/office/drawing/2014/main" id="{00C705E9-DB59-D679-3F3B-F0919D0429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8541" y="414518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 descr="C:\Users\bygw\AppData\Local\Microsoft\Windows\Temporary Internet Files\Content.IE5\538SJ241\MC900297457[1].wmf">
              <a:extLst>
                <a:ext uri="{FF2B5EF4-FFF2-40B4-BE49-F238E27FC236}">
                  <a16:creationId xmlns:a16="http://schemas.microsoft.com/office/drawing/2014/main" id="{A99C808E-9542-430C-1534-8FA5F92DAB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3822" y="4590720"/>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C:\Users\bygw\AppData\Local\Microsoft\Windows\Temporary Internet Files\Content.IE5\PF3373HT\MC900390982[1].wmf">
              <a:extLst>
                <a:ext uri="{FF2B5EF4-FFF2-40B4-BE49-F238E27FC236}">
                  <a16:creationId xmlns:a16="http://schemas.microsoft.com/office/drawing/2014/main" id="{DBC1D496-349A-3E11-2E11-B8EEA31F77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1569" y="456849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C:\Users\bygw\AppData\Local\Microsoft\Windows\Temporary Internet Files\Content.IE5\PF3373HT\MC900390982[1].wmf">
              <a:extLst>
                <a:ext uri="{FF2B5EF4-FFF2-40B4-BE49-F238E27FC236}">
                  <a16:creationId xmlns:a16="http://schemas.microsoft.com/office/drawing/2014/main" id="{AD238AF6-7C2D-39BD-57FD-FDBA5A310C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2237" y="456214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 descr="C:\Users\bygw\AppData\Local\Microsoft\Windows\Temporary Internet Files\Content.IE5\538SJ241\MC900297457[1].wmf">
              <a:extLst>
                <a:ext uri="{FF2B5EF4-FFF2-40B4-BE49-F238E27FC236}">
                  <a16:creationId xmlns:a16="http://schemas.microsoft.com/office/drawing/2014/main" id="{A7F3DE05-1329-C918-AE07-DE413336B9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3336" y="456128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C:\Users\bygw\AppData\Local\Microsoft\Windows\Temporary Internet Files\Content.IE5\PF3373HT\MC900390982[1].wmf">
              <a:extLst>
                <a:ext uri="{FF2B5EF4-FFF2-40B4-BE49-F238E27FC236}">
                  <a16:creationId xmlns:a16="http://schemas.microsoft.com/office/drawing/2014/main" id="{3FF8A71B-70CF-51FA-125C-4C5E5C9703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7994" y="455856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 descr="C:\Users\bygw\AppData\Local\Microsoft\Windows\Temporary Internet Files\Content.IE5\538SJ241\MC900297457[1].wmf">
              <a:extLst>
                <a:ext uri="{FF2B5EF4-FFF2-40B4-BE49-F238E27FC236}">
                  <a16:creationId xmlns:a16="http://schemas.microsoft.com/office/drawing/2014/main" id="{27078725-189A-5D5E-DDD6-0EEB98CEB3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8792" y="4580562"/>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C:\Users\bygw\AppData\Local\Microsoft\Windows\Temporary Internet Files\Content.IE5\PF3373HT\MC900390982[1].wmf">
              <a:extLst>
                <a:ext uri="{FF2B5EF4-FFF2-40B4-BE49-F238E27FC236}">
                  <a16:creationId xmlns:a16="http://schemas.microsoft.com/office/drawing/2014/main" id="{5A5276F9-B33A-2BD6-54AA-BC318F26E5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7695" y="4575855"/>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C:\Users\bygw\AppData\Local\Microsoft\Windows\Temporary Internet Files\Content.IE5\PF3373HT\MC900390982[1].wmf">
              <a:extLst>
                <a:ext uri="{FF2B5EF4-FFF2-40B4-BE49-F238E27FC236}">
                  <a16:creationId xmlns:a16="http://schemas.microsoft.com/office/drawing/2014/main" id="{79172E2C-CAE1-C0FE-A020-4BEF19877D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8112" y="3733926"/>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C:\Users\bygw\AppData\Local\Microsoft\Windows\Temporary Internet Files\Content.IE5\PF3373HT\MC900390982[1].wmf">
              <a:extLst>
                <a:ext uri="{FF2B5EF4-FFF2-40B4-BE49-F238E27FC236}">
                  <a16:creationId xmlns:a16="http://schemas.microsoft.com/office/drawing/2014/main" id="{0A059491-37EB-DEF4-94CF-B6DFDB55BC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284" y="3727572"/>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C:\Users\bygw\AppData\Local\Microsoft\Windows\Temporary Internet Files\Content.IE5\PF3373HT\MC900390982[1].wmf">
              <a:extLst>
                <a:ext uri="{FF2B5EF4-FFF2-40B4-BE49-F238E27FC236}">
                  <a16:creationId xmlns:a16="http://schemas.microsoft.com/office/drawing/2014/main" id="{3CAB28B8-73AF-CB17-AE17-089A5C4D36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1319" y="3703678"/>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3" descr="C:\Users\bygw\AppData\Local\Microsoft\Windows\Temporary Internet Files\Content.IE5\538SJ241\MC900297457[1].wmf">
              <a:extLst>
                <a:ext uri="{FF2B5EF4-FFF2-40B4-BE49-F238E27FC236}">
                  <a16:creationId xmlns:a16="http://schemas.microsoft.com/office/drawing/2014/main" id="{7EF10849-6E7E-4BF3-4D62-47C778365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5335" y="3745989"/>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C:\Users\bygw\AppData\Local\Microsoft\Windows\Temporary Internet Files\Content.IE5\PF3373HT\MC900390982[1].wmf">
              <a:extLst>
                <a:ext uri="{FF2B5EF4-FFF2-40B4-BE49-F238E27FC236}">
                  <a16:creationId xmlns:a16="http://schemas.microsoft.com/office/drawing/2014/main" id="{8C5AD7E7-97E9-6BEA-49E1-0F25DEDACC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4238" y="3741282"/>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 descr="C:\Users\bygw\AppData\Local\Microsoft\Windows\Temporary Internet Files\Content.IE5\538SJ241\MC900297457[1].wmf">
              <a:extLst>
                <a:ext uri="{FF2B5EF4-FFF2-40B4-BE49-F238E27FC236}">
                  <a16:creationId xmlns:a16="http://schemas.microsoft.com/office/drawing/2014/main" id="{3765A16D-65E9-11FD-6D5A-8287757B4C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3006" y="546760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C:\Users\bygw\AppData\Local\Microsoft\Windows\Temporary Internet Files\Content.IE5\PF3373HT\MC900390982[1].wmf">
              <a:extLst>
                <a:ext uri="{FF2B5EF4-FFF2-40B4-BE49-F238E27FC236}">
                  <a16:creationId xmlns:a16="http://schemas.microsoft.com/office/drawing/2014/main" id="{D535AEC8-CE3C-05A6-2B33-4BD359B19D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0753" y="544538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3" descr="C:\Users\bygw\AppData\Local\Microsoft\Windows\Temporary Internet Files\Content.IE5\538SJ241\MC900297457[1].wmf">
              <a:extLst>
                <a:ext uri="{FF2B5EF4-FFF2-40B4-BE49-F238E27FC236}">
                  <a16:creationId xmlns:a16="http://schemas.microsoft.com/office/drawing/2014/main" id="{27915938-8D9F-A689-5A17-06FBA50AAC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4714" y="5448554"/>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C:\Users\bygw\AppData\Local\Microsoft\Windows\Temporary Internet Files\Content.IE5\PF3373HT\MC900390982[1].wmf">
              <a:extLst>
                <a:ext uri="{FF2B5EF4-FFF2-40B4-BE49-F238E27FC236}">
                  <a16:creationId xmlns:a16="http://schemas.microsoft.com/office/drawing/2014/main" id="{6B2DB72B-EA80-12CE-7C24-A1603E9B2D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1421" y="543902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 descr="C:\Users\bygw\AppData\Local\Microsoft\Windows\Temporary Internet Files\Content.IE5\PF3373HT\MC900390982[1].wmf">
              <a:extLst>
                <a:ext uri="{FF2B5EF4-FFF2-40B4-BE49-F238E27FC236}">
                  <a16:creationId xmlns:a16="http://schemas.microsoft.com/office/drawing/2014/main" id="{599A2DD5-994D-2F32-0627-BF0DEEC29F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3618" y="543545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 descr="C:\Users\bygw\AppData\Local\Microsoft\Windows\Temporary Internet Files\Content.IE5\538SJ241\MC900297457[1].wmf">
              <a:extLst>
                <a:ext uri="{FF2B5EF4-FFF2-40B4-BE49-F238E27FC236}">
                  <a16:creationId xmlns:a16="http://schemas.microsoft.com/office/drawing/2014/main" id="{CD147EC8-9AAB-560C-C9D6-D6FB4ECA52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7976" y="5457446"/>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Users\bygw\AppData\Local\Microsoft\Windows\Temporary Internet Files\Content.IE5\PF3373HT\MC900390982[1].wmf">
              <a:extLst>
                <a:ext uri="{FF2B5EF4-FFF2-40B4-BE49-F238E27FC236}">
                  <a16:creationId xmlns:a16="http://schemas.microsoft.com/office/drawing/2014/main" id="{E957660B-C6B8-E4A6-AD73-FD50166F24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6879" y="545273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C:\Users\bygw\AppData\Local\Microsoft\Windows\Temporary Internet Files\Content.IE5\PF3373HT\MC900390982[1].wmf">
              <a:extLst>
                <a:ext uri="{FF2B5EF4-FFF2-40B4-BE49-F238E27FC236}">
                  <a16:creationId xmlns:a16="http://schemas.microsoft.com/office/drawing/2014/main" id="{3A708041-9D80-CA3F-7A9E-EA70FBBD43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4980" y="372447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C:\Users\bygw\AppData\Local\Microsoft\Windows\Temporary Internet Files\Content.IE5\PF3373HT\MC900390982[1].wmf">
              <a:extLst>
                <a:ext uri="{FF2B5EF4-FFF2-40B4-BE49-F238E27FC236}">
                  <a16:creationId xmlns:a16="http://schemas.microsoft.com/office/drawing/2014/main" id="{0F6D093E-4ABB-12C6-0097-6CD52C5A26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0377" y="372804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C:\Users\bygw\AppData\Local\Microsoft\Windows\Temporary Internet Files\Content.IE5\PF3373HT\MC900390982[1].wmf">
              <a:extLst>
                <a:ext uri="{FF2B5EF4-FFF2-40B4-BE49-F238E27FC236}">
                  <a16:creationId xmlns:a16="http://schemas.microsoft.com/office/drawing/2014/main" id="{AD67C2A1-4EAC-B1D2-9187-413EA52DC1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424" y="372447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Users\bygw\AppData\Local\Microsoft\Windows\Temporary Internet Files\Content.IE5\PF3373HT\MC900390982[1].wmf">
              <a:extLst>
                <a:ext uri="{FF2B5EF4-FFF2-40B4-BE49-F238E27FC236}">
                  <a16:creationId xmlns:a16="http://schemas.microsoft.com/office/drawing/2014/main" id="{9332A59A-1230-8297-44D0-97FE2FC244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0658" y="499356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Users\bygw\AppData\Local\Microsoft\Windows\Temporary Internet Files\Content.IE5\PF3373HT\MC900390982[1].wmf">
              <a:extLst>
                <a:ext uri="{FF2B5EF4-FFF2-40B4-BE49-F238E27FC236}">
                  <a16:creationId xmlns:a16="http://schemas.microsoft.com/office/drawing/2014/main" id="{48F90E36-AEA2-170D-C337-B560945BAA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6055" y="4997138"/>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C:\Users\bygw\AppData\Local\Microsoft\Windows\Temporary Internet Files\Content.IE5\PF3373HT\MC900390982[1].wmf">
              <a:extLst>
                <a:ext uri="{FF2B5EF4-FFF2-40B4-BE49-F238E27FC236}">
                  <a16:creationId xmlns:a16="http://schemas.microsoft.com/office/drawing/2014/main" id="{2890B0F6-0B19-4056-D697-F916698152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1102" y="499356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Users\bygw\AppData\Local\Microsoft\Windows\Temporary Internet Files\Content.IE5\PF3373HT\MC900390982[1].wmf">
              <a:extLst>
                <a:ext uri="{FF2B5EF4-FFF2-40B4-BE49-F238E27FC236}">
                  <a16:creationId xmlns:a16="http://schemas.microsoft.com/office/drawing/2014/main" id="{7B8A53F7-D075-9A82-C39D-516E27D531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1825" y="5416401"/>
              <a:ext cx="361096" cy="433476"/>
            </a:xfrm>
            <a:prstGeom prst="rect">
              <a:avLst/>
            </a:prstGeom>
            <a:noFill/>
            <a:extLst>
              <a:ext uri="{909E8E84-426E-40DD-AFC4-6F175D3DCCD1}">
                <a14:hiddenFill xmlns:a14="http://schemas.microsoft.com/office/drawing/2010/main">
                  <a:solidFill>
                    <a:srgbClr val="FFFFFF"/>
                  </a:solidFill>
                </a14:hiddenFill>
              </a:ext>
            </a:extLst>
          </p:spPr>
        </p:pic>
        <p:sp>
          <p:nvSpPr>
            <p:cNvPr id="115" name="Rounded Rectangle 5">
              <a:extLst>
                <a:ext uri="{FF2B5EF4-FFF2-40B4-BE49-F238E27FC236}">
                  <a16:creationId xmlns:a16="http://schemas.microsoft.com/office/drawing/2014/main" id="{92ECFB63-9A1C-ECEC-0AC7-E257F0287AE6}"/>
                </a:ext>
              </a:extLst>
            </p:cNvPr>
            <p:cNvSpPr/>
            <p:nvPr/>
          </p:nvSpPr>
          <p:spPr>
            <a:xfrm>
              <a:off x="1123950" y="3148778"/>
              <a:ext cx="3345252" cy="2914650"/>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16" name="Rounded Rectangle 110">
              <a:extLst>
                <a:ext uri="{FF2B5EF4-FFF2-40B4-BE49-F238E27FC236}">
                  <a16:creationId xmlns:a16="http://schemas.microsoft.com/office/drawing/2014/main" id="{FF259009-38A2-1C56-09BA-895EAADE21BA}"/>
                </a:ext>
              </a:extLst>
            </p:cNvPr>
            <p:cNvSpPr/>
            <p:nvPr/>
          </p:nvSpPr>
          <p:spPr>
            <a:xfrm>
              <a:off x="4781664" y="3138696"/>
              <a:ext cx="3345252" cy="291465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7" name="Rectangle 6">
              <a:extLst>
                <a:ext uri="{FF2B5EF4-FFF2-40B4-BE49-F238E27FC236}">
                  <a16:creationId xmlns:a16="http://schemas.microsoft.com/office/drawing/2014/main" id="{84DD1DE9-4632-6E37-A8FD-D533C8BF70FA}"/>
                </a:ext>
              </a:extLst>
            </p:cNvPr>
            <p:cNvSpPr/>
            <p:nvPr/>
          </p:nvSpPr>
          <p:spPr>
            <a:xfrm>
              <a:off x="1019126" y="3001101"/>
              <a:ext cx="35618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b="1" i="1" dirty="0">
                  <a:solidFill>
                    <a:schemeClr val="tx2">
                      <a:lumMod val="75000"/>
                    </a:schemeClr>
                  </a:solidFill>
                </a:rPr>
                <a:t>A</a:t>
              </a:r>
              <a:endParaRPr lang="zh-CN" altLang="en-US" dirty="0"/>
            </a:p>
          </p:txBody>
        </p:sp>
        <p:sp>
          <p:nvSpPr>
            <p:cNvPr id="118" name="Rectangle 113">
              <a:extLst>
                <a:ext uri="{FF2B5EF4-FFF2-40B4-BE49-F238E27FC236}">
                  <a16:creationId xmlns:a16="http://schemas.microsoft.com/office/drawing/2014/main" id="{1BD96EA0-A073-C627-B1CE-E0AE78704ED6}"/>
                </a:ext>
              </a:extLst>
            </p:cNvPr>
            <p:cNvSpPr/>
            <p:nvPr/>
          </p:nvSpPr>
          <p:spPr>
            <a:xfrm>
              <a:off x="7932198" y="3001827"/>
              <a:ext cx="33434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b="1" i="1" dirty="0"/>
                <a:t>B</a:t>
              </a:r>
              <a:endParaRPr lang="zh-CN" altLang="en-US" b="1" i="1" dirty="0"/>
            </a:p>
          </p:txBody>
        </p:sp>
      </p:grpSp>
      <p:pic>
        <p:nvPicPr>
          <p:cNvPr id="119" name="Picture 4" descr="C:\Users\bygw\AppData\Local\Microsoft\Windows\Temporary Internet Files\Content.IE5\PF3373HT\MC900390982[1].wmf">
            <a:extLst>
              <a:ext uri="{FF2B5EF4-FFF2-40B4-BE49-F238E27FC236}">
                <a16:creationId xmlns:a16="http://schemas.microsoft.com/office/drawing/2014/main" id="{3A603FCA-4FEF-E2E2-D642-D812C7E916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7008" y="4444077"/>
            <a:ext cx="429480" cy="487241"/>
          </a:xfrm>
          <a:prstGeom prst="rect">
            <a:avLst/>
          </a:prstGeom>
          <a:noFill/>
          <a:extLst>
            <a:ext uri="{909E8E84-426E-40DD-AFC4-6F175D3DCCD1}">
              <a14:hiddenFill xmlns:a14="http://schemas.microsoft.com/office/drawing/2010/main">
                <a:solidFill>
                  <a:srgbClr val="FFFFFF"/>
                </a:solidFill>
              </a14:hiddenFill>
            </a:ext>
          </a:extLst>
        </p:spPr>
      </p:pic>
      <p:sp>
        <p:nvSpPr>
          <p:cNvPr id="14" name="椭圆 13">
            <a:extLst>
              <a:ext uri="{FF2B5EF4-FFF2-40B4-BE49-F238E27FC236}">
                <a16:creationId xmlns:a16="http://schemas.microsoft.com/office/drawing/2014/main" id="{6F9D0B76-030F-C919-B627-07068B9135D2}"/>
              </a:ext>
            </a:extLst>
          </p:cNvPr>
          <p:cNvSpPr/>
          <p:nvPr/>
        </p:nvSpPr>
        <p:spPr>
          <a:xfrm>
            <a:off x="2700055" y="2883917"/>
            <a:ext cx="2181297" cy="1716297"/>
          </a:xfrm>
          <a:prstGeom prst="ellipse">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30482F5-E614-943B-64B6-6D4E70FF2E7C}"/>
              </a:ext>
            </a:extLst>
          </p:cNvPr>
          <p:cNvSpPr/>
          <p:nvPr/>
        </p:nvSpPr>
        <p:spPr>
          <a:xfrm>
            <a:off x="7017436" y="4330755"/>
            <a:ext cx="2165574" cy="1683283"/>
          </a:xfrm>
          <a:prstGeom prst="ellipse">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2924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2" name="Title 1">
            <a:extLst>
              <a:ext uri="{FF2B5EF4-FFF2-40B4-BE49-F238E27FC236}">
                <a16:creationId xmlns:a16="http://schemas.microsoft.com/office/drawing/2014/main" id="{8A02EA2D-4C6D-DDF2-02BE-DA9A457C2223}"/>
              </a:ext>
            </a:extLst>
          </p:cNvPr>
          <p:cNvSpPr txBox="1">
            <a:spLocks/>
          </p:cNvSpPr>
          <p:nvPr/>
        </p:nvSpPr>
        <p:spPr>
          <a:xfrm>
            <a:off x="653603" y="913830"/>
            <a:ext cx="3097846" cy="541933"/>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b="1" dirty="0">
                <a:solidFill>
                  <a:schemeClr val="tx1">
                    <a:lumMod val="95000"/>
                    <a:lumOff val="5000"/>
                  </a:schemeClr>
                </a:solidFill>
                <a:latin typeface="+mn-ea"/>
                <a:ea typeface="+mn-ea"/>
              </a:rPr>
              <a:t>把握度和样本量的关系</a:t>
            </a:r>
          </a:p>
        </p:txBody>
      </p:sp>
      <p:pic>
        <p:nvPicPr>
          <p:cNvPr id="14" name="Picture 4" descr="C:\Users\bygw\AppData\Local\Microsoft\Windows\Temporary Internet Files\Content.IE5\PF3373HT\MC900390982[1].wmf">
            <a:extLst>
              <a:ext uri="{FF2B5EF4-FFF2-40B4-BE49-F238E27FC236}">
                <a16:creationId xmlns:a16="http://schemas.microsoft.com/office/drawing/2014/main" id="{2597E287-FD91-6DA7-8203-957CF316C0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6197" y="203440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bygw\AppData\Local\Microsoft\Windows\Temporary Internet Files\Content.IE5\PF3373HT\MC900390982[1].wmf">
            <a:extLst>
              <a:ext uri="{FF2B5EF4-FFF2-40B4-BE49-F238E27FC236}">
                <a16:creationId xmlns:a16="http://schemas.microsoft.com/office/drawing/2014/main" id="{1B0B0FED-EF55-8332-D77A-C79CE93F05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5807" y="2010509"/>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bygw\AppData\Local\Microsoft\Windows\Temporary Internet Files\Content.IE5\538SJ241\MC900297457[1].wmf">
            <a:extLst>
              <a:ext uri="{FF2B5EF4-FFF2-40B4-BE49-F238E27FC236}">
                <a16:creationId xmlns:a16="http://schemas.microsoft.com/office/drawing/2014/main" id="{2E32F6C1-203C-D1C1-5CBB-51964DA4D3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9824" y="2052821"/>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Users\bygw\AppData\Local\Microsoft\Windows\Temporary Internet Files\Content.IE5\PF3373HT\MC900390982[1].wmf">
            <a:extLst>
              <a:ext uri="{FF2B5EF4-FFF2-40B4-BE49-F238E27FC236}">
                <a16:creationId xmlns:a16="http://schemas.microsoft.com/office/drawing/2014/main" id="{A4ABA33F-00B4-5FF0-9C51-70C60F994F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0151" y="204811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C:\Users\bygw\AppData\Local\Microsoft\Windows\Temporary Internet Files\Content.IE5\PF3373HT\MC900390982[1].wmf">
            <a:extLst>
              <a:ext uri="{FF2B5EF4-FFF2-40B4-BE49-F238E27FC236}">
                <a16:creationId xmlns:a16="http://schemas.microsoft.com/office/drawing/2014/main" id="{6B50D83B-2D65-69A4-10F3-D2CAD6F89F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053" y="2868976"/>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bygw\AppData\Local\Microsoft\Windows\Temporary Internet Files\Content.IE5\PF3373HT\MC900390982[1].wmf">
            <a:extLst>
              <a:ext uri="{FF2B5EF4-FFF2-40B4-BE49-F238E27FC236}">
                <a16:creationId xmlns:a16="http://schemas.microsoft.com/office/drawing/2014/main" id="{5B198C66-3028-22F4-914A-72F2A99352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763" y="2845082"/>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bygw\AppData\Local\Microsoft\Windows\Temporary Internet Files\Content.IE5\538SJ241\MC900297457[1].wmf">
            <a:extLst>
              <a:ext uri="{FF2B5EF4-FFF2-40B4-BE49-F238E27FC236}">
                <a16:creationId xmlns:a16="http://schemas.microsoft.com/office/drawing/2014/main" id="{19FC4C8B-57F2-F311-E2B9-90F506AF9F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7876" y="2897551"/>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bygw\AppData\Local\Microsoft\Windows\Temporary Internet Files\Content.IE5\PF3373HT\MC900390982[1].wmf">
            <a:extLst>
              <a:ext uri="{FF2B5EF4-FFF2-40B4-BE49-F238E27FC236}">
                <a16:creationId xmlns:a16="http://schemas.microsoft.com/office/drawing/2014/main" id="{9516E940-1E2E-51CB-9DA3-01D0701D31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1177" y="287533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bygw\AppData\Local\Microsoft\Windows\Temporary Internet Files\Content.IE5\PF3373HT\MC900390982[1].wmf">
            <a:extLst>
              <a:ext uri="{FF2B5EF4-FFF2-40B4-BE49-F238E27FC236}">
                <a16:creationId xmlns:a16="http://schemas.microsoft.com/office/drawing/2014/main" id="{9E5B9BE8-E297-6C1B-69CB-6760FC0C99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4905" y="243382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bygw\AppData\Local\Microsoft\Windows\Temporary Internet Files\Content.IE5\538SJ241\MC900297457[1].wmf">
            <a:extLst>
              <a:ext uri="{FF2B5EF4-FFF2-40B4-BE49-F238E27FC236}">
                <a16:creationId xmlns:a16="http://schemas.microsoft.com/office/drawing/2014/main" id="{ECED8305-D329-1823-8226-E0351B3705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8922" y="2476139"/>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descr="C:\Users\bygw\AppData\Local\Microsoft\Windows\Temporary Internet Files\Content.IE5\PF3373HT\MC900390982[1].wmf">
            <a:extLst>
              <a:ext uri="{FF2B5EF4-FFF2-40B4-BE49-F238E27FC236}">
                <a16:creationId xmlns:a16="http://schemas.microsoft.com/office/drawing/2014/main" id="{DD0E50C1-F273-A2D7-1AEA-BBE37ECBC1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9249" y="2471431"/>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C:\Users\bygw\AppData\Local\Microsoft\Windows\Temporary Internet Files\Content.IE5\PF3373HT\MC900390982[1].wmf">
            <a:extLst>
              <a:ext uri="{FF2B5EF4-FFF2-40B4-BE49-F238E27FC236}">
                <a16:creationId xmlns:a16="http://schemas.microsoft.com/office/drawing/2014/main" id="{59688D92-A161-DBFB-F381-74E680D2E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9861" y="201528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4" descr="C:\Users\bygw\AppData\Local\Microsoft\Windows\Temporary Internet Files\Content.IE5\PF3373HT\MC900390982[1].wmf">
            <a:extLst>
              <a:ext uri="{FF2B5EF4-FFF2-40B4-BE49-F238E27FC236}">
                <a16:creationId xmlns:a16="http://schemas.microsoft.com/office/drawing/2014/main" id="{22B6A138-C47F-9F89-906A-0BB23F6340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7938" y="2457387"/>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3" descr="C:\Users\bygw\AppData\Local\Microsoft\Windows\Temporary Internet Files\Content.IE5\538SJ241\MC900297457[1].wmf">
            <a:extLst>
              <a:ext uri="{FF2B5EF4-FFF2-40B4-BE49-F238E27FC236}">
                <a16:creationId xmlns:a16="http://schemas.microsoft.com/office/drawing/2014/main" id="{950AC4C4-2A6F-F54B-CDEA-D922100016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3488" y="2033698"/>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descr="C:\Users\bygw\AppData\Local\Microsoft\Windows\Temporary Internet Files\Content.IE5\PF3373HT\MC900390982[1].wmf">
            <a:extLst>
              <a:ext uri="{FF2B5EF4-FFF2-40B4-BE49-F238E27FC236}">
                <a16:creationId xmlns:a16="http://schemas.microsoft.com/office/drawing/2014/main" id="{00800ED5-E3EA-C1C8-F8BE-8D1BB812BA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2390" y="2028990"/>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C:\Users\bygw\AppData\Local\Microsoft\Windows\Temporary Internet Files\Content.IE5\PF3373HT\MC900390982[1].wmf">
            <a:extLst>
              <a:ext uri="{FF2B5EF4-FFF2-40B4-BE49-F238E27FC236}">
                <a16:creationId xmlns:a16="http://schemas.microsoft.com/office/drawing/2014/main" id="{6292BB0B-2119-CC9F-39DE-9F68751401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1272" y="286730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3" descr="C:\Users\bygw\AppData\Local\Microsoft\Windows\Temporary Internet Files\Content.IE5\538SJ241\MC900297457[1].wmf">
            <a:extLst>
              <a:ext uri="{FF2B5EF4-FFF2-40B4-BE49-F238E27FC236}">
                <a16:creationId xmlns:a16="http://schemas.microsoft.com/office/drawing/2014/main" id="{228CF765-AC40-C268-A4ED-CB852FE550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2497" y="2881398"/>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4" descr="C:\Users\bygw\AppData\Local\Microsoft\Windows\Temporary Internet Files\Content.IE5\PF3373HT\MC900390982[1].wmf">
            <a:extLst>
              <a:ext uri="{FF2B5EF4-FFF2-40B4-BE49-F238E27FC236}">
                <a16:creationId xmlns:a16="http://schemas.microsoft.com/office/drawing/2014/main" id="{BDF75E17-6E3A-13C0-6373-92E04DBE10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2293" y="2867303"/>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descr="C:\Users\bygw\AppData\Local\Microsoft\Windows\Temporary Internet Files\Content.IE5\PF3373HT\MC900390982[1].wmf">
            <a:extLst>
              <a:ext uri="{FF2B5EF4-FFF2-40B4-BE49-F238E27FC236}">
                <a16:creationId xmlns:a16="http://schemas.microsoft.com/office/drawing/2014/main" id="{AEECA966-EBA1-FE0A-1515-6CB77D41F1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8959" y="2438598"/>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 descr="C:\Users\bygw\AppData\Local\Microsoft\Windows\Temporary Internet Files\Content.IE5\PF3373HT\MC900390982[1].wmf">
            <a:extLst>
              <a:ext uri="{FF2B5EF4-FFF2-40B4-BE49-F238E27FC236}">
                <a16:creationId xmlns:a16="http://schemas.microsoft.com/office/drawing/2014/main" id="{20E394BA-C5C9-9B79-CC95-B52198DDBB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8569" y="2414704"/>
            <a:ext cx="361096" cy="433476"/>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3" descr="C:\Users\bygw\AppData\Local\Microsoft\Windows\Temporary Internet Files\Content.IE5\538SJ241\MC900297457[1].wmf">
            <a:extLst>
              <a:ext uri="{FF2B5EF4-FFF2-40B4-BE49-F238E27FC236}">
                <a16:creationId xmlns:a16="http://schemas.microsoft.com/office/drawing/2014/main" id="{66F7B2CB-6E17-24B8-61D2-D7E730DA04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2164" y="2012157"/>
            <a:ext cx="293401" cy="411255"/>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4" descr="C:\Users\bygw\AppData\Local\Microsoft\Windows\Temporary Internet Files\Content.IE5\PF3373HT\MC900390982[1].wmf">
            <a:extLst>
              <a:ext uri="{FF2B5EF4-FFF2-40B4-BE49-F238E27FC236}">
                <a16:creationId xmlns:a16="http://schemas.microsoft.com/office/drawing/2014/main" id="{64537BD3-B889-B399-6372-BC86CD7B8C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1488" y="2452308"/>
            <a:ext cx="361096" cy="433476"/>
          </a:xfrm>
          <a:prstGeom prst="rect">
            <a:avLst/>
          </a:prstGeom>
          <a:noFill/>
          <a:extLst>
            <a:ext uri="{909E8E84-426E-40DD-AFC4-6F175D3DCCD1}">
              <a14:hiddenFill xmlns:a14="http://schemas.microsoft.com/office/drawing/2010/main">
                <a:solidFill>
                  <a:srgbClr val="FFFFFF"/>
                </a:solidFill>
              </a14:hiddenFill>
            </a:ext>
          </a:extLst>
        </p:spPr>
      </p:pic>
      <p:sp>
        <p:nvSpPr>
          <p:cNvPr id="132" name="Rounded Rectangle 128">
            <a:extLst>
              <a:ext uri="{FF2B5EF4-FFF2-40B4-BE49-F238E27FC236}">
                <a16:creationId xmlns:a16="http://schemas.microsoft.com/office/drawing/2014/main" id="{94D97085-F11A-7F0D-14DD-9012317F1506}"/>
              </a:ext>
            </a:extLst>
          </p:cNvPr>
          <p:cNvSpPr/>
          <p:nvPr/>
        </p:nvSpPr>
        <p:spPr>
          <a:xfrm>
            <a:off x="1466939" y="1783630"/>
            <a:ext cx="2074951" cy="1841833"/>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33" name="Rounded Rectangle 129">
            <a:extLst>
              <a:ext uri="{FF2B5EF4-FFF2-40B4-BE49-F238E27FC236}">
                <a16:creationId xmlns:a16="http://schemas.microsoft.com/office/drawing/2014/main" id="{83F1BCDA-F043-F213-1050-779371F2B819}"/>
              </a:ext>
            </a:extLst>
          </p:cNvPr>
          <p:cNvSpPr/>
          <p:nvPr/>
        </p:nvSpPr>
        <p:spPr>
          <a:xfrm>
            <a:off x="4419292" y="1792029"/>
            <a:ext cx="2074951" cy="1841833"/>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4" name="Rectangle 130">
            <a:extLst>
              <a:ext uri="{FF2B5EF4-FFF2-40B4-BE49-F238E27FC236}">
                <a16:creationId xmlns:a16="http://schemas.microsoft.com/office/drawing/2014/main" id="{5B6F14E0-06DD-9CAA-5811-79DA1C29BF52}"/>
              </a:ext>
            </a:extLst>
          </p:cNvPr>
          <p:cNvSpPr/>
          <p:nvPr/>
        </p:nvSpPr>
        <p:spPr>
          <a:xfrm>
            <a:off x="7992202" y="1792029"/>
            <a:ext cx="2157385"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CN" b="1" i="1" dirty="0">
                <a:solidFill>
                  <a:schemeClr val="bg1"/>
                </a:solidFill>
              </a:rPr>
              <a:t>Proportions A=B?</a:t>
            </a:r>
            <a:endParaRPr lang="zh-CN" altLang="en-US" b="1" i="1" dirty="0">
              <a:solidFill>
                <a:schemeClr val="bg1"/>
              </a:solidFill>
            </a:endParaRPr>
          </a:p>
        </p:txBody>
      </p:sp>
      <p:sp>
        <p:nvSpPr>
          <p:cNvPr id="135" name="Rectangle 131">
            <a:extLst>
              <a:ext uri="{FF2B5EF4-FFF2-40B4-BE49-F238E27FC236}">
                <a16:creationId xmlns:a16="http://schemas.microsoft.com/office/drawing/2014/main" id="{92AD6905-6A3E-6349-F345-E4D27A23294C}"/>
              </a:ext>
            </a:extLst>
          </p:cNvPr>
          <p:cNvSpPr/>
          <p:nvPr/>
        </p:nvSpPr>
        <p:spPr>
          <a:xfrm>
            <a:off x="1288844" y="1637549"/>
            <a:ext cx="35618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b="1" i="1" dirty="0">
                <a:solidFill>
                  <a:schemeClr val="tx2">
                    <a:lumMod val="75000"/>
                  </a:schemeClr>
                </a:solidFill>
              </a:rPr>
              <a:t>A</a:t>
            </a:r>
            <a:endParaRPr lang="zh-CN" altLang="en-US" dirty="0"/>
          </a:p>
        </p:txBody>
      </p:sp>
      <p:sp>
        <p:nvSpPr>
          <p:cNvPr id="136" name="Rectangle 132">
            <a:extLst>
              <a:ext uri="{FF2B5EF4-FFF2-40B4-BE49-F238E27FC236}">
                <a16:creationId xmlns:a16="http://schemas.microsoft.com/office/drawing/2014/main" id="{F60D734A-E25C-1323-0A3D-5EF04DE02B9C}"/>
              </a:ext>
            </a:extLst>
          </p:cNvPr>
          <p:cNvSpPr/>
          <p:nvPr/>
        </p:nvSpPr>
        <p:spPr>
          <a:xfrm>
            <a:off x="6335384" y="1664365"/>
            <a:ext cx="351378"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CN" b="1" i="1" dirty="0"/>
              <a:t>B</a:t>
            </a:r>
            <a:endParaRPr lang="zh-CN" altLang="en-US" b="1" i="1" dirty="0"/>
          </a:p>
        </p:txBody>
      </p:sp>
      <p:pic>
        <p:nvPicPr>
          <p:cNvPr id="137" name="Picture 2">
            <a:extLst>
              <a:ext uri="{FF2B5EF4-FFF2-40B4-BE49-F238E27FC236}">
                <a16:creationId xmlns:a16="http://schemas.microsoft.com/office/drawing/2014/main" id="{2ECFBCD4-623E-8A21-8760-F7A450F6D36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95669" y="2458382"/>
            <a:ext cx="3724417" cy="3984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8" name="Rectangle 135">
            <a:extLst>
              <a:ext uri="{FF2B5EF4-FFF2-40B4-BE49-F238E27FC236}">
                <a16:creationId xmlns:a16="http://schemas.microsoft.com/office/drawing/2014/main" id="{760343E5-A05D-2137-4640-35D61E083F07}"/>
              </a:ext>
            </a:extLst>
          </p:cNvPr>
          <p:cNvSpPr/>
          <p:nvPr/>
        </p:nvSpPr>
        <p:spPr>
          <a:xfrm>
            <a:off x="716002" y="3778812"/>
            <a:ext cx="3416320" cy="2535951"/>
          </a:xfrm>
          <a:prstGeom prst="rect">
            <a:avLst/>
          </a:prstGeom>
        </p:spPr>
        <p:txBody>
          <a:bodyPr wrap="none">
            <a:spAutoFit/>
          </a:bodyPr>
          <a:lstStyle/>
          <a:p>
            <a:pPr>
              <a:lnSpc>
                <a:spcPct val="150000"/>
              </a:lnSpc>
            </a:pPr>
            <a:r>
              <a:rPr lang="zh-CN" altLang="en-US" dirty="0"/>
              <a:t>例如：检验两个独立人群的比例</a:t>
            </a:r>
            <a:endParaRPr lang="en-US" altLang="zh-CN" dirty="0"/>
          </a:p>
          <a:p>
            <a:pPr>
              <a:lnSpc>
                <a:spcPct val="150000"/>
              </a:lnSpc>
            </a:pPr>
            <a:r>
              <a:rPr lang="zh-CN" altLang="en-US" dirty="0"/>
              <a:t>显著性水平</a:t>
            </a:r>
            <a:r>
              <a:rPr lang="en-US" altLang="zh-CN" dirty="0"/>
              <a:t>=0.05</a:t>
            </a:r>
          </a:p>
          <a:p>
            <a:pPr>
              <a:lnSpc>
                <a:spcPct val="150000"/>
              </a:lnSpc>
            </a:pPr>
            <a:r>
              <a:rPr lang="zh-CN" altLang="en-US" dirty="0"/>
              <a:t>两组比例</a:t>
            </a:r>
            <a:r>
              <a:rPr lang="en-US" altLang="zh-CN" dirty="0"/>
              <a:t>1:1</a:t>
            </a:r>
          </a:p>
          <a:p>
            <a:pPr>
              <a:lnSpc>
                <a:spcPct val="150000"/>
              </a:lnSpc>
            </a:pPr>
            <a:r>
              <a:rPr lang="en-US" altLang="zh-CN" dirty="0"/>
              <a:t>A</a:t>
            </a:r>
            <a:r>
              <a:rPr lang="zh-CN" altLang="en-US" dirty="0"/>
              <a:t>群基础比例</a:t>
            </a:r>
            <a:r>
              <a:rPr lang="en-US" altLang="zh-CN" dirty="0"/>
              <a:t>50%</a:t>
            </a:r>
          </a:p>
          <a:p>
            <a:pPr>
              <a:lnSpc>
                <a:spcPct val="150000"/>
              </a:lnSpc>
            </a:pPr>
            <a:r>
              <a:rPr lang="zh-CN" altLang="en-US" dirty="0"/>
              <a:t>预期比例差异</a:t>
            </a:r>
            <a:r>
              <a:rPr lang="en-US" altLang="zh-CN" dirty="0"/>
              <a:t>10%</a:t>
            </a:r>
          </a:p>
          <a:p>
            <a:pPr>
              <a:lnSpc>
                <a:spcPct val="150000"/>
              </a:lnSpc>
            </a:pPr>
            <a:r>
              <a:rPr lang="zh-CN" altLang="en-US" dirty="0"/>
              <a:t>把握度和每组人群样本量的关系</a:t>
            </a:r>
            <a:endParaRPr lang="en-US" altLang="zh-CN" dirty="0"/>
          </a:p>
        </p:txBody>
      </p:sp>
      <p:sp>
        <p:nvSpPr>
          <p:cNvPr id="139" name="Rectangle 137">
            <a:extLst>
              <a:ext uri="{FF2B5EF4-FFF2-40B4-BE49-F238E27FC236}">
                <a16:creationId xmlns:a16="http://schemas.microsoft.com/office/drawing/2014/main" id="{25D79417-0FC2-C48D-C597-F706FF76A67A}"/>
              </a:ext>
            </a:extLst>
          </p:cNvPr>
          <p:cNvSpPr/>
          <p:nvPr/>
        </p:nvSpPr>
        <p:spPr>
          <a:xfrm>
            <a:off x="4419101" y="4410812"/>
            <a:ext cx="2670583" cy="972344"/>
          </a:xfrm>
          <a:prstGeom prst="rect">
            <a:avLst/>
          </a:prstGeom>
          <a:ln w="38100">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40" name="Rectangle 138">
            <a:extLst>
              <a:ext uri="{FF2B5EF4-FFF2-40B4-BE49-F238E27FC236}">
                <a16:creationId xmlns:a16="http://schemas.microsoft.com/office/drawing/2014/main" id="{C9464A89-24B3-5BC0-813B-F9CD2610CCF8}"/>
              </a:ext>
            </a:extLst>
          </p:cNvPr>
          <p:cNvSpPr/>
          <p:nvPr/>
        </p:nvSpPr>
        <p:spPr>
          <a:xfrm>
            <a:off x="4442996" y="4683486"/>
            <a:ext cx="1062430" cy="430887"/>
          </a:xfrm>
          <a:prstGeom prst="rect">
            <a:avLst/>
          </a:prstGeom>
        </p:spPr>
        <p:txBody>
          <a:bodyPr wrap="square">
            <a:spAutoFit/>
          </a:bodyPr>
          <a:lstStyle/>
          <a:p>
            <a:pPr>
              <a:spcBef>
                <a:spcPts val="600"/>
              </a:spcBef>
              <a:spcAft>
                <a:spcPts val="1800"/>
              </a:spcAft>
            </a:pPr>
            <a:r>
              <a:rPr lang="en-US" altLang="zh-CN" sz="2200" b="1" dirty="0">
                <a:solidFill>
                  <a:schemeClr val="tx2">
                    <a:lumMod val="50000"/>
                  </a:schemeClr>
                </a:solidFill>
              </a:rPr>
              <a:t>Power</a:t>
            </a:r>
          </a:p>
        </p:txBody>
      </p:sp>
      <p:sp>
        <p:nvSpPr>
          <p:cNvPr id="141" name="Up Arrow 139">
            <a:extLst>
              <a:ext uri="{FF2B5EF4-FFF2-40B4-BE49-F238E27FC236}">
                <a16:creationId xmlns:a16="http://schemas.microsoft.com/office/drawing/2014/main" id="{B9826BDF-6E24-89A8-9890-B5B6FD11B877}"/>
              </a:ext>
            </a:extLst>
          </p:cNvPr>
          <p:cNvSpPr/>
          <p:nvPr/>
        </p:nvSpPr>
        <p:spPr>
          <a:xfrm>
            <a:off x="5441925" y="4632685"/>
            <a:ext cx="241300" cy="509806"/>
          </a:xfrm>
          <a:prstGeom prst="upArrow">
            <a:avLst/>
          </a:prstGeom>
          <a:gradFill flip="none" rotWithShape="1">
            <a:gsLst>
              <a:gs pos="0">
                <a:schemeClr val="accent3"/>
              </a:gs>
              <a:gs pos="100000">
                <a:schemeClr val="accent3">
                  <a:shade val="75000"/>
                  <a:satMod val="120000"/>
                  <a:lumMod val="90000"/>
                </a:schemeClr>
              </a:gs>
            </a:gsLst>
            <a:lin ang="5400000" scaled="0"/>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42" name="Up Arrow 140">
            <a:extLst>
              <a:ext uri="{FF2B5EF4-FFF2-40B4-BE49-F238E27FC236}">
                <a16:creationId xmlns:a16="http://schemas.microsoft.com/office/drawing/2014/main" id="{92D32F7F-2640-F2AB-3D71-904C957595D6}"/>
              </a:ext>
            </a:extLst>
          </p:cNvPr>
          <p:cNvSpPr/>
          <p:nvPr/>
        </p:nvSpPr>
        <p:spPr>
          <a:xfrm>
            <a:off x="6632363" y="4632685"/>
            <a:ext cx="241300" cy="509806"/>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43" name="Rectangle 141">
            <a:extLst>
              <a:ext uri="{FF2B5EF4-FFF2-40B4-BE49-F238E27FC236}">
                <a16:creationId xmlns:a16="http://schemas.microsoft.com/office/drawing/2014/main" id="{99869EE1-C58F-E895-B8FE-7018E6BB2CBA}"/>
              </a:ext>
            </a:extLst>
          </p:cNvPr>
          <p:cNvSpPr/>
          <p:nvPr/>
        </p:nvSpPr>
        <p:spPr>
          <a:xfrm>
            <a:off x="6315051" y="4702923"/>
            <a:ext cx="373249" cy="430887"/>
          </a:xfrm>
          <a:prstGeom prst="rect">
            <a:avLst/>
          </a:prstGeom>
        </p:spPr>
        <p:txBody>
          <a:bodyPr wrap="square">
            <a:spAutoFit/>
          </a:bodyPr>
          <a:lstStyle/>
          <a:p>
            <a:pPr>
              <a:spcBef>
                <a:spcPts val="600"/>
              </a:spcBef>
              <a:spcAft>
                <a:spcPts val="1800"/>
              </a:spcAft>
            </a:pPr>
            <a:r>
              <a:rPr lang="en-US" altLang="zh-CN" sz="2200" b="1" dirty="0">
                <a:solidFill>
                  <a:schemeClr val="tx2">
                    <a:lumMod val="50000"/>
                  </a:schemeClr>
                </a:solidFill>
              </a:rPr>
              <a:t>N</a:t>
            </a:r>
          </a:p>
        </p:txBody>
      </p:sp>
      <p:sp>
        <p:nvSpPr>
          <p:cNvPr id="144" name="Right Arrow 142">
            <a:extLst>
              <a:ext uri="{FF2B5EF4-FFF2-40B4-BE49-F238E27FC236}">
                <a16:creationId xmlns:a16="http://schemas.microsoft.com/office/drawing/2014/main" id="{38CD9837-D61F-CD8C-37BD-985B66B68816}"/>
              </a:ext>
            </a:extLst>
          </p:cNvPr>
          <p:cNvSpPr/>
          <p:nvPr/>
        </p:nvSpPr>
        <p:spPr>
          <a:xfrm>
            <a:off x="5886426" y="4804651"/>
            <a:ext cx="390525" cy="18466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145" name="Picture 3" descr="C:\Users\bygw\AppData\Local\Microsoft\Windows\Temporary Internet Files\Content.IE5\538SJ241\MC900297457[1].wmf">
            <a:extLst>
              <a:ext uri="{FF2B5EF4-FFF2-40B4-BE49-F238E27FC236}">
                <a16:creationId xmlns:a16="http://schemas.microsoft.com/office/drawing/2014/main" id="{D4D6A27E-9F17-579D-50F5-17458631B5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5184" y="2433529"/>
            <a:ext cx="348965" cy="462264"/>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3" descr="C:\Users\bygw\AppData\Local\Microsoft\Windows\Temporary Internet Files\Content.IE5\538SJ241\MC900297457[1].wmf">
            <a:extLst>
              <a:ext uri="{FF2B5EF4-FFF2-40B4-BE49-F238E27FC236}">
                <a16:creationId xmlns:a16="http://schemas.microsoft.com/office/drawing/2014/main" id="{FC52195C-58F2-B4EE-EDDC-610E89F350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8447" y="2853390"/>
            <a:ext cx="348965" cy="46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592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pic>
        <p:nvPicPr>
          <p:cNvPr id="4" name="Picture 2" descr="C:\Users\bygw\Downloads\3d61be9fec748064c536db2c83ca2cf0.jpg">
            <a:extLst>
              <a:ext uri="{FF2B5EF4-FFF2-40B4-BE49-F238E27FC236}">
                <a16:creationId xmlns:a16="http://schemas.microsoft.com/office/drawing/2014/main" id="{798AFBE2-28C4-6F3F-1CD8-66BF93651B30}"/>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7112"/>
          <a:stretch/>
        </p:blipFill>
        <p:spPr bwMode="auto">
          <a:xfrm>
            <a:off x="941881" y="1438727"/>
            <a:ext cx="3217333" cy="224138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9278">
            <a:extLst>
              <a:ext uri="{FF2B5EF4-FFF2-40B4-BE49-F238E27FC236}">
                <a16:creationId xmlns:a16="http://schemas.microsoft.com/office/drawing/2014/main" id="{381CF59F-2D30-092D-B7D3-3EADA039E4D4}"/>
              </a:ext>
            </a:extLst>
          </p:cNvPr>
          <p:cNvGrpSpPr/>
          <p:nvPr/>
        </p:nvGrpSpPr>
        <p:grpSpPr>
          <a:xfrm>
            <a:off x="4900798" y="1776352"/>
            <a:ext cx="3298782" cy="1760140"/>
            <a:chOff x="5280048" y="2166620"/>
            <a:chExt cx="3298782" cy="1760140"/>
          </a:xfrm>
        </p:grpSpPr>
        <p:pic>
          <p:nvPicPr>
            <p:cNvPr id="6" name="Picture 4" descr="C:\Users\bygw\Downloads\44741dedcb123605612499452b868418.jpg">
              <a:extLst>
                <a:ext uri="{FF2B5EF4-FFF2-40B4-BE49-F238E27FC236}">
                  <a16:creationId xmlns:a16="http://schemas.microsoft.com/office/drawing/2014/main" id="{3FD180C5-77A3-1E65-17F0-27D6E0D9684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45327" y="2166620"/>
              <a:ext cx="2133503" cy="17601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bygw\Downloads\44741dedcb123605612499452b868418.jpg">
              <a:extLst>
                <a:ext uri="{FF2B5EF4-FFF2-40B4-BE49-F238E27FC236}">
                  <a16:creationId xmlns:a16="http://schemas.microsoft.com/office/drawing/2014/main" id="{7C705915-6593-8BD3-6056-3A837C76185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280048" y="2390140"/>
              <a:ext cx="1515959" cy="1506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9235">
            <a:extLst>
              <a:ext uri="{FF2B5EF4-FFF2-40B4-BE49-F238E27FC236}">
                <a16:creationId xmlns:a16="http://schemas.microsoft.com/office/drawing/2014/main" id="{7E0AE0BB-D3E8-4D65-743D-6AB542CC20D5}"/>
              </a:ext>
            </a:extLst>
          </p:cNvPr>
          <p:cNvGrpSpPr/>
          <p:nvPr/>
        </p:nvGrpSpPr>
        <p:grpSpPr>
          <a:xfrm>
            <a:off x="999589" y="4056447"/>
            <a:ext cx="3083404" cy="1987938"/>
            <a:chOff x="1139825" y="4472623"/>
            <a:chExt cx="2626206" cy="1641713"/>
          </a:xfrm>
        </p:grpSpPr>
        <p:sp>
          <p:nvSpPr>
            <p:cNvPr id="9" name="Rectangle 12">
              <a:extLst>
                <a:ext uri="{FF2B5EF4-FFF2-40B4-BE49-F238E27FC236}">
                  <a16:creationId xmlns:a16="http://schemas.microsoft.com/office/drawing/2014/main" id="{3D8BC700-B3B2-E91E-D6A5-79A51B2BBFD6}"/>
                </a:ext>
              </a:extLst>
            </p:cNvPr>
            <p:cNvSpPr>
              <a:spLocks noChangeArrowheads="1"/>
            </p:cNvSpPr>
            <p:nvPr/>
          </p:nvSpPr>
          <p:spPr bwMode="auto">
            <a:xfrm>
              <a:off x="1355725" y="4519613"/>
              <a:ext cx="2397125" cy="1430337"/>
            </a:xfrm>
            <a:prstGeom prst="rect">
              <a:avLst/>
            </a:prstGeom>
            <a:solidFill>
              <a:srgbClr val="FFFFFF"/>
            </a:solidFill>
            <a:ln w="3175">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Line 13">
              <a:extLst>
                <a:ext uri="{FF2B5EF4-FFF2-40B4-BE49-F238E27FC236}">
                  <a16:creationId xmlns:a16="http://schemas.microsoft.com/office/drawing/2014/main" id="{0FC59666-8398-24AA-D3BA-1142622E692D}"/>
                </a:ext>
              </a:extLst>
            </p:cNvPr>
            <p:cNvSpPr>
              <a:spLocks noChangeShapeType="1"/>
            </p:cNvSpPr>
            <p:nvPr/>
          </p:nvSpPr>
          <p:spPr bwMode="auto">
            <a:xfrm>
              <a:off x="1355725" y="5908675"/>
              <a:ext cx="2397125" cy="0"/>
            </a:xfrm>
            <a:prstGeom prst="line">
              <a:avLst/>
            </a:prstGeom>
            <a:noFill/>
            <a:ln w="6350" cap="flat">
              <a:solidFill>
                <a:srgbClr val="EAF2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
              <a:extLst>
                <a:ext uri="{FF2B5EF4-FFF2-40B4-BE49-F238E27FC236}">
                  <a16:creationId xmlns:a16="http://schemas.microsoft.com/office/drawing/2014/main" id="{F90054B2-877F-D194-264C-17723D468DC4}"/>
                </a:ext>
              </a:extLst>
            </p:cNvPr>
            <p:cNvSpPr>
              <a:spLocks/>
            </p:cNvSpPr>
            <p:nvPr/>
          </p:nvSpPr>
          <p:spPr bwMode="auto">
            <a:xfrm>
              <a:off x="1404938" y="4565650"/>
              <a:ext cx="2301875" cy="1343025"/>
            </a:xfrm>
            <a:custGeom>
              <a:avLst/>
              <a:gdLst>
                <a:gd name="T0" fmla="*/ 28 w 1428"/>
                <a:gd name="T1" fmla="*/ 833 h 833"/>
                <a:gd name="T2" fmla="*/ 56 w 1428"/>
                <a:gd name="T3" fmla="*/ 833 h 833"/>
                <a:gd name="T4" fmla="*/ 84 w 1428"/>
                <a:gd name="T5" fmla="*/ 833 h 833"/>
                <a:gd name="T6" fmla="*/ 109 w 1428"/>
                <a:gd name="T7" fmla="*/ 832 h 833"/>
                <a:gd name="T8" fmla="*/ 134 w 1428"/>
                <a:gd name="T9" fmla="*/ 832 h 833"/>
                <a:gd name="T10" fmla="*/ 161 w 1428"/>
                <a:gd name="T11" fmla="*/ 832 h 833"/>
                <a:gd name="T12" fmla="*/ 191 w 1428"/>
                <a:gd name="T13" fmla="*/ 831 h 833"/>
                <a:gd name="T14" fmla="*/ 210 w 1428"/>
                <a:gd name="T15" fmla="*/ 831 h 833"/>
                <a:gd name="T16" fmla="*/ 244 w 1428"/>
                <a:gd name="T17" fmla="*/ 829 h 833"/>
                <a:gd name="T18" fmla="*/ 265 w 1428"/>
                <a:gd name="T19" fmla="*/ 826 h 833"/>
                <a:gd name="T20" fmla="*/ 297 w 1428"/>
                <a:gd name="T21" fmla="*/ 820 h 833"/>
                <a:gd name="T22" fmla="*/ 314 w 1428"/>
                <a:gd name="T23" fmla="*/ 815 h 833"/>
                <a:gd name="T24" fmla="*/ 340 w 1428"/>
                <a:gd name="T25" fmla="*/ 804 h 833"/>
                <a:gd name="T26" fmla="*/ 365 w 1428"/>
                <a:gd name="T27" fmla="*/ 789 h 833"/>
                <a:gd name="T28" fmla="*/ 380 w 1428"/>
                <a:gd name="T29" fmla="*/ 777 h 833"/>
                <a:gd name="T30" fmla="*/ 398 w 1428"/>
                <a:gd name="T31" fmla="*/ 758 h 833"/>
                <a:gd name="T32" fmla="*/ 414 w 1428"/>
                <a:gd name="T33" fmla="*/ 738 h 833"/>
                <a:gd name="T34" fmla="*/ 432 w 1428"/>
                <a:gd name="T35" fmla="*/ 711 h 833"/>
                <a:gd name="T36" fmla="*/ 454 w 1428"/>
                <a:gd name="T37" fmla="*/ 671 h 833"/>
                <a:gd name="T38" fmla="*/ 470 w 1428"/>
                <a:gd name="T39" fmla="*/ 634 h 833"/>
                <a:gd name="T40" fmla="*/ 491 w 1428"/>
                <a:gd name="T41" fmla="*/ 582 h 833"/>
                <a:gd name="T42" fmla="*/ 509 w 1428"/>
                <a:gd name="T43" fmla="*/ 529 h 833"/>
                <a:gd name="T44" fmla="*/ 534 w 1428"/>
                <a:gd name="T45" fmla="*/ 452 h 833"/>
                <a:gd name="T46" fmla="*/ 559 w 1428"/>
                <a:gd name="T47" fmla="*/ 367 h 833"/>
                <a:gd name="T48" fmla="*/ 591 w 1428"/>
                <a:gd name="T49" fmla="*/ 254 h 833"/>
                <a:gd name="T50" fmla="*/ 607 w 1428"/>
                <a:gd name="T51" fmla="*/ 199 h 833"/>
                <a:gd name="T52" fmla="*/ 622 w 1428"/>
                <a:gd name="T53" fmla="*/ 153 h 833"/>
                <a:gd name="T54" fmla="*/ 641 w 1428"/>
                <a:gd name="T55" fmla="*/ 98 h 833"/>
                <a:gd name="T56" fmla="*/ 666 w 1428"/>
                <a:gd name="T57" fmla="*/ 43 h 833"/>
                <a:gd name="T58" fmla="*/ 686 w 1428"/>
                <a:gd name="T59" fmla="*/ 14 h 833"/>
                <a:gd name="T60" fmla="*/ 720 w 1428"/>
                <a:gd name="T61" fmla="*/ 0 h 833"/>
                <a:gd name="T62" fmla="*/ 743 w 1428"/>
                <a:gd name="T63" fmla="*/ 18 h 833"/>
                <a:gd name="T64" fmla="*/ 766 w 1428"/>
                <a:gd name="T65" fmla="*/ 56 h 833"/>
                <a:gd name="T66" fmla="*/ 792 w 1428"/>
                <a:gd name="T67" fmla="*/ 117 h 833"/>
                <a:gd name="T68" fmla="*/ 813 w 1428"/>
                <a:gd name="T69" fmla="*/ 180 h 833"/>
                <a:gd name="T70" fmla="*/ 842 w 1428"/>
                <a:gd name="T71" fmla="*/ 276 h 833"/>
                <a:gd name="T72" fmla="*/ 860 w 1428"/>
                <a:gd name="T73" fmla="*/ 340 h 833"/>
                <a:gd name="T74" fmla="*/ 872 w 1428"/>
                <a:gd name="T75" fmla="*/ 381 h 833"/>
                <a:gd name="T76" fmla="*/ 890 w 1428"/>
                <a:gd name="T77" fmla="*/ 444 h 833"/>
                <a:gd name="T78" fmla="*/ 905 w 1428"/>
                <a:gd name="T79" fmla="*/ 493 h 833"/>
                <a:gd name="T80" fmla="*/ 925 w 1428"/>
                <a:gd name="T81" fmla="*/ 553 h 833"/>
                <a:gd name="T82" fmla="*/ 965 w 1428"/>
                <a:gd name="T83" fmla="*/ 654 h 833"/>
                <a:gd name="T84" fmla="*/ 991 w 1428"/>
                <a:gd name="T85" fmla="*/ 706 h 833"/>
                <a:gd name="T86" fmla="*/ 1018 w 1428"/>
                <a:gd name="T87" fmla="*/ 747 h 833"/>
                <a:gd name="T88" fmla="*/ 1036 w 1428"/>
                <a:gd name="T89" fmla="*/ 767 h 833"/>
                <a:gd name="T90" fmla="*/ 1053 w 1428"/>
                <a:gd name="T91" fmla="*/ 783 h 833"/>
                <a:gd name="T92" fmla="*/ 1074 w 1428"/>
                <a:gd name="T93" fmla="*/ 798 h 833"/>
                <a:gd name="T94" fmla="*/ 1104 w 1428"/>
                <a:gd name="T95" fmla="*/ 812 h 833"/>
                <a:gd name="T96" fmla="*/ 1137 w 1428"/>
                <a:gd name="T97" fmla="*/ 822 h 833"/>
                <a:gd name="T98" fmla="*/ 1167 w 1428"/>
                <a:gd name="T99" fmla="*/ 827 h 833"/>
                <a:gd name="T100" fmla="*/ 1184 w 1428"/>
                <a:gd name="T101" fmla="*/ 829 h 833"/>
                <a:gd name="T102" fmla="*/ 1206 w 1428"/>
                <a:gd name="T103" fmla="*/ 830 h 833"/>
                <a:gd name="T104" fmla="*/ 1227 w 1428"/>
                <a:gd name="T105" fmla="*/ 831 h 833"/>
                <a:gd name="T106" fmla="*/ 1258 w 1428"/>
                <a:gd name="T107" fmla="*/ 832 h 833"/>
                <a:gd name="T108" fmla="*/ 1281 w 1428"/>
                <a:gd name="T109" fmla="*/ 832 h 833"/>
                <a:gd name="T110" fmla="*/ 1305 w 1428"/>
                <a:gd name="T111" fmla="*/ 832 h 833"/>
                <a:gd name="T112" fmla="*/ 1328 w 1428"/>
                <a:gd name="T113" fmla="*/ 832 h 833"/>
                <a:gd name="T114" fmla="*/ 1346 w 1428"/>
                <a:gd name="T115" fmla="*/ 833 h 833"/>
                <a:gd name="T116" fmla="*/ 1366 w 1428"/>
                <a:gd name="T117" fmla="*/ 833 h 833"/>
                <a:gd name="T118" fmla="*/ 1393 w 1428"/>
                <a:gd name="T119" fmla="*/ 833 h 833"/>
                <a:gd name="T120" fmla="*/ 1404 w 1428"/>
                <a:gd name="T121" fmla="*/ 833 h 833"/>
                <a:gd name="T122" fmla="*/ 1422 w 1428"/>
                <a:gd name="T123"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3"/>
                  </a:moveTo>
                  <a:lnTo>
                    <a:pt x="3" y="833"/>
                  </a:lnTo>
                  <a:lnTo>
                    <a:pt x="5" y="833"/>
                  </a:lnTo>
                  <a:lnTo>
                    <a:pt x="8" y="833"/>
                  </a:lnTo>
                  <a:lnTo>
                    <a:pt x="9" y="833"/>
                  </a:lnTo>
                  <a:lnTo>
                    <a:pt x="10" y="833"/>
                  </a:lnTo>
                  <a:lnTo>
                    <a:pt x="12" y="833"/>
                  </a:lnTo>
                  <a:lnTo>
                    <a:pt x="13" y="833"/>
                  </a:lnTo>
                  <a:lnTo>
                    <a:pt x="13" y="833"/>
                  </a:lnTo>
                  <a:lnTo>
                    <a:pt x="16" y="833"/>
                  </a:lnTo>
                  <a:lnTo>
                    <a:pt x="18" y="833"/>
                  </a:lnTo>
                  <a:lnTo>
                    <a:pt x="20" y="833"/>
                  </a:lnTo>
                  <a:lnTo>
                    <a:pt x="24" y="833"/>
                  </a:lnTo>
                  <a:lnTo>
                    <a:pt x="26" y="833"/>
                  </a:lnTo>
                  <a:lnTo>
                    <a:pt x="27" y="833"/>
                  </a:lnTo>
                  <a:lnTo>
                    <a:pt x="28" y="833"/>
                  </a:lnTo>
                  <a:lnTo>
                    <a:pt x="28" y="833"/>
                  </a:lnTo>
                  <a:lnTo>
                    <a:pt x="30" y="833"/>
                  </a:lnTo>
                  <a:lnTo>
                    <a:pt x="30" y="833"/>
                  </a:lnTo>
                  <a:lnTo>
                    <a:pt x="31" y="833"/>
                  </a:lnTo>
                  <a:lnTo>
                    <a:pt x="35" y="833"/>
                  </a:lnTo>
                  <a:lnTo>
                    <a:pt x="35" y="833"/>
                  </a:lnTo>
                  <a:lnTo>
                    <a:pt x="35" y="833"/>
                  </a:lnTo>
                  <a:lnTo>
                    <a:pt x="37" y="833"/>
                  </a:lnTo>
                  <a:lnTo>
                    <a:pt x="39" y="833"/>
                  </a:lnTo>
                  <a:lnTo>
                    <a:pt x="43" y="833"/>
                  </a:lnTo>
                  <a:lnTo>
                    <a:pt x="47" y="833"/>
                  </a:lnTo>
                  <a:lnTo>
                    <a:pt x="49" y="833"/>
                  </a:lnTo>
                  <a:lnTo>
                    <a:pt x="50" y="833"/>
                  </a:lnTo>
                  <a:lnTo>
                    <a:pt x="51" y="833"/>
                  </a:lnTo>
                  <a:lnTo>
                    <a:pt x="51" y="833"/>
                  </a:lnTo>
                  <a:lnTo>
                    <a:pt x="56" y="833"/>
                  </a:lnTo>
                  <a:lnTo>
                    <a:pt x="56" y="833"/>
                  </a:lnTo>
                  <a:lnTo>
                    <a:pt x="57" y="833"/>
                  </a:lnTo>
                  <a:lnTo>
                    <a:pt x="59" y="833"/>
                  </a:lnTo>
                  <a:lnTo>
                    <a:pt x="64" y="833"/>
                  </a:lnTo>
                  <a:lnTo>
                    <a:pt x="64" y="833"/>
                  </a:lnTo>
                  <a:lnTo>
                    <a:pt x="67" y="833"/>
                  </a:lnTo>
                  <a:lnTo>
                    <a:pt x="67" y="833"/>
                  </a:lnTo>
                  <a:lnTo>
                    <a:pt x="67" y="833"/>
                  </a:lnTo>
                  <a:lnTo>
                    <a:pt x="68" y="833"/>
                  </a:lnTo>
                  <a:lnTo>
                    <a:pt x="71" y="833"/>
                  </a:lnTo>
                  <a:lnTo>
                    <a:pt x="72" y="833"/>
                  </a:lnTo>
                  <a:lnTo>
                    <a:pt x="73" y="833"/>
                  </a:lnTo>
                  <a:lnTo>
                    <a:pt x="74" y="833"/>
                  </a:lnTo>
                  <a:lnTo>
                    <a:pt x="75" y="833"/>
                  </a:lnTo>
                  <a:lnTo>
                    <a:pt x="83" y="833"/>
                  </a:lnTo>
                  <a:lnTo>
                    <a:pt x="84" y="833"/>
                  </a:lnTo>
                  <a:lnTo>
                    <a:pt x="85" y="833"/>
                  </a:lnTo>
                  <a:lnTo>
                    <a:pt x="86" y="833"/>
                  </a:lnTo>
                  <a:lnTo>
                    <a:pt x="87" y="833"/>
                  </a:lnTo>
                  <a:lnTo>
                    <a:pt x="88" y="833"/>
                  </a:lnTo>
                  <a:lnTo>
                    <a:pt x="90" y="833"/>
                  </a:lnTo>
                  <a:lnTo>
                    <a:pt x="90" y="833"/>
                  </a:lnTo>
                  <a:lnTo>
                    <a:pt x="92" y="833"/>
                  </a:lnTo>
                  <a:lnTo>
                    <a:pt x="94" y="833"/>
                  </a:lnTo>
                  <a:lnTo>
                    <a:pt x="95" y="832"/>
                  </a:lnTo>
                  <a:lnTo>
                    <a:pt x="97" y="832"/>
                  </a:lnTo>
                  <a:lnTo>
                    <a:pt x="99" y="832"/>
                  </a:lnTo>
                  <a:lnTo>
                    <a:pt x="100" y="832"/>
                  </a:lnTo>
                  <a:lnTo>
                    <a:pt x="101" y="832"/>
                  </a:lnTo>
                  <a:lnTo>
                    <a:pt x="103" y="832"/>
                  </a:lnTo>
                  <a:lnTo>
                    <a:pt x="106" y="832"/>
                  </a:lnTo>
                  <a:lnTo>
                    <a:pt x="109" y="832"/>
                  </a:lnTo>
                  <a:lnTo>
                    <a:pt x="110" y="832"/>
                  </a:lnTo>
                  <a:lnTo>
                    <a:pt x="111" y="832"/>
                  </a:lnTo>
                  <a:lnTo>
                    <a:pt x="112" y="832"/>
                  </a:lnTo>
                  <a:lnTo>
                    <a:pt x="116" y="832"/>
                  </a:lnTo>
                  <a:lnTo>
                    <a:pt x="116" y="832"/>
                  </a:lnTo>
                  <a:lnTo>
                    <a:pt x="117" y="832"/>
                  </a:lnTo>
                  <a:lnTo>
                    <a:pt x="118" y="832"/>
                  </a:lnTo>
                  <a:lnTo>
                    <a:pt x="119" y="832"/>
                  </a:lnTo>
                  <a:lnTo>
                    <a:pt x="119" y="832"/>
                  </a:lnTo>
                  <a:lnTo>
                    <a:pt x="121" y="832"/>
                  </a:lnTo>
                  <a:lnTo>
                    <a:pt x="123" y="832"/>
                  </a:lnTo>
                  <a:lnTo>
                    <a:pt x="129" y="832"/>
                  </a:lnTo>
                  <a:lnTo>
                    <a:pt x="130" y="832"/>
                  </a:lnTo>
                  <a:lnTo>
                    <a:pt x="130" y="832"/>
                  </a:lnTo>
                  <a:lnTo>
                    <a:pt x="131" y="832"/>
                  </a:lnTo>
                  <a:lnTo>
                    <a:pt x="134" y="832"/>
                  </a:lnTo>
                  <a:lnTo>
                    <a:pt x="138" y="832"/>
                  </a:lnTo>
                  <a:lnTo>
                    <a:pt x="139" y="832"/>
                  </a:lnTo>
                  <a:lnTo>
                    <a:pt x="139" y="832"/>
                  </a:lnTo>
                  <a:lnTo>
                    <a:pt x="139" y="832"/>
                  </a:lnTo>
                  <a:lnTo>
                    <a:pt x="144" y="832"/>
                  </a:lnTo>
                  <a:lnTo>
                    <a:pt x="146" y="832"/>
                  </a:lnTo>
                  <a:lnTo>
                    <a:pt x="147" y="832"/>
                  </a:lnTo>
                  <a:lnTo>
                    <a:pt x="147" y="832"/>
                  </a:lnTo>
                  <a:lnTo>
                    <a:pt x="151" y="832"/>
                  </a:lnTo>
                  <a:lnTo>
                    <a:pt x="154" y="832"/>
                  </a:lnTo>
                  <a:lnTo>
                    <a:pt x="154" y="832"/>
                  </a:lnTo>
                  <a:lnTo>
                    <a:pt x="155" y="832"/>
                  </a:lnTo>
                  <a:lnTo>
                    <a:pt x="157" y="832"/>
                  </a:lnTo>
                  <a:lnTo>
                    <a:pt x="159" y="832"/>
                  </a:lnTo>
                  <a:lnTo>
                    <a:pt x="160" y="832"/>
                  </a:lnTo>
                  <a:lnTo>
                    <a:pt x="161" y="832"/>
                  </a:lnTo>
                  <a:lnTo>
                    <a:pt x="162" y="832"/>
                  </a:lnTo>
                  <a:lnTo>
                    <a:pt x="165" y="832"/>
                  </a:lnTo>
                  <a:lnTo>
                    <a:pt x="167" y="832"/>
                  </a:lnTo>
                  <a:lnTo>
                    <a:pt x="169" y="832"/>
                  </a:lnTo>
                  <a:lnTo>
                    <a:pt x="174" y="832"/>
                  </a:lnTo>
                  <a:lnTo>
                    <a:pt x="176" y="832"/>
                  </a:lnTo>
                  <a:lnTo>
                    <a:pt x="176" y="832"/>
                  </a:lnTo>
                  <a:lnTo>
                    <a:pt x="182" y="832"/>
                  </a:lnTo>
                  <a:lnTo>
                    <a:pt x="183" y="832"/>
                  </a:lnTo>
                  <a:lnTo>
                    <a:pt x="184" y="832"/>
                  </a:lnTo>
                  <a:lnTo>
                    <a:pt x="187" y="832"/>
                  </a:lnTo>
                  <a:lnTo>
                    <a:pt x="188" y="832"/>
                  </a:lnTo>
                  <a:lnTo>
                    <a:pt x="189" y="832"/>
                  </a:lnTo>
                  <a:lnTo>
                    <a:pt x="189" y="832"/>
                  </a:lnTo>
                  <a:lnTo>
                    <a:pt x="191" y="831"/>
                  </a:lnTo>
                  <a:lnTo>
                    <a:pt x="191" y="831"/>
                  </a:lnTo>
                  <a:lnTo>
                    <a:pt x="194" y="831"/>
                  </a:lnTo>
                  <a:lnTo>
                    <a:pt x="195" y="831"/>
                  </a:lnTo>
                  <a:lnTo>
                    <a:pt x="195" y="831"/>
                  </a:lnTo>
                  <a:lnTo>
                    <a:pt x="196" y="831"/>
                  </a:lnTo>
                  <a:lnTo>
                    <a:pt x="197" y="831"/>
                  </a:lnTo>
                  <a:lnTo>
                    <a:pt x="198" y="831"/>
                  </a:lnTo>
                  <a:lnTo>
                    <a:pt x="198" y="831"/>
                  </a:lnTo>
                  <a:lnTo>
                    <a:pt x="200" y="831"/>
                  </a:lnTo>
                  <a:lnTo>
                    <a:pt x="200" y="831"/>
                  </a:lnTo>
                  <a:lnTo>
                    <a:pt x="203" y="831"/>
                  </a:lnTo>
                  <a:lnTo>
                    <a:pt x="204" y="831"/>
                  </a:lnTo>
                  <a:lnTo>
                    <a:pt x="205" y="831"/>
                  </a:lnTo>
                  <a:lnTo>
                    <a:pt x="207" y="831"/>
                  </a:lnTo>
                  <a:lnTo>
                    <a:pt x="209" y="831"/>
                  </a:lnTo>
                  <a:lnTo>
                    <a:pt x="210" y="831"/>
                  </a:lnTo>
                  <a:lnTo>
                    <a:pt x="210" y="831"/>
                  </a:lnTo>
                  <a:lnTo>
                    <a:pt x="210" y="831"/>
                  </a:lnTo>
                  <a:lnTo>
                    <a:pt x="211" y="831"/>
                  </a:lnTo>
                  <a:lnTo>
                    <a:pt x="211" y="831"/>
                  </a:lnTo>
                  <a:lnTo>
                    <a:pt x="214" y="831"/>
                  </a:lnTo>
                  <a:lnTo>
                    <a:pt x="219" y="830"/>
                  </a:lnTo>
                  <a:lnTo>
                    <a:pt x="222" y="830"/>
                  </a:lnTo>
                  <a:lnTo>
                    <a:pt x="222" y="830"/>
                  </a:lnTo>
                  <a:lnTo>
                    <a:pt x="226" y="830"/>
                  </a:lnTo>
                  <a:lnTo>
                    <a:pt x="232" y="830"/>
                  </a:lnTo>
                  <a:lnTo>
                    <a:pt x="233" y="829"/>
                  </a:lnTo>
                  <a:lnTo>
                    <a:pt x="239" y="829"/>
                  </a:lnTo>
                  <a:lnTo>
                    <a:pt x="239" y="829"/>
                  </a:lnTo>
                  <a:lnTo>
                    <a:pt x="241" y="829"/>
                  </a:lnTo>
                  <a:lnTo>
                    <a:pt x="242" y="829"/>
                  </a:lnTo>
                  <a:lnTo>
                    <a:pt x="244" y="829"/>
                  </a:lnTo>
                  <a:lnTo>
                    <a:pt x="244" y="829"/>
                  </a:lnTo>
                  <a:lnTo>
                    <a:pt x="247" y="828"/>
                  </a:lnTo>
                  <a:lnTo>
                    <a:pt x="248" y="828"/>
                  </a:lnTo>
                  <a:lnTo>
                    <a:pt x="248" y="828"/>
                  </a:lnTo>
                  <a:lnTo>
                    <a:pt x="249" y="828"/>
                  </a:lnTo>
                  <a:lnTo>
                    <a:pt x="251" y="828"/>
                  </a:lnTo>
                  <a:lnTo>
                    <a:pt x="251" y="828"/>
                  </a:lnTo>
                  <a:lnTo>
                    <a:pt x="251" y="828"/>
                  </a:lnTo>
                  <a:lnTo>
                    <a:pt x="253" y="828"/>
                  </a:lnTo>
                  <a:lnTo>
                    <a:pt x="254" y="828"/>
                  </a:lnTo>
                  <a:lnTo>
                    <a:pt x="255" y="828"/>
                  </a:lnTo>
                  <a:lnTo>
                    <a:pt x="256" y="827"/>
                  </a:lnTo>
                  <a:lnTo>
                    <a:pt x="257" y="827"/>
                  </a:lnTo>
                  <a:lnTo>
                    <a:pt x="259" y="827"/>
                  </a:lnTo>
                  <a:lnTo>
                    <a:pt x="263" y="827"/>
                  </a:lnTo>
                  <a:lnTo>
                    <a:pt x="263" y="827"/>
                  </a:lnTo>
                  <a:lnTo>
                    <a:pt x="265" y="826"/>
                  </a:lnTo>
                  <a:lnTo>
                    <a:pt x="265" y="826"/>
                  </a:lnTo>
                  <a:lnTo>
                    <a:pt x="271" y="825"/>
                  </a:lnTo>
                  <a:lnTo>
                    <a:pt x="271" y="825"/>
                  </a:lnTo>
                  <a:lnTo>
                    <a:pt x="272" y="825"/>
                  </a:lnTo>
                  <a:lnTo>
                    <a:pt x="273" y="825"/>
                  </a:lnTo>
                  <a:lnTo>
                    <a:pt x="277" y="824"/>
                  </a:lnTo>
                  <a:lnTo>
                    <a:pt x="278" y="824"/>
                  </a:lnTo>
                  <a:lnTo>
                    <a:pt x="280" y="824"/>
                  </a:lnTo>
                  <a:lnTo>
                    <a:pt x="280" y="824"/>
                  </a:lnTo>
                  <a:lnTo>
                    <a:pt x="281" y="824"/>
                  </a:lnTo>
                  <a:lnTo>
                    <a:pt x="281" y="824"/>
                  </a:lnTo>
                  <a:lnTo>
                    <a:pt x="286" y="823"/>
                  </a:lnTo>
                  <a:lnTo>
                    <a:pt x="292" y="821"/>
                  </a:lnTo>
                  <a:lnTo>
                    <a:pt x="294" y="821"/>
                  </a:lnTo>
                  <a:lnTo>
                    <a:pt x="296" y="821"/>
                  </a:lnTo>
                  <a:lnTo>
                    <a:pt x="297" y="820"/>
                  </a:lnTo>
                  <a:lnTo>
                    <a:pt x="297" y="820"/>
                  </a:lnTo>
                  <a:lnTo>
                    <a:pt x="301" y="819"/>
                  </a:lnTo>
                  <a:lnTo>
                    <a:pt x="302" y="819"/>
                  </a:lnTo>
                  <a:lnTo>
                    <a:pt x="305" y="818"/>
                  </a:lnTo>
                  <a:lnTo>
                    <a:pt x="306" y="818"/>
                  </a:lnTo>
                  <a:lnTo>
                    <a:pt x="306" y="818"/>
                  </a:lnTo>
                  <a:lnTo>
                    <a:pt x="306" y="818"/>
                  </a:lnTo>
                  <a:lnTo>
                    <a:pt x="307" y="818"/>
                  </a:lnTo>
                  <a:lnTo>
                    <a:pt x="307" y="817"/>
                  </a:lnTo>
                  <a:lnTo>
                    <a:pt x="308" y="817"/>
                  </a:lnTo>
                  <a:lnTo>
                    <a:pt x="308" y="817"/>
                  </a:lnTo>
                  <a:lnTo>
                    <a:pt x="313" y="816"/>
                  </a:lnTo>
                  <a:lnTo>
                    <a:pt x="313" y="816"/>
                  </a:lnTo>
                  <a:lnTo>
                    <a:pt x="313" y="816"/>
                  </a:lnTo>
                  <a:lnTo>
                    <a:pt x="314" y="815"/>
                  </a:lnTo>
                  <a:lnTo>
                    <a:pt x="314" y="815"/>
                  </a:lnTo>
                  <a:lnTo>
                    <a:pt x="315" y="815"/>
                  </a:lnTo>
                  <a:lnTo>
                    <a:pt x="318" y="814"/>
                  </a:lnTo>
                  <a:lnTo>
                    <a:pt x="319" y="813"/>
                  </a:lnTo>
                  <a:lnTo>
                    <a:pt x="320" y="813"/>
                  </a:lnTo>
                  <a:lnTo>
                    <a:pt x="322" y="812"/>
                  </a:lnTo>
                  <a:lnTo>
                    <a:pt x="324" y="812"/>
                  </a:lnTo>
                  <a:lnTo>
                    <a:pt x="325" y="811"/>
                  </a:lnTo>
                  <a:lnTo>
                    <a:pt x="327" y="810"/>
                  </a:lnTo>
                  <a:lnTo>
                    <a:pt x="329" y="810"/>
                  </a:lnTo>
                  <a:lnTo>
                    <a:pt x="330" y="809"/>
                  </a:lnTo>
                  <a:lnTo>
                    <a:pt x="334" y="807"/>
                  </a:lnTo>
                  <a:lnTo>
                    <a:pt x="336" y="807"/>
                  </a:lnTo>
                  <a:lnTo>
                    <a:pt x="338" y="806"/>
                  </a:lnTo>
                  <a:lnTo>
                    <a:pt x="338" y="805"/>
                  </a:lnTo>
                  <a:lnTo>
                    <a:pt x="340" y="805"/>
                  </a:lnTo>
                  <a:lnTo>
                    <a:pt x="340" y="804"/>
                  </a:lnTo>
                  <a:lnTo>
                    <a:pt x="341" y="804"/>
                  </a:lnTo>
                  <a:lnTo>
                    <a:pt x="341" y="804"/>
                  </a:lnTo>
                  <a:lnTo>
                    <a:pt x="342" y="803"/>
                  </a:lnTo>
                  <a:lnTo>
                    <a:pt x="342" y="803"/>
                  </a:lnTo>
                  <a:lnTo>
                    <a:pt x="343" y="803"/>
                  </a:lnTo>
                  <a:lnTo>
                    <a:pt x="343" y="803"/>
                  </a:lnTo>
                  <a:lnTo>
                    <a:pt x="344" y="802"/>
                  </a:lnTo>
                  <a:lnTo>
                    <a:pt x="346" y="801"/>
                  </a:lnTo>
                  <a:lnTo>
                    <a:pt x="348" y="800"/>
                  </a:lnTo>
                  <a:lnTo>
                    <a:pt x="356" y="795"/>
                  </a:lnTo>
                  <a:lnTo>
                    <a:pt x="359" y="793"/>
                  </a:lnTo>
                  <a:lnTo>
                    <a:pt x="360" y="793"/>
                  </a:lnTo>
                  <a:lnTo>
                    <a:pt x="360" y="793"/>
                  </a:lnTo>
                  <a:lnTo>
                    <a:pt x="361" y="792"/>
                  </a:lnTo>
                  <a:lnTo>
                    <a:pt x="363" y="791"/>
                  </a:lnTo>
                  <a:lnTo>
                    <a:pt x="365" y="789"/>
                  </a:lnTo>
                  <a:lnTo>
                    <a:pt x="365" y="789"/>
                  </a:lnTo>
                  <a:lnTo>
                    <a:pt x="367" y="788"/>
                  </a:lnTo>
                  <a:lnTo>
                    <a:pt x="367" y="788"/>
                  </a:lnTo>
                  <a:lnTo>
                    <a:pt x="369" y="786"/>
                  </a:lnTo>
                  <a:lnTo>
                    <a:pt x="369" y="786"/>
                  </a:lnTo>
                  <a:lnTo>
                    <a:pt x="370" y="785"/>
                  </a:lnTo>
                  <a:lnTo>
                    <a:pt x="371" y="784"/>
                  </a:lnTo>
                  <a:lnTo>
                    <a:pt x="371" y="784"/>
                  </a:lnTo>
                  <a:lnTo>
                    <a:pt x="372" y="784"/>
                  </a:lnTo>
                  <a:lnTo>
                    <a:pt x="372" y="784"/>
                  </a:lnTo>
                  <a:lnTo>
                    <a:pt x="373" y="782"/>
                  </a:lnTo>
                  <a:lnTo>
                    <a:pt x="375" y="781"/>
                  </a:lnTo>
                  <a:lnTo>
                    <a:pt x="376" y="780"/>
                  </a:lnTo>
                  <a:lnTo>
                    <a:pt x="376" y="780"/>
                  </a:lnTo>
                  <a:lnTo>
                    <a:pt x="379" y="777"/>
                  </a:lnTo>
                  <a:lnTo>
                    <a:pt x="380" y="777"/>
                  </a:lnTo>
                  <a:lnTo>
                    <a:pt x="380" y="777"/>
                  </a:lnTo>
                  <a:lnTo>
                    <a:pt x="383" y="774"/>
                  </a:lnTo>
                  <a:lnTo>
                    <a:pt x="383" y="774"/>
                  </a:lnTo>
                  <a:lnTo>
                    <a:pt x="383" y="773"/>
                  </a:lnTo>
                  <a:lnTo>
                    <a:pt x="386" y="771"/>
                  </a:lnTo>
                  <a:lnTo>
                    <a:pt x="386" y="771"/>
                  </a:lnTo>
                  <a:lnTo>
                    <a:pt x="387" y="770"/>
                  </a:lnTo>
                  <a:lnTo>
                    <a:pt x="389" y="768"/>
                  </a:lnTo>
                  <a:lnTo>
                    <a:pt x="391" y="766"/>
                  </a:lnTo>
                  <a:lnTo>
                    <a:pt x="392" y="765"/>
                  </a:lnTo>
                  <a:lnTo>
                    <a:pt x="392" y="765"/>
                  </a:lnTo>
                  <a:lnTo>
                    <a:pt x="393" y="764"/>
                  </a:lnTo>
                  <a:lnTo>
                    <a:pt x="393" y="764"/>
                  </a:lnTo>
                  <a:lnTo>
                    <a:pt x="394" y="763"/>
                  </a:lnTo>
                  <a:lnTo>
                    <a:pt x="395" y="761"/>
                  </a:lnTo>
                  <a:lnTo>
                    <a:pt x="398" y="758"/>
                  </a:lnTo>
                  <a:lnTo>
                    <a:pt x="402" y="754"/>
                  </a:lnTo>
                  <a:lnTo>
                    <a:pt x="402" y="753"/>
                  </a:lnTo>
                  <a:lnTo>
                    <a:pt x="404" y="751"/>
                  </a:lnTo>
                  <a:lnTo>
                    <a:pt x="404" y="751"/>
                  </a:lnTo>
                  <a:lnTo>
                    <a:pt x="405" y="750"/>
                  </a:lnTo>
                  <a:lnTo>
                    <a:pt x="405" y="750"/>
                  </a:lnTo>
                  <a:lnTo>
                    <a:pt x="405" y="749"/>
                  </a:lnTo>
                  <a:lnTo>
                    <a:pt x="406" y="749"/>
                  </a:lnTo>
                  <a:lnTo>
                    <a:pt x="406" y="748"/>
                  </a:lnTo>
                  <a:lnTo>
                    <a:pt x="411" y="742"/>
                  </a:lnTo>
                  <a:lnTo>
                    <a:pt x="412" y="741"/>
                  </a:lnTo>
                  <a:lnTo>
                    <a:pt x="412" y="741"/>
                  </a:lnTo>
                  <a:lnTo>
                    <a:pt x="413" y="740"/>
                  </a:lnTo>
                  <a:lnTo>
                    <a:pt x="414" y="738"/>
                  </a:lnTo>
                  <a:lnTo>
                    <a:pt x="414" y="738"/>
                  </a:lnTo>
                  <a:lnTo>
                    <a:pt x="414" y="738"/>
                  </a:lnTo>
                  <a:lnTo>
                    <a:pt x="414" y="738"/>
                  </a:lnTo>
                  <a:lnTo>
                    <a:pt x="415" y="737"/>
                  </a:lnTo>
                  <a:lnTo>
                    <a:pt x="415" y="736"/>
                  </a:lnTo>
                  <a:lnTo>
                    <a:pt x="416" y="735"/>
                  </a:lnTo>
                  <a:lnTo>
                    <a:pt x="420" y="730"/>
                  </a:lnTo>
                  <a:lnTo>
                    <a:pt x="421" y="729"/>
                  </a:lnTo>
                  <a:lnTo>
                    <a:pt x="424" y="723"/>
                  </a:lnTo>
                  <a:lnTo>
                    <a:pt x="425" y="721"/>
                  </a:lnTo>
                  <a:lnTo>
                    <a:pt x="428" y="718"/>
                  </a:lnTo>
                  <a:lnTo>
                    <a:pt x="428" y="718"/>
                  </a:lnTo>
                  <a:lnTo>
                    <a:pt x="428" y="717"/>
                  </a:lnTo>
                  <a:lnTo>
                    <a:pt x="430" y="714"/>
                  </a:lnTo>
                  <a:lnTo>
                    <a:pt x="431" y="713"/>
                  </a:lnTo>
                  <a:lnTo>
                    <a:pt x="431" y="712"/>
                  </a:lnTo>
                  <a:lnTo>
                    <a:pt x="431" y="712"/>
                  </a:lnTo>
                  <a:lnTo>
                    <a:pt x="432" y="711"/>
                  </a:lnTo>
                  <a:lnTo>
                    <a:pt x="434" y="708"/>
                  </a:lnTo>
                  <a:lnTo>
                    <a:pt x="434" y="707"/>
                  </a:lnTo>
                  <a:lnTo>
                    <a:pt x="434" y="707"/>
                  </a:lnTo>
                  <a:lnTo>
                    <a:pt x="439" y="699"/>
                  </a:lnTo>
                  <a:lnTo>
                    <a:pt x="441" y="695"/>
                  </a:lnTo>
                  <a:lnTo>
                    <a:pt x="442" y="693"/>
                  </a:lnTo>
                  <a:lnTo>
                    <a:pt x="443" y="691"/>
                  </a:lnTo>
                  <a:lnTo>
                    <a:pt x="444" y="689"/>
                  </a:lnTo>
                  <a:lnTo>
                    <a:pt x="446" y="685"/>
                  </a:lnTo>
                  <a:lnTo>
                    <a:pt x="446" y="685"/>
                  </a:lnTo>
                  <a:lnTo>
                    <a:pt x="448" y="681"/>
                  </a:lnTo>
                  <a:lnTo>
                    <a:pt x="450" y="679"/>
                  </a:lnTo>
                  <a:lnTo>
                    <a:pt x="453" y="673"/>
                  </a:lnTo>
                  <a:lnTo>
                    <a:pt x="453" y="672"/>
                  </a:lnTo>
                  <a:lnTo>
                    <a:pt x="453" y="672"/>
                  </a:lnTo>
                  <a:lnTo>
                    <a:pt x="454" y="671"/>
                  </a:lnTo>
                  <a:lnTo>
                    <a:pt x="454" y="670"/>
                  </a:lnTo>
                  <a:lnTo>
                    <a:pt x="454" y="670"/>
                  </a:lnTo>
                  <a:lnTo>
                    <a:pt x="454" y="669"/>
                  </a:lnTo>
                  <a:lnTo>
                    <a:pt x="454" y="669"/>
                  </a:lnTo>
                  <a:lnTo>
                    <a:pt x="457" y="663"/>
                  </a:lnTo>
                  <a:lnTo>
                    <a:pt x="458" y="662"/>
                  </a:lnTo>
                  <a:lnTo>
                    <a:pt x="458" y="661"/>
                  </a:lnTo>
                  <a:lnTo>
                    <a:pt x="458" y="661"/>
                  </a:lnTo>
                  <a:lnTo>
                    <a:pt x="459" y="659"/>
                  </a:lnTo>
                  <a:lnTo>
                    <a:pt x="463" y="651"/>
                  </a:lnTo>
                  <a:lnTo>
                    <a:pt x="463" y="650"/>
                  </a:lnTo>
                  <a:lnTo>
                    <a:pt x="464" y="649"/>
                  </a:lnTo>
                  <a:lnTo>
                    <a:pt x="466" y="643"/>
                  </a:lnTo>
                  <a:lnTo>
                    <a:pt x="467" y="642"/>
                  </a:lnTo>
                  <a:lnTo>
                    <a:pt x="469" y="638"/>
                  </a:lnTo>
                  <a:lnTo>
                    <a:pt x="470" y="634"/>
                  </a:lnTo>
                  <a:lnTo>
                    <a:pt x="473" y="628"/>
                  </a:lnTo>
                  <a:lnTo>
                    <a:pt x="474" y="626"/>
                  </a:lnTo>
                  <a:lnTo>
                    <a:pt x="474" y="625"/>
                  </a:lnTo>
                  <a:lnTo>
                    <a:pt x="479" y="612"/>
                  </a:lnTo>
                  <a:lnTo>
                    <a:pt x="481" y="607"/>
                  </a:lnTo>
                  <a:lnTo>
                    <a:pt x="481" y="607"/>
                  </a:lnTo>
                  <a:lnTo>
                    <a:pt x="483" y="602"/>
                  </a:lnTo>
                  <a:lnTo>
                    <a:pt x="485" y="598"/>
                  </a:lnTo>
                  <a:lnTo>
                    <a:pt x="486" y="594"/>
                  </a:lnTo>
                  <a:lnTo>
                    <a:pt x="487" y="592"/>
                  </a:lnTo>
                  <a:lnTo>
                    <a:pt x="488" y="590"/>
                  </a:lnTo>
                  <a:lnTo>
                    <a:pt x="489" y="588"/>
                  </a:lnTo>
                  <a:lnTo>
                    <a:pt x="489" y="587"/>
                  </a:lnTo>
                  <a:lnTo>
                    <a:pt x="489" y="587"/>
                  </a:lnTo>
                  <a:lnTo>
                    <a:pt x="491" y="583"/>
                  </a:lnTo>
                  <a:lnTo>
                    <a:pt x="491" y="582"/>
                  </a:lnTo>
                  <a:lnTo>
                    <a:pt x="493" y="576"/>
                  </a:lnTo>
                  <a:lnTo>
                    <a:pt x="495" y="572"/>
                  </a:lnTo>
                  <a:lnTo>
                    <a:pt x="495" y="570"/>
                  </a:lnTo>
                  <a:lnTo>
                    <a:pt x="495" y="570"/>
                  </a:lnTo>
                  <a:lnTo>
                    <a:pt x="495" y="570"/>
                  </a:lnTo>
                  <a:lnTo>
                    <a:pt x="496" y="569"/>
                  </a:lnTo>
                  <a:lnTo>
                    <a:pt x="496" y="568"/>
                  </a:lnTo>
                  <a:lnTo>
                    <a:pt x="496" y="567"/>
                  </a:lnTo>
                  <a:lnTo>
                    <a:pt x="497" y="564"/>
                  </a:lnTo>
                  <a:lnTo>
                    <a:pt x="498" y="564"/>
                  </a:lnTo>
                  <a:lnTo>
                    <a:pt x="502" y="551"/>
                  </a:lnTo>
                  <a:lnTo>
                    <a:pt x="503" y="548"/>
                  </a:lnTo>
                  <a:lnTo>
                    <a:pt x="505" y="543"/>
                  </a:lnTo>
                  <a:lnTo>
                    <a:pt x="506" y="540"/>
                  </a:lnTo>
                  <a:lnTo>
                    <a:pt x="506" y="538"/>
                  </a:lnTo>
                  <a:lnTo>
                    <a:pt x="509" y="529"/>
                  </a:lnTo>
                  <a:lnTo>
                    <a:pt x="510" y="528"/>
                  </a:lnTo>
                  <a:lnTo>
                    <a:pt x="511" y="524"/>
                  </a:lnTo>
                  <a:lnTo>
                    <a:pt x="511" y="523"/>
                  </a:lnTo>
                  <a:lnTo>
                    <a:pt x="514" y="515"/>
                  </a:lnTo>
                  <a:lnTo>
                    <a:pt x="515" y="511"/>
                  </a:lnTo>
                  <a:lnTo>
                    <a:pt x="516" y="508"/>
                  </a:lnTo>
                  <a:lnTo>
                    <a:pt x="520" y="495"/>
                  </a:lnTo>
                  <a:lnTo>
                    <a:pt x="520" y="495"/>
                  </a:lnTo>
                  <a:lnTo>
                    <a:pt x="525" y="480"/>
                  </a:lnTo>
                  <a:lnTo>
                    <a:pt x="525" y="480"/>
                  </a:lnTo>
                  <a:lnTo>
                    <a:pt x="526" y="478"/>
                  </a:lnTo>
                  <a:lnTo>
                    <a:pt x="526" y="476"/>
                  </a:lnTo>
                  <a:lnTo>
                    <a:pt x="528" y="472"/>
                  </a:lnTo>
                  <a:lnTo>
                    <a:pt x="529" y="468"/>
                  </a:lnTo>
                  <a:lnTo>
                    <a:pt x="531" y="461"/>
                  </a:lnTo>
                  <a:lnTo>
                    <a:pt x="534" y="452"/>
                  </a:lnTo>
                  <a:lnTo>
                    <a:pt x="535" y="447"/>
                  </a:lnTo>
                  <a:lnTo>
                    <a:pt x="538" y="438"/>
                  </a:lnTo>
                  <a:lnTo>
                    <a:pt x="540" y="430"/>
                  </a:lnTo>
                  <a:lnTo>
                    <a:pt x="541" y="428"/>
                  </a:lnTo>
                  <a:lnTo>
                    <a:pt x="543" y="420"/>
                  </a:lnTo>
                  <a:lnTo>
                    <a:pt x="547" y="406"/>
                  </a:lnTo>
                  <a:lnTo>
                    <a:pt x="547" y="406"/>
                  </a:lnTo>
                  <a:lnTo>
                    <a:pt x="549" y="401"/>
                  </a:lnTo>
                  <a:lnTo>
                    <a:pt x="549" y="400"/>
                  </a:lnTo>
                  <a:lnTo>
                    <a:pt x="550" y="397"/>
                  </a:lnTo>
                  <a:lnTo>
                    <a:pt x="551" y="394"/>
                  </a:lnTo>
                  <a:lnTo>
                    <a:pt x="551" y="391"/>
                  </a:lnTo>
                  <a:lnTo>
                    <a:pt x="554" y="381"/>
                  </a:lnTo>
                  <a:lnTo>
                    <a:pt x="558" y="369"/>
                  </a:lnTo>
                  <a:lnTo>
                    <a:pt x="558" y="369"/>
                  </a:lnTo>
                  <a:lnTo>
                    <a:pt x="559" y="367"/>
                  </a:lnTo>
                  <a:lnTo>
                    <a:pt x="560" y="360"/>
                  </a:lnTo>
                  <a:lnTo>
                    <a:pt x="561" y="357"/>
                  </a:lnTo>
                  <a:lnTo>
                    <a:pt x="562" y="354"/>
                  </a:lnTo>
                  <a:lnTo>
                    <a:pt x="564" y="348"/>
                  </a:lnTo>
                  <a:lnTo>
                    <a:pt x="566" y="340"/>
                  </a:lnTo>
                  <a:lnTo>
                    <a:pt x="567" y="336"/>
                  </a:lnTo>
                  <a:lnTo>
                    <a:pt x="569" y="328"/>
                  </a:lnTo>
                  <a:lnTo>
                    <a:pt x="574" y="312"/>
                  </a:lnTo>
                  <a:lnTo>
                    <a:pt x="575" y="310"/>
                  </a:lnTo>
                  <a:lnTo>
                    <a:pt x="577" y="301"/>
                  </a:lnTo>
                  <a:lnTo>
                    <a:pt x="578" y="300"/>
                  </a:lnTo>
                  <a:lnTo>
                    <a:pt x="580" y="291"/>
                  </a:lnTo>
                  <a:lnTo>
                    <a:pt x="584" y="276"/>
                  </a:lnTo>
                  <a:lnTo>
                    <a:pt x="586" y="271"/>
                  </a:lnTo>
                  <a:lnTo>
                    <a:pt x="588" y="263"/>
                  </a:lnTo>
                  <a:lnTo>
                    <a:pt x="591" y="254"/>
                  </a:lnTo>
                  <a:lnTo>
                    <a:pt x="591" y="253"/>
                  </a:lnTo>
                  <a:lnTo>
                    <a:pt x="591" y="252"/>
                  </a:lnTo>
                  <a:lnTo>
                    <a:pt x="592" y="248"/>
                  </a:lnTo>
                  <a:lnTo>
                    <a:pt x="593" y="247"/>
                  </a:lnTo>
                  <a:lnTo>
                    <a:pt x="594" y="243"/>
                  </a:lnTo>
                  <a:lnTo>
                    <a:pt x="594" y="243"/>
                  </a:lnTo>
                  <a:lnTo>
                    <a:pt x="594" y="241"/>
                  </a:lnTo>
                  <a:lnTo>
                    <a:pt x="596" y="236"/>
                  </a:lnTo>
                  <a:lnTo>
                    <a:pt x="598" y="228"/>
                  </a:lnTo>
                  <a:lnTo>
                    <a:pt x="599" y="224"/>
                  </a:lnTo>
                  <a:lnTo>
                    <a:pt x="601" y="220"/>
                  </a:lnTo>
                  <a:lnTo>
                    <a:pt x="601" y="218"/>
                  </a:lnTo>
                  <a:lnTo>
                    <a:pt x="603" y="212"/>
                  </a:lnTo>
                  <a:lnTo>
                    <a:pt x="604" y="210"/>
                  </a:lnTo>
                  <a:lnTo>
                    <a:pt x="605" y="204"/>
                  </a:lnTo>
                  <a:lnTo>
                    <a:pt x="607" y="199"/>
                  </a:lnTo>
                  <a:lnTo>
                    <a:pt x="607" y="198"/>
                  </a:lnTo>
                  <a:lnTo>
                    <a:pt x="608" y="196"/>
                  </a:lnTo>
                  <a:lnTo>
                    <a:pt x="608" y="195"/>
                  </a:lnTo>
                  <a:lnTo>
                    <a:pt x="609" y="191"/>
                  </a:lnTo>
                  <a:lnTo>
                    <a:pt x="611" y="186"/>
                  </a:lnTo>
                  <a:lnTo>
                    <a:pt x="612" y="182"/>
                  </a:lnTo>
                  <a:lnTo>
                    <a:pt x="613" y="179"/>
                  </a:lnTo>
                  <a:lnTo>
                    <a:pt x="614" y="175"/>
                  </a:lnTo>
                  <a:lnTo>
                    <a:pt x="616" y="171"/>
                  </a:lnTo>
                  <a:lnTo>
                    <a:pt x="616" y="170"/>
                  </a:lnTo>
                  <a:lnTo>
                    <a:pt x="617" y="168"/>
                  </a:lnTo>
                  <a:lnTo>
                    <a:pt x="618" y="165"/>
                  </a:lnTo>
                  <a:lnTo>
                    <a:pt x="620" y="157"/>
                  </a:lnTo>
                  <a:lnTo>
                    <a:pt x="621" y="155"/>
                  </a:lnTo>
                  <a:lnTo>
                    <a:pt x="621" y="154"/>
                  </a:lnTo>
                  <a:lnTo>
                    <a:pt x="622" y="153"/>
                  </a:lnTo>
                  <a:lnTo>
                    <a:pt x="625" y="143"/>
                  </a:lnTo>
                  <a:lnTo>
                    <a:pt x="626" y="141"/>
                  </a:lnTo>
                  <a:lnTo>
                    <a:pt x="627" y="136"/>
                  </a:lnTo>
                  <a:lnTo>
                    <a:pt x="629" y="131"/>
                  </a:lnTo>
                  <a:lnTo>
                    <a:pt x="630" y="129"/>
                  </a:lnTo>
                  <a:lnTo>
                    <a:pt x="630" y="127"/>
                  </a:lnTo>
                  <a:lnTo>
                    <a:pt x="633" y="119"/>
                  </a:lnTo>
                  <a:lnTo>
                    <a:pt x="633" y="119"/>
                  </a:lnTo>
                  <a:lnTo>
                    <a:pt x="634" y="118"/>
                  </a:lnTo>
                  <a:lnTo>
                    <a:pt x="634" y="116"/>
                  </a:lnTo>
                  <a:lnTo>
                    <a:pt x="638" y="107"/>
                  </a:lnTo>
                  <a:lnTo>
                    <a:pt x="638" y="107"/>
                  </a:lnTo>
                  <a:lnTo>
                    <a:pt x="639" y="104"/>
                  </a:lnTo>
                  <a:lnTo>
                    <a:pt x="639" y="104"/>
                  </a:lnTo>
                  <a:lnTo>
                    <a:pt x="640" y="100"/>
                  </a:lnTo>
                  <a:lnTo>
                    <a:pt x="641" y="98"/>
                  </a:lnTo>
                  <a:lnTo>
                    <a:pt x="641" y="97"/>
                  </a:lnTo>
                  <a:lnTo>
                    <a:pt x="644" y="90"/>
                  </a:lnTo>
                  <a:lnTo>
                    <a:pt x="644" y="90"/>
                  </a:lnTo>
                  <a:lnTo>
                    <a:pt x="645" y="89"/>
                  </a:lnTo>
                  <a:lnTo>
                    <a:pt x="649" y="80"/>
                  </a:lnTo>
                  <a:lnTo>
                    <a:pt x="650" y="77"/>
                  </a:lnTo>
                  <a:lnTo>
                    <a:pt x="652" y="72"/>
                  </a:lnTo>
                  <a:lnTo>
                    <a:pt x="652" y="72"/>
                  </a:lnTo>
                  <a:lnTo>
                    <a:pt x="655" y="65"/>
                  </a:lnTo>
                  <a:lnTo>
                    <a:pt x="659" y="56"/>
                  </a:lnTo>
                  <a:lnTo>
                    <a:pt x="661" y="53"/>
                  </a:lnTo>
                  <a:lnTo>
                    <a:pt x="662" y="51"/>
                  </a:lnTo>
                  <a:lnTo>
                    <a:pt x="663" y="48"/>
                  </a:lnTo>
                  <a:lnTo>
                    <a:pt x="664" y="48"/>
                  </a:lnTo>
                  <a:lnTo>
                    <a:pt x="664" y="47"/>
                  </a:lnTo>
                  <a:lnTo>
                    <a:pt x="666" y="43"/>
                  </a:lnTo>
                  <a:lnTo>
                    <a:pt x="668" y="39"/>
                  </a:lnTo>
                  <a:lnTo>
                    <a:pt x="668" y="39"/>
                  </a:lnTo>
                  <a:lnTo>
                    <a:pt x="672" y="33"/>
                  </a:lnTo>
                  <a:lnTo>
                    <a:pt x="674" y="30"/>
                  </a:lnTo>
                  <a:lnTo>
                    <a:pt x="675" y="29"/>
                  </a:lnTo>
                  <a:lnTo>
                    <a:pt x="676" y="27"/>
                  </a:lnTo>
                  <a:lnTo>
                    <a:pt x="677" y="25"/>
                  </a:lnTo>
                  <a:lnTo>
                    <a:pt x="678" y="25"/>
                  </a:lnTo>
                  <a:lnTo>
                    <a:pt x="679" y="23"/>
                  </a:lnTo>
                  <a:lnTo>
                    <a:pt x="680" y="22"/>
                  </a:lnTo>
                  <a:lnTo>
                    <a:pt x="680" y="21"/>
                  </a:lnTo>
                  <a:lnTo>
                    <a:pt x="680" y="21"/>
                  </a:lnTo>
                  <a:lnTo>
                    <a:pt x="681" y="20"/>
                  </a:lnTo>
                  <a:lnTo>
                    <a:pt x="683" y="18"/>
                  </a:lnTo>
                  <a:lnTo>
                    <a:pt x="685" y="15"/>
                  </a:lnTo>
                  <a:lnTo>
                    <a:pt x="686" y="14"/>
                  </a:lnTo>
                  <a:lnTo>
                    <a:pt x="688" y="12"/>
                  </a:lnTo>
                  <a:lnTo>
                    <a:pt x="691" y="10"/>
                  </a:lnTo>
                  <a:lnTo>
                    <a:pt x="693" y="8"/>
                  </a:lnTo>
                  <a:lnTo>
                    <a:pt x="693" y="8"/>
                  </a:lnTo>
                  <a:lnTo>
                    <a:pt x="694" y="7"/>
                  </a:lnTo>
                  <a:lnTo>
                    <a:pt x="699" y="3"/>
                  </a:lnTo>
                  <a:lnTo>
                    <a:pt x="703" y="2"/>
                  </a:lnTo>
                  <a:lnTo>
                    <a:pt x="706" y="1"/>
                  </a:lnTo>
                  <a:lnTo>
                    <a:pt x="706" y="1"/>
                  </a:lnTo>
                  <a:lnTo>
                    <a:pt x="708" y="0"/>
                  </a:lnTo>
                  <a:lnTo>
                    <a:pt x="712" y="0"/>
                  </a:lnTo>
                  <a:lnTo>
                    <a:pt x="714" y="0"/>
                  </a:lnTo>
                  <a:lnTo>
                    <a:pt x="714" y="0"/>
                  </a:lnTo>
                  <a:lnTo>
                    <a:pt x="715" y="0"/>
                  </a:lnTo>
                  <a:lnTo>
                    <a:pt x="718" y="0"/>
                  </a:lnTo>
                  <a:lnTo>
                    <a:pt x="720" y="0"/>
                  </a:lnTo>
                  <a:lnTo>
                    <a:pt x="722" y="1"/>
                  </a:lnTo>
                  <a:lnTo>
                    <a:pt x="724" y="2"/>
                  </a:lnTo>
                  <a:lnTo>
                    <a:pt x="725" y="2"/>
                  </a:lnTo>
                  <a:lnTo>
                    <a:pt x="725" y="3"/>
                  </a:lnTo>
                  <a:lnTo>
                    <a:pt x="726" y="3"/>
                  </a:lnTo>
                  <a:lnTo>
                    <a:pt x="726" y="3"/>
                  </a:lnTo>
                  <a:lnTo>
                    <a:pt x="728" y="4"/>
                  </a:lnTo>
                  <a:lnTo>
                    <a:pt x="731" y="6"/>
                  </a:lnTo>
                  <a:lnTo>
                    <a:pt x="733" y="7"/>
                  </a:lnTo>
                  <a:lnTo>
                    <a:pt x="737" y="11"/>
                  </a:lnTo>
                  <a:lnTo>
                    <a:pt x="738" y="12"/>
                  </a:lnTo>
                  <a:lnTo>
                    <a:pt x="739" y="13"/>
                  </a:lnTo>
                  <a:lnTo>
                    <a:pt x="740" y="14"/>
                  </a:lnTo>
                  <a:lnTo>
                    <a:pt x="740" y="15"/>
                  </a:lnTo>
                  <a:lnTo>
                    <a:pt x="743" y="18"/>
                  </a:lnTo>
                  <a:lnTo>
                    <a:pt x="743" y="18"/>
                  </a:lnTo>
                  <a:lnTo>
                    <a:pt x="744" y="19"/>
                  </a:lnTo>
                  <a:lnTo>
                    <a:pt x="745" y="20"/>
                  </a:lnTo>
                  <a:lnTo>
                    <a:pt x="745" y="21"/>
                  </a:lnTo>
                  <a:lnTo>
                    <a:pt x="746" y="21"/>
                  </a:lnTo>
                  <a:lnTo>
                    <a:pt x="748" y="24"/>
                  </a:lnTo>
                  <a:lnTo>
                    <a:pt x="753" y="32"/>
                  </a:lnTo>
                  <a:lnTo>
                    <a:pt x="755" y="34"/>
                  </a:lnTo>
                  <a:lnTo>
                    <a:pt x="755" y="35"/>
                  </a:lnTo>
                  <a:lnTo>
                    <a:pt x="759" y="42"/>
                  </a:lnTo>
                  <a:lnTo>
                    <a:pt x="760" y="43"/>
                  </a:lnTo>
                  <a:lnTo>
                    <a:pt x="761" y="45"/>
                  </a:lnTo>
                  <a:lnTo>
                    <a:pt x="761" y="46"/>
                  </a:lnTo>
                  <a:lnTo>
                    <a:pt x="763" y="48"/>
                  </a:lnTo>
                  <a:lnTo>
                    <a:pt x="764" y="50"/>
                  </a:lnTo>
                  <a:lnTo>
                    <a:pt x="764" y="50"/>
                  </a:lnTo>
                  <a:lnTo>
                    <a:pt x="766" y="56"/>
                  </a:lnTo>
                  <a:lnTo>
                    <a:pt x="769" y="60"/>
                  </a:lnTo>
                  <a:lnTo>
                    <a:pt x="769" y="61"/>
                  </a:lnTo>
                  <a:lnTo>
                    <a:pt x="771" y="64"/>
                  </a:lnTo>
                  <a:lnTo>
                    <a:pt x="772" y="66"/>
                  </a:lnTo>
                  <a:lnTo>
                    <a:pt x="774" y="71"/>
                  </a:lnTo>
                  <a:lnTo>
                    <a:pt x="777" y="78"/>
                  </a:lnTo>
                  <a:lnTo>
                    <a:pt x="778" y="81"/>
                  </a:lnTo>
                  <a:lnTo>
                    <a:pt x="778" y="81"/>
                  </a:lnTo>
                  <a:lnTo>
                    <a:pt x="783" y="93"/>
                  </a:lnTo>
                  <a:lnTo>
                    <a:pt x="784" y="96"/>
                  </a:lnTo>
                  <a:lnTo>
                    <a:pt x="785" y="99"/>
                  </a:lnTo>
                  <a:lnTo>
                    <a:pt x="788" y="105"/>
                  </a:lnTo>
                  <a:lnTo>
                    <a:pt x="789" y="108"/>
                  </a:lnTo>
                  <a:lnTo>
                    <a:pt x="789" y="109"/>
                  </a:lnTo>
                  <a:lnTo>
                    <a:pt x="789" y="109"/>
                  </a:lnTo>
                  <a:lnTo>
                    <a:pt x="792" y="117"/>
                  </a:lnTo>
                  <a:lnTo>
                    <a:pt x="793" y="121"/>
                  </a:lnTo>
                  <a:lnTo>
                    <a:pt x="794" y="121"/>
                  </a:lnTo>
                  <a:lnTo>
                    <a:pt x="794" y="123"/>
                  </a:lnTo>
                  <a:lnTo>
                    <a:pt x="797" y="131"/>
                  </a:lnTo>
                  <a:lnTo>
                    <a:pt x="799" y="137"/>
                  </a:lnTo>
                  <a:lnTo>
                    <a:pt x="800" y="140"/>
                  </a:lnTo>
                  <a:lnTo>
                    <a:pt x="802" y="145"/>
                  </a:lnTo>
                  <a:lnTo>
                    <a:pt x="803" y="149"/>
                  </a:lnTo>
                  <a:lnTo>
                    <a:pt x="804" y="150"/>
                  </a:lnTo>
                  <a:lnTo>
                    <a:pt x="805" y="156"/>
                  </a:lnTo>
                  <a:lnTo>
                    <a:pt x="807" y="160"/>
                  </a:lnTo>
                  <a:lnTo>
                    <a:pt x="807" y="161"/>
                  </a:lnTo>
                  <a:lnTo>
                    <a:pt x="809" y="166"/>
                  </a:lnTo>
                  <a:lnTo>
                    <a:pt x="812" y="175"/>
                  </a:lnTo>
                  <a:lnTo>
                    <a:pt x="812" y="177"/>
                  </a:lnTo>
                  <a:lnTo>
                    <a:pt x="813" y="180"/>
                  </a:lnTo>
                  <a:lnTo>
                    <a:pt x="813" y="181"/>
                  </a:lnTo>
                  <a:lnTo>
                    <a:pt x="814" y="182"/>
                  </a:lnTo>
                  <a:lnTo>
                    <a:pt x="820" y="201"/>
                  </a:lnTo>
                  <a:lnTo>
                    <a:pt x="820" y="201"/>
                  </a:lnTo>
                  <a:lnTo>
                    <a:pt x="822" y="210"/>
                  </a:lnTo>
                  <a:lnTo>
                    <a:pt x="823" y="211"/>
                  </a:lnTo>
                  <a:lnTo>
                    <a:pt x="827" y="226"/>
                  </a:lnTo>
                  <a:lnTo>
                    <a:pt x="829" y="231"/>
                  </a:lnTo>
                  <a:lnTo>
                    <a:pt x="829" y="232"/>
                  </a:lnTo>
                  <a:lnTo>
                    <a:pt x="829" y="232"/>
                  </a:lnTo>
                  <a:lnTo>
                    <a:pt x="830" y="235"/>
                  </a:lnTo>
                  <a:lnTo>
                    <a:pt x="836" y="256"/>
                  </a:lnTo>
                  <a:lnTo>
                    <a:pt x="837" y="261"/>
                  </a:lnTo>
                  <a:lnTo>
                    <a:pt x="837" y="261"/>
                  </a:lnTo>
                  <a:lnTo>
                    <a:pt x="840" y="270"/>
                  </a:lnTo>
                  <a:lnTo>
                    <a:pt x="842" y="276"/>
                  </a:lnTo>
                  <a:lnTo>
                    <a:pt x="844" y="283"/>
                  </a:lnTo>
                  <a:lnTo>
                    <a:pt x="844" y="284"/>
                  </a:lnTo>
                  <a:lnTo>
                    <a:pt x="844" y="285"/>
                  </a:lnTo>
                  <a:lnTo>
                    <a:pt x="846" y="289"/>
                  </a:lnTo>
                  <a:lnTo>
                    <a:pt x="847" y="294"/>
                  </a:lnTo>
                  <a:lnTo>
                    <a:pt x="848" y="298"/>
                  </a:lnTo>
                  <a:lnTo>
                    <a:pt x="850" y="305"/>
                  </a:lnTo>
                  <a:lnTo>
                    <a:pt x="851" y="307"/>
                  </a:lnTo>
                  <a:lnTo>
                    <a:pt x="852" y="312"/>
                  </a:lnTo>
                  <a:lnTo>
                    <a:pt x="853" y="314"/>
                  </a:lnTo>
                  <a:lnTo>
                    <a:pt x="858" y="333"/>
                  </a:lnTo>
                  <a:lnTo>
                    <a:pt x="858" y="334"/>
                  </a:lnTo>
                  <a:lnTo>
                    <a:pt x="858" y="335"/>
                  </a:lnTo>
                  <a:lnTo>
                    <a:pt x="859" y="335"/>
                  </a:lnTo>
                  <a:lnTo>
                    <a:pt x="859" y="336"/>
                  </a:lnTo>
                  <a:lnTo>
                    <a:pt x="860" y="340"/>
                  </a:lnTo>
                  <a:lnTo>
                    <a:pt x="861" y="344"/>
                  </a:lnTo>
                  <a:lnTo>
                    <a:pt x="862" y="346"/>
                  </a:lnTo>
                  <a:lnTo>
                    <a:pt x="863" y="349"/>
                  </a:lnTo>
                  <a:lnTo>
                    <a:pt x="863" y="350"/>
                  </a:lnTo>
                  <a:lnTo>
                    <a:pt x="863" y="351"/>
                  </a:lnTo>
                  <a:lnTo>
                    <a:pt x="863" y="353"/>
                  </a:lnTo>
                  <a:lnTo>
                    <a:pt x="864" y="353"/>
                  </a:lnTo>
                  <a:lnTo>
                    <a:pt x="864" y="354"/>
                  </a:lnTo>
                  <a:lnTo>
                    <a:pt x="865" y="357"/>
                  </a:lnTo>
                  <a:lnTo>
                    <a:pt x="866" y="363"/>
                  </a:lnTo>
                  <a:lnTo>
                    <a:pt x="869" y="371"/>
                  </a:lnTo>
                  <a:lnTo>
                    <a:pt x="869" y="374"/>
                  </a:lnTo>
                  <a:lnTo>
                    <a:pt x="870" y="374"/>
                  </a:lnTo>
                  <a:lnTo>
                    <a:pt x="870" y="377"/>
                  </a:lnTo>
                  <a:lnTo>
                    <a:pt x="871" y="381"/>
                  </a:lnTo>
                  <a:lnTo>
                    <a:pt x="872" y="381"/>
                  </a:lnTo>
                  <a:lnTo>
                    <a:pt x="872" y="381"/>
                  </a:lnTo>
                  <a:lnTo>
                    <a:pt x="873" y="387"/>
                  </a:lnTo>
                  <a:lnTo>
                    <a:pt x="874" y="388"/>
                  </a:lnTo>
                  <a:lnTo>
                    <a:pt x="874" y="391"/>
                  </a:lnTo>
                  <a:lnTo>
                    <a:pt x="878" y="404"/>
                  </a:lnTo>
                  <a:lnTo>
                    <a:pt x="879" y="406"/>
                  </a:lnTo>
                  <a:lnTo>
                    <a:pt x="880" y="412"/>
                  </a:lnTo>
                  <a:lnTo>
                    <a:pt x="883" y="419"/>
                  </a:lnTo>
                  <a:lnTo>
                    <a:pt x="884" y="423"/>
                  </a:lnTo>
                  <a:lnTo>
                    <a:pt x="884" y="423"/>
                  </a:lnTo>
                  <a:lnTo>
                    <a:pt x="885" y="428"/>
                  </a:lnTo>
                  <a:lnTo>
                    <a:pt x="886" y="432"/>
                  </a:lnTo>
                  <a:lnTo>
                    <a:pt x="888" y="436"/>
                  </a:lnTo>
                  <a:lnTo>
                    <a:pt x="888" y="439"/>
                  </a:lnTo>
                  <a:lnTo>
                    <a:pt x="890" y="443"/>
                  </a:lnTo>
                  <a:lnTo>
                    <a:pt x="890" y="444"/>
                  </a:lnTo>
                  <a:lnTo>
                    <a:pt x="890" y="445"/>
                  </a:lnTo>
                  <a:lnTo>
                    <a:pt x="890" y="445"/>
                  </a:lnTo>
                  <a:lnTo>
                    <a:pt x="891" y="447"/>
                  </a:lnTo>
                  <a:lnTo>
                    <a:pt x="892" y="450"/>
                  </a:lnTo>
                  <a:lnTo>
                    <a:pt x="893" y="454"/>
                  </a:lnTo>
                  <a:lnTo>
                    <a:pt x="894" y="458"/>
                  </a:lnTo>
                  <a:lnTo>
                    <a:pt x="894" y="458"/>
                  </a:lnTo>
                  <a:lnTo>
                    <a:pt x="895" y="461"/>
                  </a:lnTo>
                  <a:lnTo>
                    <a:pt x="895" y="461"/>
                  </a:lnTo>
                  <a:lnTo>
                    <a:pt x="898" y="469"/>
                  </a:lnTo>
                  <a:lnTo>
                    <a:pt x="898" y="470"/>
                  </a:lnTo>
                  <a:lnTo>
                    <a:pt x="900" y="478"/>
                  </a:lnTo>
                  <a:lnTo>
                    <a:pt x="901" y="482"/>
                  </a:lnTo>
                  <a:lnTo>
                    <a:pt x="904" y="488"/>
                  </a:lnTo>
                  <a:lnTo>
                    <a:pt x="905" y="492"/>
                  </a:lnTo>
                  <a:lnTo>
                    <a:pt x="905" y="493"/>
                  </a:lnTo>
                  <a:lnTo>
                    <a:pt x="906" y="497"/>
                  </a:lnTo>
                  <a:lnTo>
                    <a:pt x="907" y="498"/>
                  </a:lnTo>
                  <a:lnTo>
                    <a:pt x="907" y="499"/>
                  </a:lnTo>
                  <a:lnTo>
                    <a:pt x="912" y="515"/>
                  </a:lnTo>
                  <a:lnTo>
                    <a:pt x="915" y="525"/>
                  </a:lnTo>
                  <a:lnTo>
                    <a:pt x="916" y="527"/>
                  </a:lnTo>
                  <a:lnTo>
                    <a:pt x="918" y="533"/>
                  </a:lnTo>
                  <a:lnTo>
                    <a:pt x="918" y="534"/>
                  </a:lnTo>
                  <a:lnTo>
                    <a:pt x="918" y="534"/>
                  </a:lnTo>
                  <a:lnTo>
                    <a:pt x="918" y="535"/>
                  </a:lnTo>
                  <a:lnTo>
                    <a:pt x="921" y="542"/>
                  </a:lnTo>
                  <a:lnTo>
                    <a:pt x="921" y="542"/>
                  </a:lnTo>
                  <a:lnTo>
                    <a:pt x="921" y="543"/>
                  </a:lnTo>
                  <a:lnTo>
                    <a:pt x="922" y="545"/>
                  </a:lnTo>
                  <a:lnTo>
                    <a:pt x="923" y="549"/>
                  </a:lnTo>
                  <a:lnTo>
                    <a:pt x="925" y="553"/>
                  </a:lnTo>
                  <a:lnTo>
                    <a:pt x="925" y="555"/>
                  </a:lnTo>
                  <a:lnTo>
                    <a:pt x="932" y="574"/>
                  </a:lnTo>
                  <a:lnTo>
                    <a:pt x="933" y="575"/>
                  </a:lnTo>
                  <a:lnTo>
                    <a:pt x="933" y="577"/>
                  </a:lnTo>
                  <a:lnTo>
                    <a:pt x="935" y="582"/>
                  </a:lnTo>
                  <a:lnTo>
                    <a:pt x="937" y="588"/>
                  </a:lnTo>
                  <a:lnTo>
                    <a:pt x="938" y="589"/>
                  </a:lnTo>
                  <a:lnTo>
                    <a:pt x="946" y="611"/>
                  </a:lnTo>
                  <a:lnTo>
                    <a:pt x="955" y="632"/>
                  </a:lnTo>
                  <a:lnTo>
                    <a:pt x="956" y="634"/>
                  </a:lnTo>
                  <a:lnTo>
                    <a:pt x="956" y="635"/>
                  </a:lnTo>
                  <a:lnTo>
                    <a:pt x="956" y="635"/>
                  </a:lnTo>
                  <a:lnTo>
                    <a:pt x="960" y="644"/>
                  </a:lnTo>
                  <a:lnTo>
                    <a:pt x="961" y="645"/>
                  </a:lnTo>
                  <a:lnTo>
                    <a:pt x="963" y="650"/>
                  </a:lnTo>
                  <a:lnTo>
                    <a:pt x="965" y="654"/>
                  </a:lnTo>
                  <a:lnTo>
                    <a:pt x="966" y="656"/>
                  </a:lnTo>
                  <a:lnTo>
                    <a:pt x="966" y="657"/>
                  </a:lnTo>
                  <a:lnTo>
                    <a:pt x="967" y="660"/>
                  </a:lnTo>
                  <a:lnTo>
                    <a:pt x="968" y="661"/>
                  </a:lnTo>
                  <a:lnTo>
                    <a:pt x="969" y="664"/>
                  </a:lnTo>
                  <a:lnTo>
                    <a:pt x="970" y="665"/>
                  </a:lnTo>
                  <a:lnTo>
                    <a:pt x="972" y="669"/>
                  </a:lnTo>
                  <a:lnTo>
                    <a:pt x="973" y="673"/>
                  </a:lnTo>
                  <a:lnTo>
                    <a:pt x="979" y="683"/>
                  </a:lnTo>
                  <a:lnTo>
                    <a:pt x="980" y="686"/>
                  </a:lnTo>
                  <a:lnTo>
                    <a:pt x="981" y="687"/>
                  </a:lnTo>
                  <a:lnTo>
                    <a:pt x="982" y="689"/>
                  </a:lnTo>
                  <a:lnTo>
                    <a:pt x="985" y="696"/>
                  </a:lnTo>
                  <a:lnTo>
                    <a:pt x="989" y="703"/>
                  </a:lnTo>
                  <a:lnTo>
                    <a:pt x="990" y="704"/>
                  </a:lnTo>
                  <a:lnTo>
                    <a:pt x="991" y="706"/>
                  </a:lnTo>
                  <a:lnTo>
                    <a:pt x="995" y="712"/>
                  </a:lnTo>
                  <a:lnTo>
                    <a:pt x="997" y="715"/>
                  </a:lnTo>
                  <a:lnTo>
                    <a:pt x="999" y="718"/>
                  </a:lnTo>
                  <a:lnTo>
                    <a:pt x="1002" y="723"/>
                  </a:lnTo>
                  <a:lnTo>
                    <a:pt x="1004" y="727"/>
                  </a:lnTo>
                  <a:lnTo>
                    <a:pt x="1005" y="728"/>
                  </a:lnTo>
                  <a:lnTo>
                    <a:pt x="1005" y="729"/>
                  </a:lnTo>
                  <a:lnTo>
                    <a:pt x="1009" y="734"/>
                  </a:lnTo>
                  <a:lnTo>
                    <a:pt x="1011" y="736"/>
                  </a:lnTo>
                  <a:lnTo>
                    <a:pt x="1011" y="737"/>
                  </a:lnTo>
                  <a:lnTo>
                    <a:pt x="1011" y="737"/>
                  </a:lnTo>
                  <a:lnTo>
                    <a:pt x="1013" y="739"/>
                  </a:lnTo>
                  <a:lnTo>
                    <a:pt x="1013" y="739"/>
                  </a:lnTo>
                  <a:lnTo>
                    <a:pt x="1014" y="741"/>
                  </a:lnTo>
                  <a:lnTo>
                    <a:pt x="1018" y="746"/>
                  </a:lnTo>
                  <a:lnTo>
                    <a:pt x="1018" y="747"/>
                  </a:lnTo>
                  <a:lnTo>
                    <a:pt x="1020" y="748"/>
                  </a:lnTo>
                  <a:lnTo>
                    <a:pt x="1021" y="750"/>
                  </a:lnTo>
                  <a:lnTo>
                    <a:pt x="1022" y="751"/>
                  </a:lnTo>
                  <a:lnTo>
                    <a:pt x="1023" y="752"/>
                  </a:lnTo>
                  <a:lnTo>
                    <a:pt x="1025" y="755"/>
                  </a:lnTo>
                  <a:lnTo>
                    <a:pt x="1026" y="756"/>
                  </a:lnTo>
                  <a:lnTo>
                    <a:pt x="1027" y="757"/>
                  </a:lnTo>
                  <a:lnTo>
                    <a:pt x="1027" y="757"/>
                  </a:lnTo>
                  <a:lnTo>
                    <a:pt x="1028" y="759"/>
                  </a:lnTo>
                  <a:lnTo>
                    <a:pt x="1029" y="760"/>
                  </a:lnTo>
                  <a:lnTo>
                    <a:pt x="1030" y="760"/>
                  </a:lnTo>
                  <a:lnTo>
                    <a:pt x="1031" y="761"/>
                  </a:lnTo>
                  <a:lnTo>
                    <a:pt x="1031" y="762"/>
                  </a:lnTo>
                  <a:lnTo>
                    <a:pt x="1031" y="762"/>
                  </a:lnTo>
                  <a:lnTo>
                    <a:pt x="1032" y="763"/>
                  </a:lnTo>
                  <a:lnTo>
                    <a:pt x="1036" y="767"/>
                  </a:lnTo>
                  <a:lnTo>
                    <a:pt x="1038" y="769"/>
                  </a:lnTo>
                  <a:lnTo>
                    <a:pt x="1040" y="770"/>
                  </a:lnTo>
                  <a:lnTo>
                    <a:pt x="1041" y="771"/>
                  </a:lnTo>
                  <a:lnTo>
                    <a:pt x="1041" y="772"/>
                  </a:lnTo>
                  <a:lnTo>
                    <a:pt x="1043" y="774"/>
                  </a:lnTo>
                  <a:lnTo>
                    <a:pt x="1043" y="774"/>
                  </a:lnTo>
                  <a:lnTo>
                    <a:pt x="1046" y="776"/>
                  </a:lnTo>
                  <a:lnTo>
                    <a:pt x="1047" y="777"/>
                  </a:lnTo>
                  <a:lnTo>
                    <a:pt x="1049" y="780"/>
                  </a:lnTo>
                  <a:lnTo>
                    <a:pt x="1049" y="780"/>
                  </a:lnTo>
                  <a:lnTo>
                    <a:pt x="1050" y="780"/>
                  </a:lnTo>
                  <a:lnTo>
                    <a:pt x="1050" y="780"/>
                  </a:lnTo>
                  <a:lnTo>
                    <a:pt x="1050" y="780"/>
                  </a:lnTo>
                  <a:lnTo>
                    <a:pt x="1052" y="782"/>
                  </a:lnTo>
                  <a:lnTo>
                    <a:pt x="1053" y="783"/>
                  </a:lnTo>
                  <a:lnTo>
                    <a:pt x="1053" y="783"/>
                  </a:lnTo>
                  <a:lnTo>
                    <a:pt x="1055" y="784"/>
                  </a:lnTo>
                  <a:lnTo>
                    <a:pt x="1060" y="788"/>
                  </a:lnTo>
                  <a:lnTo>
                    <a:pt x="1060" y="788"/>
                  </a:lnTo>
                  <a:lnTo>
                    <a:pt x="1062" y="790"/>
                  </a:lnTo>
                  <a:lnTo>
                    <a:pt x="1063" y="790"/>
                  </a:lnTo>
                  <a:lnTo>
                    <a:pt x="1063" y="790"/>
                  </a:lnTo>
                  <a:lnTo>
                    <a:pt x="1066" y="792"/>
                  </a:lnTo>
                  <a:lnTo>
                    <a:pt x="1068" y="794"/>
                  </a:lnTo>
                  <a:lnTo>
                    <a:pt x="1070" y="795"/>
                  </a:lnTo>
                  <a:lnTo>
                    <a:pt x="1071" y="796"/>
                  </a:lnTo>
                  <a:lnTo>
                    <a:pt x="1071" y="796"/>
                  </a:lnTo>
                  <a:lnTo>
                    <a:pt x="1072" y="796"/>
                  </a:lnTo>
                  <a:lnTo>
                    <a:pt x="1073" y="797"/>
                  </a:lnTo>
                  <a:lnTo>
                    <a:pt x="1074" y="797"/>
                  </a:lnTo>
                  <a:lnTo>
                    <a:pt x="1074" y="798"/>
                  </a:lnTo>
                  <a:lnTo>
                    <a:pt x="1074" y="798"/>
                  </a:lnTo>
                  <a:lnTo>
                    <a:pt x="1075" y="799"/>
                  </a:lnTo>
                  <a:lnTo>
                    <a:pt x="1076" y="799"/>
                  </a:lnTo>
                  <a:lnTo>
                    <a:pt x="1078" y="800"/>
                  </a:lnTo>
                  <a:lnTo>
                    <a:pt x="1081" y="802"/>
                  </a:lnTo>
                  <a:lnTo>
                    <a:pt x="1087" y="805"/>
                  </a:lnTo>
                  <a:lnTo>
                    <a:pt x="1088" y="806"/>
                  </a:lnTo>
                  <a:lnTo>
                    <a:pt x="1089" y="806"/>
                  </a:lnTo>
                  <a:lnTo>
                    <a:pt x="1090" y="807"/>
                  </a:lnTo>
                  <a:lnTo>
                    <a:pt x="1091" y="807"/>
                  </a:lnTo>
                  <a:lnTo>
                    <a:pt x="1093" y="808"/>
                  </a:lnTo>
                  <a:lnTo>
                    <a:pt x="1095" y="808"/>
                  </a:lnTo>
                  <a:lnTo>
                    <a:pt x="1096" y="809"/>
                  </a:lnTo>
                  <a:lnTo>
                    <a:pt x="1096" y="809"/>
                  </a:lnTo>
                  <a:lnTo>
                    <a:pt x="1098" y="810"/>
                  </a:lnTo>
                  <a:lnTo>
                    <a:pt x="1103" y="812"/>
                  </a:lnTo>
                  <a:lnTo>
                    <a:pt x="1104" y="812"/>
                  </a:lnTo>
                  <a:lnTo>
                    <a:pt x="1106" y="813"/>
                  </a:lnTo>
                  <a:lnTo>
                    <a:pt x="1110" y="815"/>
                  </a:lnTo>
                  <a:lnTo>
                    <a:pt x="1112" y="815"/>
                  </a:lnTo>
                  <a:lnTo>
                    <a:pt x="1117" y="817"/>
                  </a:lnTo>
                  <a:lnTo>
                    <a:pt x="1121" y="818"/>
                  </a:lnTo>
                  <a:lnTo>
                    <a:pt x="1121" y="818"/>
                  </a:lnTo>
                  <a:lnTo>
                    <a:pt x="1125" y="819"/>
                  </a:lnTo>
                  <a:lnTo>
                    <a:pt x="1125" y="819"/>
                  </a:lnTo>
                  <a:lnTo>
                    <a:pt x="1132" y="821"/>
                  </a:lnTo>
                  <a:lnTo>
                    <a:pt x="1132" y="821"/>
                  </a:lnTo>
                  <a:lnTo>
                    <a:pt x="1133" y="821"/>
                  </a:lnTo>
                  <a:lnTo>
                    <a:pt x="1133" y="821"/>
                  </a:lnTo>
                  <a:lnTo>
                    <a:pt x="1134" y="821"/>
                  </a:lnTo>
                  <a:lnTo>
                    <a:pt x="1134" y="822"/>
                  </a:lnTo>
                  <a:lnTo>
                    <a:pt x="1134" y="822"/>
                  </a:lnTo>
                  <a:lnTo>
                    <a:pt x="1137" y="822"/>
                  </a:lnTo>
                  <a:lnTo>
                    <a:pt x="1137" y="822"/>
                  </a:lnTo>
                  <a:lnTo>
                    <a:pt x="1139" y="822"/>
                  </a:lnTo>
                  <a:lnTo>
                    <a:pt x="1139" y="823"/>
                  </a:lnTo>
                  <a:lnTo>
                    <a:pt x="1141" y="823"/>
                  </a:lnTo>
                  <a:lnTo>
                    <a:pt x="1142" y="823"/>
                  </a:lnTo>
                  <a:lnTo>
                    <a:pt x="1150" y="825"/>
                  </a:lnTo>
                  <a:lnTo>
                    <a:pt x="1151" y="825"/>
                  </a:lnTo>
                  <a:lnTo>
                    <a:pt x="1154" y="825"/>
                  </a:lnTo>
                  <a:lnTo>
                    <a:pt x="1154" y="825"/>
                  </a:lnTo>
                  <a:lnTo>
                    <a:pt x="1157" y="826"/>
                  </a:lnTo>
                  <a:lnTo>
                    <a:pt x="1157" y="826"/>
                  </a:lnTo>
                  <a:lnTo>
                    <a:pt x="1157" y="826"/>
                  </a:lnTo>
                  <a:lnTo>
                    <a:pt x="1159" y="826"/>
                  </a:lnTo>
                  <a:lnTo>
                    <a:pt x="1160" y="826"/>
                  </a:lnTo>
                  <a:lnTo>
                    <a:pt x="1162" y="826"/>
                  </a:lnTo>
                  <a:lnTo>
                    <a:pt x="1167" y="827"/>
                  </a:lnTo>
                  <a:lnTo>
                    <a:pt x="1170" y="827"/>
                  </a:lnTo>
                  <a:lnTo>
                    <a:pt x="1171" y="828"/>
                  </a:lnTo>
                  <a:lnTo>
                    <a:pt x="1172" y="828"/>
                  </a:lnTo>
                  <a:lnTo>
                    <a:pt x="1176" y="828"/>
                  </a:lnTo>
                  <a:lnTo>
                    <a:pt x="1177" y="828"/>
                  </a:lnTo>
                  <a:lnTo>
                    <a:pt x="1178" y="828"/>
                  </a:lnTo>
                  <a:lnTo>
                    <a:pt x="1178" y="828"/>
                  </a:lnTo>
                  <a:lnTo>
                    <a:pt x="1178" y="828"/>
                  </a:lnTo>
                  <a:lnTo>
                    <a:pt x="1179" y="828"/>
                  </a:lnTo>
                  <a:lnTo>
                    <a:pt x="1180" y="828"/>
                  </a:lnTo>
                  <a:lnTo>
                    <a:pt x="1180" y="828"/>
                  </a:lnTo>
                  <a:lnTo>
                    <a:pt x="1180" y="828"/>
                  </a:lnTo>
                  <a:lnTo>
                    <a:pt x="1181" y="829"/>
                  </a:lnTo>
                  <a:lnTo>
                    <a:pt x="1183" y="829"/>
                  </a:lnTo>
                  <a:lnTo>
                    <a:pt x="1184" y="829"/>
                  </a:lnTo>
                  <a:lnTo>
                    <a:pt x="1184" y="829"/>
                  </a:lnTo>
                  <a:lnTo>
                    <a:pt x="1189" y="829"/>
                  </a:lnTo>
                  <a:lnTo>
                    <a:pt x="1189" y="829"/>
                  </a:lnTo>
                  <a:lnTo>
                    <a:pt x="1189" y="829"/>
                  </a:lnTo>
                  <a:lnTo>
                    <a:pt x="1192" y="829"/>
                  </a:lnTo>
                  <a:lnTo>
                    <a:pt x="1193" y="829"/>
                  </a:lnTo>
                  <a:lnTo>
                    <a:pt x="1196" y="830"/>
                  </a:lnTo>
                  <a:lnTo>
                    <a:pt x="1197" y="830"/>
                  </a:lnTo>
                  <a:lnTo>
                    <a:pt x="1199" y="830"/>
                  </a:lnTo>
                  <a:lnTo>
                    <a:pt x="1199" y="830"/>
                  </a:lnTo>
                  <a:lnTo>
                    <a:pt x="1199" y="830"/>
                  </a:lnTo>
                  <a:lnTo>
                    <a:pt x="1203" y="830"/>
                  </a:lnTo>
                  <a:lnTo>
                    <a:pt x="1203" y="830"/>
                  </a:lnTo>
                  <a:lnTo>
                    <a:pt x="1203" y="830"/>
                  </a:lnTo>
                  <a:lnTo>
                    <a:pt x="1204" y="830"/>
                  </a:lnTo>
                  <a:lnTo>
                    <a:pt x="1205" y="830"/>
                  </a:lnTo>
                  <a:lnTo>
                    <a:pt x="1206" y="830"/>
                  </a:lnTo>
                  <a:lnTo>
                    <a:pt x="1208" y="830"/>
                  </a:lnTo>
                  <a:lnTo>
                    <a:pt x="1208" y="830"/>
                  </a:lnTo>
                  <a:lnTo>
                    <a:pt x="1209" y="831"/>
                  </a:lnTo>
                  <a:lnTo>
                    <a:pt x="1210" y="831"/>
                  </a:lnTo>
                  <a:lnTo>
                    <a:pt x="1213" y="831"/>
                  </a:lnTo>
                  <a:lnTo>
                    <a:pt x="1213" y="831"/>
                  </a:lnTo>
                  <a:lnTo>
                    <a:pt x="1219" y="831"/>
                  </a:lnTo>
                  <a:lnTo>
                    <a:pt x="1220" y="831"/>
                  </a:lnTo>
                  <a:lnTo>
                    <a:pt x="1220" y="831"/>
                  </a:lnTo>
                  <a:lnTo>
                    <a:pt x="1221" y="831"/>
                  </a:lnTo>
                  <a:lnTo>
                    <a:pt x="1221" y="831"/>
                  </a:lnTo>
                  <a:lnTo>
                    <a:pt x="1222" y="831"/>
                  </a:lnTo>
                  <a:lnTo>
                    <a:pt x="1223" y="831"/>
                  </a:lnTo>
                  <a:lnTo>
                    <a:pt x="1224" y="831"/>
                  </a:lnTo>
                  <a:lnTo>
                    <a:pt x="1224" y="831"/>
                  </a:lnTo>
                  <a:lnTo>
                    <a:pt x="1227" y="831"/>
                  </a:lnTo>
                  <a:lnTo>
                    <a:pt x="1228" y="831"/>
                  </a:lnTo>
                  <a:lnTo>
                    <a:pt x="1229" y="831"/>
                  </a:lnTo>
                  <a:lnTo>
                    <a:pt x="1229" y="831"/>
                  </a:lnTo>
                  <a:lnTo>
                    <a:pt x="1231" y="831"/>
                  </a:lnTo>
                  <a:lnTo>
                    <a:pt x="1233" y="831"/>
                  </a:lnTo>
                  <a:lnTo>
                    <a:pt x="1235" y="831"/>
                  </a:lnTo>
                  <a:lnTo>
                    <a:pt x="1237" y="832"/>
                  </a:lnTo>
                  <a:lnTo>
                    <a:pt x="1239" y="832"/>
                  </a:lnTo>
                  <a:lnTo>
                    <a:pt x="1245" y="832"/>
                  </a:lnTo>
                  <a:lnTo>
                    <a:pt x="1248" y="832"/>
                  </a:lnTo>
                  <a:lnTo>
                    <a:pt x="1252" y="832"/>
                  </a:lnTo>
                  <a:lnTo>
                    <a:pt x="1254" y="832"/>
                  </a:lnTo>
                  <a:lnTo>
                    <a:pt x="1255" y="832"/>
                  </a:lnTo>
                  <a:lnTo>
                    <a:pt x="1258" y="832"/>
                  </a:lnTo>
                  <a:lnTo>
                    <a:pt x="1258" y="832"/>
                  </a:lnTo>
                  <a:lnTo>
                    <a:pt x="1258" y="832"/>
                  </a:lnTo>
                  <a:lnTo>
                    <a:pt x="1259" y="832"/>
                  </a:lnTo>
                  <a:lnTo>
                    <a:pt x="1259" y="832"/>
                  </a:lnTo>
                  <a:lnTo>
                    <a:pt x="1268" y="832"/>
                  </a:lnTo>
                  <a:lnTo>
                    <a:pt x="1270" y="832"/>
                  </a:lnTo>
                  <a:lnTo>
                    <a:pt x="1270" y="832"/>
                  </a:lnTo>
                  <a:lnTo>
                    <a:pt x="1271" y="832"/>
                  </a:lnTo>
                  <a:lnTo>
                    <a:pt x="1272" y="832"/>
                  </a:lnTo>
                  <a:lnTo>
                    <a:pt x="1276" y="832"/>
                  </a:lnTo>
                  <a:lnTo>
                    <a:pt x="1277" y="832"/>
                  </a:lnTo>
                  <a:lnTo>
                    <a:pt x="1277" y="832"/>
                  </a:lnTo>
                  <a:lnTo>
                    <a:pt x="1277" y="832"/>
                  </a:lnTo>
                  <a:lnTo>
                    <a:pt x="1279" y="832"/>
                  </a:lnTo>
                  <a:lnTo>
                    <a:pt x="1279" y="832"/>
                  </a:lnTo>
                  <a:lnTo>
                    <a:pt x="1280" y="832"/>
                  </a:lnTo>
                  <a:lnTo>
                    <a:pt x="1281" y="832"/>
                  </a:lnTo>
                  <a:lnTo>
                    <a:pt x="1281" y="832"/>
                  </a:lnTo>
                  <a:lnTo>
                    <a:pt x="1282" y="832"/>
                  </a:lnTo>
                  <a:lnTo>
                    <a:pt x="1282" y="832"/>
                  </a:lnTo>
                  <a:lnTo>
                    <a:pt x="1283" y="832"/>
                  </a:lnTo>
                  <a:lnTo>
                    <a:pt x="1283" y="832"/>
                  </a:lnTo>
                  <a:lnTo>
                    <a:pt x="1285" y="832"/>
                  </a:lnTo>
                  <a:lnTo>
                    <a:pt x="1289" y="832"/>
                  </a:lnTo>
                  <a:lnTo>
                    <a:pt x="1291" y="832"/>
                  </a:lnTo>
                  <a:lnTo>
                    <a:pt x="1294" y="832"/>
                  </a:lnTo>
                  <a:lnTo>
                    <a:pt x="1294" y="832"/>
                  </a:lnTo>
                  <a:lnTo>
                    <a:pt x="1295" y="832"/>
                  </a:lnTo>
                  <a:lnTo>
                    <a:pt x="1297" y="832"/>
                  </a:lnTo>
                  <a:lnTo>
                    <a:pt x="1299" y="832"/>
                  </a:lnTo>
                  <a:lnTo>
                    <a:pt x="1300" y="832"/>
                  </a:lnTo>
                  <a:lnTo>
                    <a:pt x="1302" y="832"/>
                  </a:lnTo>
                  <a:lnTo>
                    <a:pt x="1303" y="832"/>
                  </a:lnTo>
                  <a:lnTo>
                    <a:pt x="1305" y="832"/>
                  </a:lnTo>
                  <a:lnTo>
                    <a:pt x="1305" y="832"/>
                  </a:lnTo>
                  <a:lnTo>
                    <a:pt x="1307" y="832"/>
                  </a:lnTo>
                  <a:lnTo>
                    <a:pt x="1308" y="832"/>
                  </a:lnTo>
                  <a:lnTo>
                    <a:pt x="1309" y="832"/>
                  </a:lnTo>
                  <a:lnTo>
                    <a:pt x="1309" y="832"/>
                  </a:lnTo>
                  <a:lnTo>
                    <a:pt x="1309" y="832"/>
                  </a:lnTo>
                  <a:lnTo>
                    <a:pt x="1314" y="832"/>
                  </a:lnTo>
                  <a:lnTo>
                    <a:pt x="1316" y="832"/>
                  </a:lnTo>
                  <a:lnTo>
                    <a:pt x="1317" y="832"/>
                  </a:lnTo>
                  <a:lnTo>
                    <a:pt x="1318" y="832"/>
                  </a:lnTo>
                  <a:lnTo>
                    <a:pt x="1320" y="832"/>
                  </a:lnTo>
                  <a:lnTo>
                    <a:pt x="1321" y="832"/>
                  </a:lnTo>
                  <a:lnTo>
                    <a:pt x="1324" y="832"/>
                  </a:lnTo>
                  <a:lnTo>
                    <a:pt x="1326" y="832"/>
                  </a:lnTo>
                  <a:lnTo>
                    <a:pt x="1326" y="832"/>
                  </a:lnTo>
                  <a:lnTo>
                    <a:pt x="1328" y="832"/>
                  </a:lnTo>
                  <a:lnTo>
                    <a:pt x="1329" y="832"/>
                  </a:lnTo>
                  <a:lnTo>
                    <a:pt x="1330" y="832"/>
                  </a:lnTo>
                  <a:lnTo>
                    <a:pt x="1331" y="832"/>
                  </a:lnTo>
                  <a:lnTo>
                    <a:pt x="1335" y="833"/>
                  </a:lnTo>
                  <a:lnTo>
                    <a:pt x="1336" y="833"/>
                  </a:lnTo>
                  <a:lnTo>
                    <a:pt x="1337" y="833"/>
                  </a:lnTo>
                  <a:lnTo>
                    <a:pt x="1337" y="833"/>
                  </a:lnTo>
                  <a:lnTo>
                    <a:pt x="1337" y="833"/>
                  </a:lnTo>
                  <a:lnTo>
                    <a:pt x="1337" y="833"/>
                  </a:lnTo>
                  <a:lnTo>
                    <a:pt x="1337" y="833"/>
                  </a:lnTo>
                  <a:lnTo>
                    <a:pt x="1341" y="833"/>
                  </a:lnTo>
                  <a:lnTo>
                    <a:pt x="1344" y="833"/>
                  </a:lnTo>
                  <a:lnTo>
                    <a:pt x="1345" y="833"/>
                  </a:lnTo>
                  <a:lnTo>
                    <a:pt x="1345" y="833"/>
                  </a:lnTo>
                  <a:lnTo>
                    <a:pt x="1346" y="833"/>
                  </a:lnTo>
                  <a:lnTo>
                    <a:pt x="1346" y="833"/>
                  </a:lnTo>
                  <a:lnTo>
                    <a:pt x="1346" y="833"/>
                  </a:lnTo>
                  <a:lnTo>
                    <a:pt x="1346" y="833"/>
                  </a:lnTo>
                  <a:lnTo>
                    <a:pt x="1351" y="833"/>
                  </a:lnTo>
                  <a:lnTo>
                    <a:pt x="1352" y="833"/>
                  </a:lnTo>
                  <a:lnTo>
                    <a:pt x="1352" y="833"/>
                  </a:lnTo>
                  <a:lnTo>
                    <a:pt x="1353" y="833"/>
                  </a:lnTo>
                  <a:lnTo>
                    <a:pt x="1356" y="833"/>
                  </a:lnTo>
                  <a:lnTo>
                    <a:pt x="1356" y="833"/>
                  </a:lnTo>
                  <a:lnTo>
                    <a:pt x="1359" y="833"/>
                  </a:lnTo>
                  <a:lnTo>
                    <a:pt x="1359" y="833"/>
                  </a:lnTo>
                  <a:lnTo>
                    <a:pt x="1360" y="833"/>
                  </a:lnTo>
                  <a:lnTo>
                    <a:pt x="1362" y="833"/>
                  </a:lnTo>
                  <a:lnTo>
                    <a:pt x="1365" y="833"/>
                  </a:lnTo>
                  <a:lnTo>
                    <a:pt x="1365" y="833"/>
                  </a:lnTo>
                  <a:lnTo>
                    <a:pt x="1366" y="833"/>
                  </a:lnTo>
                  <a:lnTo>
                    <a:pt x="1366" y="833"/>
                  </a:lnTo>
                  <a:lnTo>
                    <a:pt x="1367" y="833"/>
                  </a:lnTo>
                  <a:lnTo>
                    <a:pt x="1370" y="833"/>
                  </a:lnTo>
                  <a:lnTo>
                    <a:pt x="1371" y="833"/>
                  </a:lnTo>
                  <a:lnTo>
                    <a:pt x="1372" y="833"/>
                  </a:lnTo>
                  <a:lnTo>
                    <a:pt x="1374" y="833"/>
                  </a:lnTo>
                  <a:lnTo>
                    <a:pt x="1374" y="833"/>
                  </a:lnTo>
                  <a:lnTo>
                    <a:pt x="1381" y="833"/>
                  </a:lnTo>
                  <a:lnTo>
                    <a:pt x="1382" y="833"/>
                  </a:lnTo>
                  <a:lnTo>
                    <a:pt x="1383" y="833"/>
                  </a:lnTo>
                  <a:lnTo>
                    <a:pt x="1384" y="833"/>
                  </a:lnTo>
                  <a:lnTo>
                    <a:pt x="1388" y="833"/>
                  </a:lnTo>
                  <a:lnTo>
                    <a:pt x="1388" y="833"/>
                  </a:lnTo>
                  <a:lnTo>
                    <a:pt x="1389" y="833"/>
                  </a:lnTo>
                  <a:lnTo>
                    <a:pt x="1390" y="833"/>
                  </a:lnTo>
                  <a:lnTo>
                    <a:pt x="1393" y="833"/>
                  </a:lnTo>
                  <a:lnTo>
                    <a:pt x="1393" y="833"/>
                  </a:lnTo>
                  <a:lnTo>
                    <a:pt x="1394" y="833"/>
                  </a:lnTo>
                  <a:lnTo>
                    <a:pt x="1394" y="833"/>
                  </a:lnTo>
                  <a:lnTo>
                    <a:pt x="1395" y="833"/>
                  </a:lnTo>
                  <a:lnTo>
                    <a:pt x="1395" y="833"/>
                  </a:lnTo>
                  <a:lnTo>
                    <a:pt x="1396" y="833"/>
                  </a:lnTo>
                  <a:lnTo>
                    <a:pt x="1396" y="833"/>
                  </a:lnTo>
                  <a:lnTo>
                    <a:pt x="1396" y="833"/>
                  </a:lnTo>
                  <a:lnTo>
                    <a:pt x="1397" y="833"/>
                  </a:lnTo>
                  <a:lnTo>
                    <a:pt x="1397" y="833"/>
                  </a:lnTo>
                  <a:lnTo>
                    <a:pt x="1397" y="833"/>
                  </a:lnTo>
                  <a:lnTo>
                    <a:pt x="1398" y="833"/>
                  </a:lnTo>
                  <a:lnTo>
                    <a:pt x="1399" y="833"/>
                  </a:lnTo>
                  <a:lnTo>
                    <a:pt x="1401" y="833"/>
                  </a:lnTo>
                  <a:lnTo>
                    <a:pt x="1401" y="833"/>
                  </a:lnTo>
                  <a:lnTo>
                    <a:pt x="1402" y="833"/>
                  </a:lnTo>
                  <a:lnTo>
                    <a:pt x="1404" y="833"/>
                  </a:lnTo>
                  <a:lnTo>
                    <a:pt x="1404" y="833"/>
                  </a:lnTo>
                  <a:lnTo>
                    <a:pt x="1404" y="833"/>
                  </a:lnTo>
                  <a:lnTo>
                    <a:pt x="1408" y="833"/>
                  </a:lnTo>
                  <a:lnTo>
                    <a:pt x="1408" y="833"/>
                  </a:lnTo>
                  <a:lnTo>
                    <a:pt x="1409" y="833"/>
                  </a:lnTo>
                  <a:lnTo>
                    <a:pt x="1409" y="833"/>
                  </a:lnTo>
                  <a:lnTo>
                    <a:pt x="1411" y="833"/>
                  </a:lnTo>
                  <a:lnTo>
                    <a:pt x="1413" y="833"/>
                  </a:lnTo>
                  <a:lnTo>
                    <a:pt x="1416" y="833"/>
                  </a:lnTo>
                  <a:lnTo>
                    <a:pt x="1418" y="833"/>
                  </a:lnTo>
                  <a:lnTo>
                    <a:pt x="1418" y="833"/>
                  </a:lnTo>
                  <a:lnTo>
                    <a:pt x="1420" y="833"/>
                  </a:lnTo>
                  <a:lnTo>
                    <a:pt x="1421" y="833"/>
                  </a:lnTo>
                  <a:lnTo>
                    <a:pt x="1422" y="833"/>
                  </a:lnTo>
                  <a:lnTo>
                    <a:pt x="1422" y="833"/>
                  </a:lnTo>
                  <a:lnTo>
                    <a:pt x="1422" y="833"/>
                  </a:lnTo>
                  <a:lnTo>
                    <a:pt x="1423" y="833"/>
                  </a:lnTo>
                  <a:lnTo>
                    <a:pt x="1424" y="833"/>
                  </a:lnTo>
                  <a:lnTo>
                    <a:pt x="1424" y="833"/>
                  </a:lnTo>
                  <a:lnTo>
                    <a:pt x="1425" y="833"/>
                  </a:lnTo>
                  <a:lnTo>
                    <a:pt x="1426" y="833"/>
                  </a:lnTo>
                  <a:lnTo>
                    <a:pt x="1427" y="833"/>
                  </a:lnTo>
                  <a:lnTo>
                    <a:pt x="1428" y="833"/>
                  </a:lnTo>
                  <a:lnTo>
                    <a:pt x="1428" y="833"/>
                  </a:lnTo>
                </a:path>
              </a:pathLst>
            </a:custGeom>
            <a:noFill/>
            <a:ln w="6350">
              <a:solidFill>
                <a:srgbClr val="1A47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9">
              <a:extLst>
                <a:ext uri="{FF2B5EF4-FFF2-40B4-BE49-F238E27FC236}">
                  <a16:creationId xmlns:a16="http://schemas.microsoft.com/office/drawing/2014/main" id="{4712562A-3271-E09A-3D28-B48685CD5B66}"/>
                </a:ext>
              </a:extLst>
            </p:cNvPr>
            <p:cNvSpPr>
              <a:spLocks/>
            </p:cNvSpPr>
            <p:nvPr/>
          </p:nvSpPr>
          <p:spPr bwMode="auto">
            <a:xfrm>
              <a:off x="1404938" y="4565650"/>
              <a:ext cx="2301875" cy="1343025"/>
            </a:xfrm>
            <a:custGeom>
              <a:avLst/>
              <a:gdLst>
                <a:gd name="T0" fmla="*/ 28 w 1428"/>
                <a:gd name="T1" fmla="*/ 832 h 833"/>
                <a:gd name="T2" fmla="*/ 56 w 1428"/>
                <a:gd name="T3" fmla="*/ 831 h 833"/>
                <a:gd name="T4" fmla="*/ 84 w 1428"/>
                <a:gd name="T5" fmla="*/ 830 h 833"/>
                <a:gd name="T6" fmla="*/ 109 w 1428"/>
                <a:gd name="T7" fmla="*/ 828 h 833"/>
                <a:gd name="T8" fmla="*/ 134 w 1428"/>
                <a:gd name="T9" fmla="*/ 824 h 833"/>
                <a:gd name="T10" fmla="*/ 161 w 1428"/>
                <a:gd name="T11" fmla="*/ 818 h 833"/>
                <a:gd name="T12" fmla="*/ 191 w 1428"/>
                <a:gd name="T13" fmla="*/ 807 h 833"/>
                <a:gd name="T14" fmla="*/ 210 w 1428"/>
                <a:gd name="T15" fmla="*/ 797 h 833"/>
                <a:gd name="T16" fmla="*/ 244 w 1428"/>
                <a:gd name="T17" fmla="*/ 769 h 833"/>
                <a:gd name="T18" fmla="*/ 265 w 1428"/>
                <a:gd name="T19" fmla="*/ 746 h 833"/>
                <a:gd name="T20" fmla="*/ 297 w 1428"/>
                <a:gd name="T21" fmla="*/ 696 h 833"/>
                <a:gd name="T22" fmla="*/ 314 w 1428"/>
                <a:gd name="T23" fmla="*/ 662 h 833"/>
                <a:gd name="T24" fmla="*/ 340 w 1428"/>
                <a:gd name="T25" fmla="*/ 601 h 833"/>
                <a:gd name="T26" fmla="*/ 365 w 1428"/>
                <a:gd name="T27" fmla="*/ 533 h 833"/>
                <a:gd name="T28" fmla="*/ 380 w 1428"/>
                <a:gd name="T29" fmla="*/ 487 h 833"/>
                <a:gd name="T30" fmla="*/ 398 w 1428"/>
                <a:gd name="T31" fmla="*/ 427 h 833"/>
                <a:gd name="T32" fmla="*/ 414 w 1428"/>
                <a:gd name="T33" fmla="*/ 371 h 833"/>
                <a:gd name="T34" fmla="*/ 432 w 1428"/>
                <a:gd name="T35" fmla="*/ 309 h 833"/>
                <a:gd name="T36" fmla="*/ 454 w 1428"/>
                <a:gd name="T37" fmla="*/ 233 h 833"/>
                <a:gd name="T38" fmla="*/ 470 w 1428"/>
                <a:gd name="T39" fmla="*/ 178 h 833"/>
                <a:gd name="T40" fmla="*/ 491 w 1428"/>
                <a:gd name="T41" fmla="*/ 117 h 833"/>
                <a:gd name="T42" fmla="*/ 509 w 1428"/>
                <a:gd name="T43" fmla="*/ 70 h 833"/>
                <a:gd name="T44" fmla="*/ 534 w 1428"/>
                <a:gd name="T45" fmla="*/ 25 h 833"/>
                <a:gd name="T46" fmla="*/ 559 w 1428"/>
                <a:gd name="T47" fmla="*/ 2 h 833"/>
                <a:gd name="T48" fmla="*/ 591 w 1428"/>
                <a:gd name="T49" fmla="*/ 8 h 833"/>
                <a:gd name="T50" fmla="*/ 607 w 1428"/>
                <a:gd name="T51" fmla="*/ 27 h 833"/>
                <a:gd name="T52" fmla="*/ 622 w 1428"/>
                <a:gd name="T53" fmla="*/ 53 h 833"/>
                <a:gd name="T54" fmla="*/ 641 w 1428"/>
                <a:gd name="T55" fmla="*/ 97 h 833"/>
                <a:gd name="T56" fmla="*/ 666 w 1428"/>
                <a:gd name="T57" fmla="*/ 168 h 833"/>
                <a:gd name="T58" fmla="*/ 686 w 1428"/>
                <a:gd name="T59" fmla="*/ 234 h 833"/>
                <a:gd name="T60" fmla="*/ 720 w 1428"/>
                <a:gd name="T61" fmla="*/ 351 h 833"/>
                <a:gd name="T62" fmla="*/ 743 w 1428"/>
                <a:gd name="T63" fmla="*/ 433 h 833"/>
                <a:gd name="T64" fmla="*/ 766 w 1428"/>
                <a:gd name="T65" fmla="*/ 508 h 833"/>
                <a:gd name="T66" fmla="*/ 792 w 1428"/>
                <a:gd name="T67" fmla="*/ 582 h 833"/>
                <a:gd name="T68" fmla="*/ 813 w 1428"/>
                <a:gd name="T69" fmla="*/ 636 h 833"/>
                <a:gd name="T70" fmla="*/ 842 w 1428"/>
                <a:gd name="T71" fmla="*/ 695 h 833"/>
                <a:gd name="T72" fmla="*/ 860 w 1428"/>
                <a:gd name="T73" fmla="*/ 725 h 833"/>
                <a:gd name="T74" fmla="*/ 872 w 1428"/>
                <a:gd name="T75" fmla="*/ 742 h 833"/>
                <a:gd name="T76" fmla="*/ 890 w 1428"/>
                <a:gd name="T77" fmla="*/ 764 h 833"/>
                <a:gd name="T78" fmla="*/ 905 w 1428"/>
                <a:gd name="T79" fmla="*/ 779 h 833"/>
                <a:gd name="T80" fmla="*/ 925 w 1428"/>
                <a:gd name="T81" fmla="*/ 794 h 833"/>
                <a:gd name="T82" fmla="*/ 965 w 1428"/>
                <a:gd name="T83" fmla="*/ 814 h 833"/>
                <a:gd name="T84" fmla="*/ 991 w 1428"/>
                <a:gd name="T85" fmla="*/ 822 h 833"/>
                <a:gd name="T86" fmla="*/ 1018 w 1428"/>
                <a:gd name="T87" fmla="*/ 826 h 833"/>
                <a:gd name="T88" fmla="*/ 1036 w 1428"/>
                <a:gd name="T89" fmla="*/ 828 h 833"/>
                <a:gd name="T90" fmla="*/ 1053 w 1428"/>
                <a:gd name="T91" fmla="*/ 830 h 833"/>
                <a:gd name="T92" fmla="*/ 1074 w 1428"/>
                <a:gd name="T93" fmla="*/ 831 h 833"/>
                <a:gd name="T94" fmla="*/ 1104 w 1428"/>
                <a:gd name="T95" fmla="*/ 832 h 833"/>
                <a:gd name="T96" fmla="*/ 1137 w 1428"/>
                <a:gd name="T97" fmla="*/ 832 h 833"/>
                <a:gd name="T98" fmla="*/ 1167 w 1428"/>
                <a:gd name="T99" fmla="*/ 832 h 833"/>
                <a:gd name="T100" fmla="*/ 1184 w 1428"/>
                <a:gd name="T101" fmla="*/ 832 h 833"/>
                <a:gd name="T102" fmla="*/ 1206 w 1428"/>
                <a:gd name="T103" fmla="*/ 833 h 833"/>
                <a:gd name="T104" fmla="*/ 1227 w 1428"/>
                <a:gd name="T105" fmla="*/ 833 h 833"/>
                <a:gd name="T106" fmla="*/ 1258 w 1428"/>
                <a:gd name="T107" fmla="*/ 833 h 833"/>
                <a:gd name="T108" fmla="*/ 1281 w 1428"/>
                <a:gd name="T109" fmla="*/ 833 h 833"/>
                <a:gd name="T110" fmla="*/ 1305 w 1428"/>
                <a:gd name="T111" fmla="*/ 833 h 833"/>
                <a:gd name="T112" fmla="*/ 1328 w 1428"/>
                <a:gd name="T113" fmla="*/ 833 h 833"/>
                <a:gd name="T114" fmla="*/ 1346 w 1428"/>
                <a:gd name="T115" fmla="*/ 833 h 833"/>
                <a:gd name="T116" fmla="*/ 1366 w 1428"/>
                <a:gd name="T117" fmla="*/ 833 h 833"/>
                <a:gd name="T118" fmla="*/ 1393 w 1428"/>
                <a:gd name="T119" fmla="*/ 833 h 833"/>
                <a:gd name="T120" fmla="*/ 1404 w 1428"/>
                <a:gd name="T121" fmla="*/ 833 h 833"/>
                <a:gd name="T122" fmla="*/ 1422 w 1428"/>
                <a:gd name="T123"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2"/>
                  </a:moveTo>
                  <a:lnTo>
                    <a:pt x="3" y="832"/>
                  </a:lnTo>
                  <a:lnTo>
                    <a:pt x="5" y="832"/>
                  </a:lnTo>
                  <a:lnTo>
                    <a:pt x="8" y="832"/>
                  </a:lnTo>
                  <a:lnTo>
                    <a:pt x="9" y="832"/>
                  </a:lnTo>
                  <a:lnTo>
                    <a:pt x="10" y="832"/>
                  </a:lnTo>
                  <a:lnTo>
                    <a:pt x="12" y="832"/>
                  </a:lnTo>
                  <a:lnTo>
                    <a:pt x="13" y="832"/>
                  </a:lnTo>
                  <a:lnTo>
                    <a:pt x="13" y="832"/>
                  </a:lnTo>
                  <a:lnTo>
                    <a:pt x="16" y="832"/>
                  </a:lnTo>
                  <a:lnTo>
                    <a:pt x="18" y="832"/>
                  </a:lnTo>
                  <a:lnTo>
                    <a:pt x="20" y="832"/>
                  </a:lnTo>
                  <a:lnTo>
                    <a:pt x="24" y="832"/>
                  </a:lnTo>
                  <a:lnTo>
                    <a:pt x="26" y="832"/>
                  </a:lnTo>
                  <a:lnTo>
                    <a:pt x="27" y="832"/>
                  </a:lnTo>
                  <a:lnTo>
                    <a:pt x="28" y="832"/>
                  </a:lnTo>
                  <a:lnTo>
                    <a:pt x="28" y="832"/>
                  </a:lnTo>
                  <a:lnTo>
                    <a:pt x="30" y="832"/>
                  </a:lnTo>
                  <a:lnTo>
                    <a:pt x="30" y="832"/>
                  </a:lnTo>
                  <a:lnTo>
                    <a:pt x="31" y="832"/>
                  </a:lnTo>
                  <a:lnTo>
                    <a:pt x="35" y="832"/>
                  </a:lnTo>
                  <a:lnTo>
                    <a:pt x="35" y="832"/>
                  </a:lnTo>
                  <a:lnTo>
                    <a:pt x="35" y="832"/>
                  </a:lnTo>
                  <a:lnTo>
                    <a:pt x="37" y="832"/>
                  </a:lnTo>
                  <a:lnTo>
                    <a:pt x="39" y="832"/>
                  </a:lnTo>
                  <a:lnTo>
                    <a:pt x="43" y="832"/>
                  </a:lnTo>
                  <a:lnTo>
                    <a:pt x="47" y="831"/>
                  </a:lnTo>
                  <a:lnTo>
                    <a:pt x="49" y="831"/>
                  </a:lnTo>
                  <a:lnTo>
                    <a:pt x="50" y="831"/>
                  </a:lnTo>
                  <a:lnTo>
                    <a:pt x="51" y="831"/>
                  </a:lnTo>
                  <a:lnTo>
                    <a:pt x="51" y="831"/>
                  </a:lnTo>
                  <a:lnTo>
                    <a:pt x="56" y="831"/>
                  </a:lnTo>
                  <a:lnTo>
                    <a:pt x="56" y="831"/>
                  </a:lnTo>
                  <a:lnTo>
                    <a:pt x="57" y="831"/>
                  </a:lnTo>
                  <a:lnTo>
                    <a:pt x="59" y="831"/>
                  </a:lnTo>
                  <a:lnTo>
                    <a:pt x="64" y="831"/>
                  </a:lnTo>
                  <a:lnTo>
                    <a:pt x="64" y="831"/>
                  </a:lnTo>
                  <a:lnTo>
                    <a:pt x="67" y="831"/>
                  </a:lnTo>
                  <a:lnTo>
                    <a:pt x="67" y="831"/>
                  </a:lnTo>
                  <a:lnTo>
                    <a:pt x="67" y="831"/>
                  </a:lnTo>
                  <a:lnTo>
                    <a:pt x="68" y="831"/>
                  </a:lnTo>
                  <a:lnTo>
                    <a:pt x="71" y="831"/>
                  </a:lnTo>
                  <a:lnTo>
                    <a:pt x="72" y="831"/>
                  </a:lnTo>
                  <a:lnTo>
                    <a:pt x="73" y="831"/>
                  </a:lnTo>
                  <a:lnTo>
                    <a:pt x="74" y="830"/>
                  </a:lnTo>
                  <a:lnTo>
                    <a:pt x="75" y="830"/>
                  </a:lnTo>
                  <a:lnTo>
                    <a:pt x="83" y="830"/>
                  </a:lnTo>
                  <a:lnTo>
                    <a:pt x="84" y="830"/>
                  </a:lnTo>
                  <a:lnTo>
                    <a:pt x="85" y="830"/>
                  </a:lnTo>
                  <a:lnTo>
                    <a:pt x="86" y="830"/>
                  </a:lnTo>
                  <a:lnTo>
                    <a:pt x="87" y="830"/>
                  </a:lnTo>
                  <a:lnTo>
                    <a:pt x="88" y="830"/>
                  </a:lnTo>
                  <a:lnTo>
                    <a:pt x="90" y="830"/>
                  </a:lnTo>
                  <a:lnTo>
                    <a:pt x="90" y="829"/>
                  </a:lnTo>
                  <a:lnTo>
                    <a:pt x="92" y="829"/>
                  </a:lnTo>
                  <a:lnTo>
                    <a:pt x="94" y="829"/>
                  </a:lnTo>
                  <a:lnTo>
                    <a:pt x="95" y="829"/>
                  </a:lnTo>
                  <a:lnTo>
                    <a:pt x="97" y="829"/>
                  </a:lnTo>
                  <a:lnTo>
                    <a:pt x="99" y="829"/>
                  </a:lnTo>
                  <a:lnTo>
                    <a:pt x="100" y="829"/>
                  </a:lnTo>
                  <a:lnTo>
                    <a:pt x="101" y="829"/>
                  </a:lnTo>
                  <a:lnTo>
                    <a:pt x="103" y="828"/>
                  </a:lnTo>
                  <a:lnTo>
                    <a:pt x="106" y="828"/>
                  </a:lnTo>
                  <a:lnTo>
                    <a:pt x="109" y="828"/>
                  </a:lnTo>
                  <a:lnTo>
                    <a:pt x="110" y="828"/>
                  </a:lnTo>
                  <a:lnTo>
                    <a:pt x="111" y="828"/>
                  </a:lnTo>
                  <a:lnTo>
                    <a:pt x="112" y="828"/>
                  </a:lnTo>
                  <a:lnTo>
                    <a:pt x="116" y="827"/>
                  </a:lnTo>
                  <a:lnTo>
                    <a:pt x="116" y="827"/>
                  </a:lnTo>
                  <a:lnTo>
                    <a:pt x="117" y="827"/>
                  </a:lnTo>
                  <a:lnTo>
                    <a:pt x="118" y="827"/>
                  </a:lnTo>
                  <a:lnTo>
                    <a:pt x="119" y="827"/>
                  </a:lnTo>
                  <a:lnTo>
                    <a:pt x="119" y="827"/>
                  </a:lnTo>
                  <a:lnTo>
                    <a:pt x="121" y="826"/>
                  </a:lnTo>
                  <a:lnTo>
                    <a:pt x="123" y="826"/>
                  </a:lnTo>
                  <a:lnTo>
                    <a:pt x="129" y="825"/>
                  </a:lnTo>
                  <a:lnTo>
                    <a:pt x="130" y="825"/>
                  </a:lnTo>
                  <a:lnTo>
                    <a:pt x="130" y="825"/>
                  </a:lnTo>
                  <a:lnTo>
                    <a:pt x="131" y="825"/>
                  </a:lnTo>
                  <a:lnTo>
                    <a:pt x="134" y="824"/>
                  </a:lnTo>
                  <a:lnTo>
                    <a:pt x="138" y="824"/>
                  </a:lnTo>
                  <a:lnTo>
                    <a:pt x="139" y="824"/>
                  </a:lnTo>
                  <a:lnTo>
                    <a:pt x="139" y="824"/>
                  </a:lnTo>
                  <a:lnTo>
                    <a:pt x="139" y="823"/>
                  </a:lnTo>
                  <a:lnTo>
                    <a:pt x="144" y="822"/>
                  </a:lnTo>
                  <a:lnTo>
                    <a:pt x="146" y="822"/>
                  </a:lnTo>
                  <a:lnTo>
                    <a:pt x="147" y="822"/>
                  </a:lnTo>
                  <a:lnTo>
                    <a:pt x="147" y="822"/>
                  </a:lnTo>
                  <a:lnTo>
                    <a:pt x="151" y="821"/>
                  </a:lnTo>
                  <a:lnTo>
                    <a:pt x="154" y="820"/>
                  </a:lnTo>
                  <a:lnTo>
                    <a:pt x="154" y="820"/>
                  </a:lnTo>
                  <a:lnTo>
                    <a:pt x="155" y="820"/>
                  </a:lnTo>
                  <a:lnTo>
                    <a:pt x="157" y="819"/>
                  </a:lnTo>
                  <a:lnTo>
                    <a:pt x="159" y="819"/>
                  </a:lnTo>
                  <a:lnTo>
                    <a:pt x="160" y="819"/>
                  </a:lnTo>
                  <a:lnTo>
                    <a:pt x="161" y="818"/>
                  </a:lnTo>
                  <a:lnTo>
                    <a:pt x="162" y="818"/>
                  </a:lnTo>
                  <a:lnTo>
                    <a:pt x="165" y="817"/>
                  </a:lnTo>
                  <a:lnTo>
                    <a:pt x="167" y="817"/>
                  </a:lnTo>
                  <a:lnTo>
                    <a:pt x="169" y="816"/>
                  </a:lnTo>
                  <a:lnTo>
                    <a:pt x="174" y="814"/>
                  </a:lnTo>
                  <a:lnTo>
                    <a:pt x="176" y="814"/>
                  </a:lnTo>
                  <a:lnTo>
                    <a:pt x="176" y="813"/>
                  </a:lnTo>
                  <a:lnTo>
                    <a:pt x="182" y="811"/>
                  </a:lnTo>
                  <a:lnTo>
                    <a:pt x="183" y="811"/>
                  </a:lnTo>
                  <a:lnTo>
                    <a:pt x="184" y="810"/>
                  </a:lnTo>
                  <a:lnTo>
                    <a:pt x="187" y="809"/>
                  </a:lnTo>
                  <a:lnTo>
                    <a:pt x="188" y="808"/>
                  </a:lnTo>
                  <a:lnTo>
                    <a:pt x="189" y="808"/>
                  </a:lnTo>
                  <a:lnTo>
                    <a:pt x="189" y="808"/>
                  </a:lnTo>
                  <a:lnTo>
                    <a:pt x="191" y="807"/>
                  </a:lnTo>
                  <a:lnTo>
                    <a:pt x="191" y="807"/>
                  </a:lnTo>
                  <a:lnTo>
                    <a:pt x="194" y="806"/>
                  </a:lnTo>
                  <a:lnTo>
                    <a:pt x="195" y="805"/>
                  </a:lnTo>
                  <a:lnTo>
                    <a:pt x="195" y="805"/>
                  </a:lnTo>
                  <a:lnTo>
                    <a:pt x="196" y="805"/>
                  </a:lnTo>
                  <a:lnTo>
                    <a:pt x="197" y="804"/>
                  </a:lnTo>
                  <a:lnTo>
                    <a:pt x="198" y="804"/>
                  </a:lnTo>
                  <a:lnTo>
                    <a:pt x="198" y="804"/>
                  </a:lnTo>
                  <a:lnTo>
                    <a:pt x="200" y="803"/>
                  </a:lnTo>
                  <a:lnTo>
                    <a:pt x="200" y="803"/>
                  </a:lnTo>
                  <a:lnTo>
                    <a:pt x="203" y="801"/>
                  </a:lnTo>
                  <a:lnTo>
                    <a:pt x="204" y="800"/>
                  </a:lnTo>
                  <a:lnTo>
                    <a:pt x="205" y="800"/>
                  </a:lnTo>
                  <a:lnTo>
                    <a:pt x="207" y="799"/>
                  </a:lnTo>
                  <a:lnTo>
                    <a:pt x="209" y="798"/>
                  </a:lnTo>
                  <a:lnTo>
                    <a:pt x="210" y="797"/>
                  </a:lnTo>
                  <a:lnTo>
                    <a:pt x="210" y="797"/>
                  </a:lnTo>
                  <a:lnTo>
                    <a:pt x="210" y="797"/>
                  </a:lnTo>
                  <a:lnTo>
                    <a:pt x="211" y="797"/>
                  </a:lnTo>
                  <a:lnTo>
                    <a:pt x="211" y="796"/>
                  </a:lnTo>
                  <a:lnTo>
                    <a:pt x="214" y="794"/>
                  </a:lnTo>
                  <a:lnTo>
                    <a:pt x="219" y="791"/>
                  </a:lnTo>
                  <a:lnTo>
                    <a:pt x="222" y="789"/>
                  </a:lnTo>
                  <a:lnTo>
                    <a:pt x="222" y="789"/>
                  </a:lnTo>
                  <a:lnTo>
                    <a:pt x="226" y="786"/>
                  </a:lnTo>
                  <a:lnTo>
                    <a:pt x="232" y="780"/>
                  </a:lnTo>
                  <a:lnTo>
                    <a:pt x="233" y="780"/>
                  </a:lnTo>
                  <a:lnTo>
                    <a:pt x="239" y="775"/>
                  </a:lnTo>
                  <a:lnTo>
                    <a:pt x="239" y="774"/>
                  </a:lnTo>
                  <a:lnTo>
                    <a:pt x="241" y="773"/>
                  </a:lnTo>
                  <a:lnTo>
                    <a:pt x="242" y="771"/>
                  </a:lnTo>
                  <a:lnTo>
                    <a:pt x="244" y="770"/>
                  </a:lnTo>
                  <a:lnTo>
                    <a:pt x="244" y="769"/>
                  </a:lnTo>
                  <a:lnTo>
                    <a:pt x="247" y="767"/>
                  </a:lnTo>
                  <a:lnTo>
                    <a:pt x="248" y="766"/>
                  </a:lnTo>
                  <a:lnTo>
                    <a:pt x="248" y="765"/>
                  </a:lnTo>
                  <a:lnTo>
                    <a:pt x="249" y="765"/>
                  </a:lnTo>
                  <a:lnTo>
                    <a:pt x="251" y="763"/>
                  </a:lnTo>
                  <a:lnTo>
                    <a:pt x="251" y="763"/>
                  </a:lnTo>
                  <a:lnTo>
                    <a:pt x="251" y="763"/>
                  </a:lnTo>
                  <a:lnTo>
                    <a:pt x="253" y="760"/>
                  </a:lnTo>
                  <a:lnTo>
                    <a:pt x="254" y="759"/>
                  </a:lnTo>
                  <a:lnTo>
                    <a:pt x="255" y="758"/>
                  </a:lnTo>
                  <a:lnTo>
                    <a:pt x="256" y="757"/>
                  </a:lnTo>
                  <a:lnTo>
                    <a:pt x="257" y="755"/>
                  </a:lnTo>
                  <a:lnTo>
                    <a:pt x="259" y="753"/>
                  </a:lnTo>
                  <a:lnTo>
                    <a:pt x="263" y="748"/>
                  </a:lnTo>
                  <a:lnTo>
                    <a:pt x="263" y="748"/>
                  </a:lnTo>
                  <a:lnTo>
                    <a:pt x="265" y="746"/>
                  </a:lnTo>
                  <a:lnTo>
                    <a:pt x="265" y="746"/>
                  </a:lnTo>
                  <a:lnTo>
                    <a:pt x="271" y="737"/>
                  </a:lnTo>
                  <a:lnTo>
                    <a:pt x="271" y="737"/>
                  </a:lnTo>
                  <a:lnTo>
                    <a:pt x="272" y="736"/>
                  </a:lnTo>
                  <a:lnTo>
                    <a:pt x="273" y="735"/>
                  </a:lnTo>
                  <a:lnTo>
                    <a:pt x="277" y="730"/>
                  </a:lnTo>
                  <a:lnTo>
                    <a:pt x="278" y="727"/>
                  </a:lnTo>
                  <a:lnTo>
                    <a:pt x="280" y="724"/>
                  </a:lnTo>
                  <a:lnTo>
                    <a:pt x="280" y="724"/>
                  </a:lnTo>
                  <a:lnTo>
                    <a:pt x="281" y="724"/>
                  </a:lnTo>
                  <a:lnTo>
                    <a:pt x="281" y="723"/>
                  </a:lnTo>
                  <a:lnTo>
                    <a:pt x="286" y="715"/>
                  </a:lnTo>
                  <a:lnTo>
                    <a:pt x="292" y="704"/>
                  </a:lnTo>
                  <a:lnTo>
                    <a:pt x="294" y="702"/>
                  </a:lnTo>
                  <a:lnTo>
                    <a:pt x="296" y="699"/>
                  </a:lnTo>
                  <a:lnTo>
                    <a:pt x="297" y="696"/>
                  </a:lnTo>
                  <a:lnTo>
                    <a:pt x="297" y="696"/>
                  </a:lnTo>
                  <a:lnTo>
                    <a:pt x="301" y="688"/>
                  </a:lnTo>
                  <a:lnTo>
                    <a:pt x="302" y="688"/>
                  </a:lnTo>
                  <a:lnTo>
                    <a:pt x="305" y="681"/>
                  </a:lnTo>
                  <a:lnTo>
                    <a:pt x="306" y="680"/>
                  </a:lnTo>
                  <a:lnTo>
                    <a:pt x="306" y="679"/>
                  </a:lnTo>
                  <a:lnTo>
                    <a:pt x="306" y="678"/>
                  </a:lnTo>
                  <a:lnTo>
                    <a:pt x="307" y="678"/>
                  </a:lnTo>
                  <a:lnTo>
                    <a:pt x="307" y="677"/>
                  </a:lnTo>
                  <a:lnTo>
                    <a:pt x="308" y="676"/>
                  </a:lnTo>
                  <a:lnTo>
                    <a:pt x="308" y="675"/>
                  </a:lnTo>
                  <a:lnTo>
                    <a:pt x="313" y="666"/>
                  </a:lnTo>
                  <a:lnTo>
                    <a:pt x="313" y="665"/>
                  </a:lnTo>
                  <a:lnTo>
                    <a:pt x="313" y="665"/>
                  </a:lnTo>
                  <a:lnTo>
                    <a:pt x="314" y="663"/>
                  </a:lnTo>
                  <a:lnTo>
                    <a:pt x="314" y="662"/>
                  </a:lnTo>
                  <a:lnTo>
                    <a:pt x="315" y="660"/>
                  </a:lnTo>
                  <a:lnTo>
                    <a:pt x="318" y="654"/>
                  </a:lnTo>
                  <a:lnTo>
                    <a:pt x="319" y="652"/>
                  </a:lnTo>
                  <a:lnTo>
                    <a:pt x="320" y="651"/>
                  </a:lnTo>
                  <a:lnTo>
                    <a:pt x="322" y="645"/>
                  </a:lnTo>
                  <a:lnTo>
                    <a:pt x="324" y="640"/>
                  </a:lnTo>
                  <a:lnTo>
                    <a:pt x="325" y="639"/>
                  </a:lnTo>
                  <a:lnTo>
                    <a:pt x="327" y="633"/>
                  </a:lnTo>
                  <a:lnTo>
                    <a:pt x="329" y="630"/>
                  </a:lnTo>
                  <a:lnTo>
                    <a:pt x="330" y="626"/>
                  </a:lnTo>
                  <a:lnTo>
                    <a:pt x="334" y="616"/>
                  </a:lnTo>
                  <a:lnTo>
                    <a:pt x="336" y="613"/>
                  </a:lnTo>
                  <a:lnTo>
                    <a:pt x="338" y="608"/>
                  </a:lnTo>
                  <a:lnTo>
                    <a:pt x="338" y="607"/>
                  </a:lnTo>
                  <a:lnTo>
                    <a:pt x="340" y="603"/>
                  </a:lnTo>
                  <a:lnTo>
                    <a:pt x="340" y="601"/>
                  </a:lnTo>
                  <a:lnTo>
                    <a:pt x="341" y="600"/>
                  </a:lnTo>
                  <a:lnTo>
                    <a:pt x="341" y="600"/>
                  </a:lnTo>
                  <a:lnTo>
                    <a:pt x="342" y="597"/>
                  </a:lnTo>
                  <a:lnTo>
                    <a:pt x="342" y="597"/>
                  </a:lnTo>
                  <a:lnTo>
                    <a:pt x="343" y="595"/>
                  </a:lnTo>
                  <a:lnTo>
                    <a:pt x="343" y="595"/>
                  </a:lnTo>
                  <a:lnTo>
                    <a:pt x="344" y="591"/>
                  </a:lnTo>
                  <a:lnTo>
                    <a:pt x="346" y="585"/>
                  </a:lnTo>
                  <a:lnTo>
                    <a:pt x="348" y="582"/>
                  </a:lnTo>
                  <a:lnTo>
                    <a:pt x="356" y="557"/>
                  </a:lnTo>
                  <a:lnTo>
                    <a:pt x="359" y="550"/>
                  </a:lnTo>
                  <a:lnTo>
                    <a:pt x="360" y="548"/>
                  </a:lnTo>
                  <a:lnTo>
                    <a:pt x="360" y="548"/>
                  </a:lnTo>
                  <a:lnTo>
                    <a:pt x="361" y="544"/>
                  </a:lnTo>
                  <a:lnTo>
                    <a:pt x="363" y="539"/>
                  </a:lnTo>
                  <a:lnTo>
                    <a:pt x="365" y="533"/>
                  </a:lnTo>
                  <a:lnTo>
                    <a:pt x="365" y="532"/>
                  </a:lnTo>
                  <a:lnTo>
                    <a:pt x="367" y="527"/>
                  </a:lnTo>
                  <a:lnTo>
                    <a:pt x="367" y="527"/>
                  </a:lnTo>
                  <a:lnTo>
                    <a:pt x="369" y="521"/>
                  </a:lnTo>
                  <a:lnTo>
                    <a:pt x="369" y="520"/>
                  </a:lnTo>
                  <a:lnTo>
                    <a:pt x="370" y="518"/>
                  </a:lnTo>
                  <a:lnTo>
                    <a:pt x="371" y="514"/>
                  </a:lnTo>
                  <a:lnTo>
                    <a:pt x="371" y="513"/>
                  </a:lnTo>
                  <a:lnTo>
                    <a:pt x="372" y="512"/>
                  </a:lnTo>
                  <a:lnTo>
                    <a:pt x="372" y="511"/>
                  </a:lnTo>
                  <a:lnTo>
                    <a:pt x="373" y="506"/>
                  </a:lnTo>
                  <a:lnTo>
                    <a:pt x="375" y="500"/>
                  </a:lnTo>
                  <a:lnTo>
                    <a:pt x="376" y="499"/>
                  </a:lnTo>
                  <a:lnTo>
                    <a:pt x="376" y="497"/>
                  </a:lnTo>
                  <a:lnTo>
                    <a:pt x="379" y="488"/>
                  </a:lnTo>
                  <a:lnTo>
                    <a:pt x="380" y="487"/>
                  </a:lnTo>
                  <a:lnTo>
                    <a:pt x="380" y="486"/>
                  </a:lnTo>
                  <a:lnTo>
                    <a:pt x="383" y="477"/>
                  </a:lnTo>
                  <a:lnTo>
                    <a:pt x="383" y="477"/>
                  </a:lnTo>
                  <a:lnTo>
                    <a:pt x="383" y="475"/>
                  </a:lnTo>
                  <a:lnTo>
                    <a:pt x="386" y="468"/>
                  </a:lnTo>
                  <a:lnTo>
                    <a:pt x="386" y="467"/>
                  </a:lnTo>
                  <a:lnTo>
                    <a:pt x="387" y="464"/>
                  </a:lnTo>
                  <a:lnTo>
                    <a:pt x="389" y="457"/>
                  </a:lnTo>
                  <a:lnTo>
                    <a:pt x="391" y="450"/>
                  </a:lnTo>
                  <a:lnTo>
                    <a:pt x="392" y="448"/>
                  </a:lnTo>
                  <a:lnTo>
                    <a:pt x="392" y="448"/>
                  </a:lnTo>
                  <a:lnTo>
                    <a:pt x="393" y="444"/>
                  </a:lnTo>
                  <a:lnTo>
                    <a:pt x="393" y="444"/>
                  </a:lnTo>
                  <a:lnTo>
                    <a:pt x="394" y="439"/>
                  </a:lnTo>
                  <a:lnTo>
                    <a:pt x="395" y="435"/>
                  </a:lnTo>
                  <a:lnTo>
                    <a:pt x="398" y="427"/>
                  </a:lnTo>
                  <a:lnTo>
                    <a:pt x="402" y="414"/>
                  </a:lnTo>
                  <a:lnTo>
                    <a:pt x="402" y="411"/>
                  </a:lnTo>
                  <a:lnTo>
                    <a:pt x="404" y="407"/>
                  </a:lnTo>
                  <a:lnTo>
                    <a:pt x="404" y="404"/>
                  </a:lnTo>
                  <a:lnTo>
                    <a:pt x="405" y="404"/>
                  </a:lnTo>
                  <a:lnTo>
                    <a:pt x="405" y="403"/>
                  </a:lnTo>
                  <a:lnTo>
                    <a:pt x="405" y="401"/>
                  </a:lnTo>
                  <a:lnTo>
                    <a:pt x="406" y="400"/>
                  </a:lnTo>
                  <a:lnTo>
                    <a:pt x="406" y="398"/>
                  </a:lnTo>
                  <a:lnTo>
                    <a:pt x="411" y="380"/>
                  </a:lnTo>
                  <a:lnTo>
                    <a:pt x="412" y="378"/>
                  </a:lnTo>
                  <a:lnTo>
                    <a:pt x="412" y="378"/>
                  </a:lnTo>
                  <a:lnTo>
                    <a:pt x="413" y="376"/>
                  </a:lnTo>
                  <a:lnTo>
                    <a:pt x="414" y="372"/>
                  </a:lnTo>
                  <a:lnTo>
                    <a:pt x="414" y="371"/>
                  </a:lnTo>
                  <a:lnTo>
                    <a:pt x="414" y="371"/>
                  </a:lnTo>
                  <a:lnTo>
                    <a:pt x="414" y="370"/>
                  </a:lnTo>
                  <a:lnTo>
                    <a:pt x="415" y="369"/>
                  </a:lnTo>
                  <a:lnTo>
                    <a:pt x="415" y="366"/>
                  </a:lnTo>
                  <a:lnTo>
                    <a:pt x="416" y="363"/>
                  </a:lnTo>
                  <a:lnTo>
                    <a:pt x="420" y="351"/>
                  </a:lnTo>
                  <a:lnTo>
                    <a:pt x="421" y="348"/>
                  </a:lnTo>
                  <a:lnTo>
                    <a:pt x="424" y="335"/>
                  </a:lnTo>
                  <a:lnTo>
                    <a:pt x="425" y="331"/>
                  </a:lnTo>
                  <a:lnTo>
                    <a:pt x="428" y="323"/>
                  </a:lnTo>
                  <a:lnTo>
                    <a:pt x="428" y="323"/>
                  </a:lnTo>
                  <a:lnTo>
                    <a:pt x="428" y="321"/>
                  </a:lnTo>
                  <a:lnTo>
                    <a:pt x="430" y="314"/>
                  </a:lnTo>
                  <a:lnTo>
                    <a:pt x="431" y="312"/>
                  </a:lnTo>
                  <a:lnTo>
                    <a:pt x="431" y="311"/>
                  </a:lnTo>
                  <a:lnTo>
                    <a:pt x="431" y="310"/>
                  </a:lnTo>
                  <a:lnTo>
                    <a:pt x="432" y="309"/>
                  </a:lnTo>
                  <a:lnTo>
                    <a:pt x="434" y="301"/>
                  </a:lnTo>
                  <a:lnTo>
                    <a:pt x="434" y="300"/>
                  </a:lnTo>
                  <a:lnTo>
                    <a:pt x="434" y="299"/>
                  </a:lnTo>
                  <a:lnTo>
                    <a:pt x="439" y="283"/>
                  </a:lnTo>
                  <a:lnTo>
                    <a:pt x="441" y="275"/>
                  </a:lnTo>
                  <a:lnTo>
                    <a:pt x="442" y="272"/>
                  </a:lnTo>
                  <a:lnTo>
                    <a:pt x="443" y="268"/>
                  </a:lnTo>
                  <a:lnTo>
                    <a:pt x="444" y="264"/>
                  </a:lnTo>
                  <a:lnTo>
                    <a:pt x="446" y="257"/>
                  </a:lnTo>
                  <a:lnTo>
                    <a:pt x="446" y="257"/>
                  </a:lnTo>
                  <a:lnTo>
                    <a:pt x="448" y="251"/>
                  </a:lnTo>
                  <a:lnTo>
                    <a:pt x="450" y="246"/>
                  </a:lnTo>
                  <a:lnTo>
                    <a:pt x="453" y="236"/>
                  </a:lnTo>
                  <a:lnTo>
                    <a:pt x="453" y="235"/>
                  </a:lnTo>
                  <a:lnTo>
                    <a:pt x="453" y="234"/>
                  </a:lnTo>
                  <a:lnTo>
                    <a:pt x="454" y="233"/>
                  </a:lnTo>
                  <a:lnTo>
                    <a:pt x="454" y="232"/>
                  </a:lnTo>
                  <a:lnTo>
                    <a:pt x="454" y="231"/>
                  </a:lnTo>
                  <a:lnTo>
                    <a:pt x="454" y="230"/>
                  </a:lnTo>
                  <a:lnTo>
                    <a:pt x="454" y="230"/>
                  </a:lnTo>
                  <a:lnTo>
                    <a:pt x="457" y="220"/>
                  </a:lnTo>
                  <a:lnTo>
                    <a:pt x="458" y="219"/>
                  </a:lnTo>
                  <a:lnTo>
                    <a:pt x="458" y="218"/>
                  </a:lnTo>
                  <a:lnTo>
                    <a:pt x="458" y="217"/>
                  </a:lnTo>
                  <a:lnTo>
                    <a:pt x="459" y="214"/>
                  </a:lnTo>
                  <a:lnTo>
                    <a:pt x="463" y="202"/>
                  </a:lnTo>
                  <a:lnTo>
                    <a:pt x="463" y="200"/>
                  </a:lnTo>
                  <a:lnTo>
                    <a:pt x="464" y="199"/>
                  </a:lnTo>
                  <a:lnTo>
                    <a:pt x="466" y="190"/>
                  </a:lnTo>
                  <a:lnTo>
                    <a:pt x="467" y="189"/>
                  </a:lnTo>
                  <a:lnTo>
                    <a:pt x="469" y="183"/>
                  </a:lnTo>
                  <a:lnTo>
                    <a:pt x="470" y="178"/>
                  </a:lnTo>
                  <a:lnTo>
                    <a:pt x="473" y="170"/>
                  </a:lnTo>
                  <a:lnTo>
                    <a:pt x="474" y="167"/>
                  </a:lnTo>
                  <a:lnTo>
                    <a:pt x="474" y="166"/>
                  </a:lnTo>
                  <a:lnTo>
                    <a:pt x="479" y="150"/>
                  </a:lnTo>
                  <a:lnTo>
                    <a:pt x="481" y="144"/>
                  </a:lnTo>
                  <a:lnTo>
                    <a:pt x="481" y="143"/>
                  </a:lnTo>
                  <a:lnTo>
                    <a:pt x="483" y="138"/>
                  </a:lnTo>
                  <a:lnTo>
                    <a:pt x="485" y="133"/>
                  </a:lnTo>
                  <a:lnTo>
                    <a:pt x="486" y="130"/>
                  </a:lnTo>
                  <a:lnTo>
                    <a:pt x="487" y="127"/>
                  </a:lnTo>
                  <a:lnTo>
                    <a:pt x="488" y="125"/>
                  </a:lnTo>
                  <a:lnTo>
                    <a:pt x="489" y="123"/>
                  </a:lnTo>
                  <a:lnTo>
                    <a:pt x="489" y="122"/>
                  </a:lnTo>
                  <a:lnTo>
                    <a:pt x="489" y="121"/>
                  </a:lnTo>
                  <a:lnTo>
                    <a:pt x="491" y="117"/>
                  </a:lnTo>
                  <a:lnTo>
                    <a:pt x="491" y="117"/>
                  </a:lnTo>
                  <a:lnTo>
                    <a:pt x="493" y="110"/>
                  </a:lnTo>
                  <a:lnTo>
                    <a:pt x="495" y="106"/>
                  </a:lnTo>
                  <a:lnTo>
                    <a:pt x="495" y="105"/>
                  </a:lnTo>
                  <a:lnTo>
                    <a:pt x="495" y="105"/>
                  </a:lnTo>
                  <a:lnTo>
                    <a:pt x="495" y="104"/>
                  </a:lnTo>
                  <a:lnTo>
                    <a:pt x="496" y="104"/>
                  </a:lnTo>
                  <a:lnTo>
                    <a:pt x="496" y="103"/>
                  </a:lnTo>
                  <a:lnTo>
                    <a:pt x="496" y="102"/>
                  </a:lnTo>
                  <a:lnTo>
                    <a:pt x="497" y="99"/>
                  </a:lnTo>
                  <a:lnTo>
                    <a:pt x="498" y="99"/>
                  </a:lnTo>
                  <a:lnTo>
                    <a:pt x="502" y="87"/>
                  </a:lnTo>
                  <a:lnTo>
                    <a:pt x="503" y="85"/>
                  </a:lnTo>
                  <a:lnTo>
                    <a:pt x="505" y="81"/>
                  </a:lnTo>
                  <a:lnTo>
                    <a:pt x="506" y="79"/>
                  </a:lnTo>
                  <a:lnTo>
                    <a:pt x="506" y="77"/>
                  </a:lnTo>
                  <a:lnTo>
                    <a:pt x="509" y="70"/>
                  </a:lnTo>
                  <a:lnTo>
                    <a:pt x="510" y="70"/>
                  </a:lnTo>
                  <a:lnTo>
                    <a:pt x="511" y="67"/>
                  </a:lnTo>
                  <a:lnTo>
                    <a:pt x="511" y="66"/>
                  </a:lnTo>
                  <a:lnTo>
                    <a:pt x="514" y="60"/>
                  </a:lnTo>
                  <a:lnTo>
                    <a:pt x="515" y="57"/>
                  </a:lnTo>
                  <a:lnTo>
                    <a:pt x="516" y="56"/>
                  </a:lnTo>
                  <a:lnTo>
                    <a:pt x="520" y="48"/>
                  </a:lnTo>
                  <a:lnTo>
                    <a:pt x="520" y="47"/>
                  </a:lnTo>
                  <a:lnTo>
                    <a:pt x="525" y="39"/>
                  </a:lnTo>
                  <a:lnTo>
                    <a:pt x="525" y="39"/>
                  </a:lnTo>
                  <a:lnTo>
                    <a:pt x="526" y="38"/>
                  </a:lnTo>
                  <a:lnTo>
                    <a:pt x="526" y="37"/>
                  </a:lnTo>
                  <a:lnTo>
                    <a:pt x="528" y="35"/>
                  </a:lnTo>
                  <a:lnTo>
                    <a:pt x="529" y="33"/>
                  </a:lnTo>
                  <a:lnTo>
                    <a:pt x="531" y="30"/>
                  </a:lnTo>
                  <a:lnTo>
                    <a:pt x="534" y="25"/>
                  </a:lnTo>
                  <a:lnTo>
                    <a:pt x="535" y="24"/>
                  </a:lnTo>
                  <a:lnTo>
                    <a:pt x="538" y="20"/>
                  </a:lnTo>
                  <a:lnTo>
                    <a:pt x="540" y="17"/>
                  </a:lnTo>
                  <a:lnTo>
                    <a:pt x="541" y="16"/>
                  </a:lnTo>
                  <a:lnTo>
                    <a:pt x="543" y="14"/>
                  </a:lnTo>
                  <a:lnTo>
                    <a:pt x="547" y="10"/>
                  </a:lnTo>
                  <a:lnTo>
                    <a:pt x="547" y="10"/>
                  </a:lnTo>
                  <a:lnTo>
                    <a:pt x="549" y="8"/>
                  </a:lnTo>
                  <a:lnTo>
                    <a:pt x="549" y="8"/>
                  </a:lnTo>
                  <a:lnTo>
                    <a:pt x="550" y="8"/>
                  </a:lnTo>
                  <a:lnTo>
                    <a:pt x="551" y="7"/>
                  </a:lnTo>
                  <a:lnTo>
                    <a:pt x="551" y="6"/>
                  </a:lnTo>
                  <a:lnTo>
                    <a:pt x="554" y="4"/>
                  </a:lnTo>
                  <a:lnTo>
                    <a:pt x="558" y="2"/>
                  </a:lnTo>
                  <a:lnTo>
                    <a:pt x="558" y="2"/>
                  </a:lnTo>
                  <a:lnTo>
                    <a:pt x="559" y="2"/>
                  </a:lnTo>
                  <a:lnTo>
                    <a:pt x="560" y="1"/>
                  </a:lnTo>
                  <a:lnTo>
                    <a:pt x="561" y="1"/>
                  </a:lnTo>
                  <a:lnTo>
                    <a:pt x="562" y="1"/>
                  </a:lnTo>
                  <a:lnTo>
                    <a:pt x="564" y="0"/>
                  </a:lnTo>
                  <a:lnTo>
                    <a:pt x="566" y="0"/>
                  </a:lnTo>
                  <a:lnTo>
                    <a:pt x="567" y="0"/>
                  </a:lnTo>
                  <a:lnTo>
                    <a:pt x="569" y="0"/>
                  </a:lnTo>
                  <a:lnTo>
                    <a:pt x="574" y="0"/>
                  </a:lnTo>
                  <a:lnTo>
                    <a:pt x="575" y="0"/>
                  </a:lnTo>
                  <a:lnTo>
                    <a:pt x="577" y="1"/>
                  </a:lnTo>
                  <a:lnTo>
                    <a:pt x="578" y="1"/>
                  </a:lnTo>
                  <a:lnTo>
                    <a:pt x="580" y="2"/>
                  </a:lnTo>
                  <a:lnTo>
                    <a:pt x="584" y="4"/>
                  </a:lnTo>
                  <a:lnTo>
                    <a:pt x="586" y="5"/>
                  </a:lnTo>
                  <a:lnTo>
                    <a:pt x="588" y="6"/>
                  </a:lnTo>
                  <a:lnTo>
                    <a:pt x="591" y="8"/>
                  </a:lnTo>
                  <a:lnTo>
                    <a:pt x="591" y="9"/>
                  </a:lnTo>
                  <a:lnTo>
                    <a:pt x="591" y="9"/>
                  </a:lnTo>
                  <a:lnTo>
                    <a:pt x="592" y="10"/>
                  </a:lnTo>
                  <a:lnTo>
                    <a:pt x="593" y="10"/>
                  </a:lnTo>
                  <a:lnTo>
                    <a:pt x="594" y="11"/>
                  </a:lnTo>
                  <a:lnTo>
                    <a:pt x="594" y="11"/>
                  </a:lnTo>
                  <a:lnTo>
                    <a:pt x="594" y="12"/>
                  </a:lnTo>
                  <a:lnTo>
                    <a:pt x="596" y="13"/>
                  </a:lnTo>
                  <a:lnTo>
                    <a:pt x="598" y="16"/>
                  </a:lnTo>
                  <a:lnTo>
                    <a:pt x="599" y="17"/>
                  </a:lnTo>
                  <a:lnTo>
                    <a:pt x="601" y="19"/>
                  </a:lnTo>
                  <a:lnTo>
                    <a:pt x="601" y="19"/>
                  </a:lnTo>
                  <a:lnTo>
                    <a:pt x="603" y="22"/>
                  </a:lnTo>
                  <a:lnTo>
                    <a:pt x="604" y="23"/>
                  </a:lnTo>
                  <a:lnTo>
                    <a:pt x="605" y="25"/>
                  </a:lnTo>
                  <a:lnTo>
                    <a:pt x="607" y="27"/>
                  </a:lnTo>
                  <a:lnTo>
                    <a:pt x="607" y="28"/>
                  </a:lnTo>
                  <a:lnTo>
                    <a:pt x="608" y="29"/>
                  </a:lnTo>
                  <a:lnTo>
                    <a:pt x="608" y="29"/>
                  </a:lnTo>
                  <a:lnTo>
                    <a:pt x="609" y="31"/>
                  </a:lnTo>
                  <a:lnTo>
                    <a:pt x="611" y="34"/>
                  </a:lnTo>
                  <a:lnTo>
                    <a:pt x="612" y="36"/>
                  </a:lnTo>
                  <a:lnTo>
                    <a:pt x="613" y="37"/>
                  </a:lnTo>
                  <a:lnTo>
                    <a:pt x="614" y="39"/>
                  </a:lnTo>
                  <a:lnTo>
                    <a:pt x="616" y="42"/>
                  </a:lnTo>
                  <a:lnTo>
                    <a:pt x="616" y="42"/>
                  </a:lnTo>
                  <a:lnTo>
                    <a:pt x="617" y="43"/>
                  </a:lnTo>
                  <a:lnTo>
                    <a:pt x="618" y="45"/>
                  </a:lnTo>
                  <a:lnTo>
                    <a:pt x="620" y="50"/>
                  </a:lnTo>
                  <a:lnTo>
                    <a:pt x="621" y="51"/>
                  </a:lnTo>
                  <a:lnTo>
                    <a:pt x="621" y="51"/>
                  </a:lnTo>
                  <a:lnTo>
                    <a:pt x="622" y="53"/>
                  </a:lnTo>
                  <a:lnTo>
                    <a:pt x="625" y="59"/>
                  </a:lnTo>
                  <a:lnTo>
                    <a:pt x="626" y="61"/>
                  </a:lnTo>
                  <a:lnTo>
                    <a:pt x="627" y="64"/>
                  </a:lnTo>
                  <a:lnTo>
                    <a:pt x="629" y="68"/>
                  </a:lnTo>
                  <a:lnTo>
                    <a:pt x="630" y="70"/>
                  </a:lnTo>
                  <a:lnTo>
                    <a:pt x="630" y="71"/>
                  </a:lnTo>
                  <a:lnTo>
                    <a:pt x="633" y="77"/>
                  </a:lnTo>
                  <a:lnTo>
                    <a:pt x="633" y="78"/>
                  </a:lnTo>
                  <a:lnTo>
                    <a:pt x="634" y="79"/>
                  </a:lnTo>
                  <a:lnTo>
                    <a:pt x="634" y="80"/>
                  </a:lnTo>
                  <a:lnTo>
                    <a:pt x="638" y="88"/>
                  </a:lnTo>
                  <a:lnTo>
                    <a:pt x="638" y="89"/>
                  </a:lnTo>
                  <a:lnTo>
                    <a:pt x="639" y="91"/>
                  </a:lnTo>
                  <a:lnTo>
                    <a:pt x="639" y="91"/>
                  </a:lnTo>
                  <a:lnTo>
                    <a:pt x="640" y="95"/>
                  </a:lnTo>
                  <a:lnTo>
                    <a:pt x="641" y="97"/>
                  </a:lnTo>
                  <a:lnTo>
                    <a:pt x="641" y="98"/>
                  </a:lnTo>
                  <a:lnTo>
                    <a:pt x="644" y="105"/>
                  </a:lnTo>
                  <a:lnTo>
                    <a:pt x="644" y="106"/>
                  </a:lnTo>
                  <a:lnTo>
                    <a:pt x="645" y="106"/>
                  </a:lnTo>
                  <a:lnTo>
                    <a:pt x="649" y="117"/>
                  </a:lnTo>
                  <a:lnTo>
                    <a:pt x="650" y="120"/>
                  </a:lnTo>
                  <a:lnTo>
                    <a:pt x="652" y="126"/>
                  </a:lnTo>
                  <a:lnTo>
                    <a:pt x="652" y="126"/>
                  </a:lnTo>
                  <a:lnTo>
                    <a:pt x="655" y="136"/>
                  </a:lnTo>
                  <a:lnTo>
                    <a:pt x="659" y="147"/>
                  </a:lnTo>
                  <a:lnTo>
                    <a:pt x="661" y="152"/>
                  </a:lnTo>
                  <a:lnTo>
                    <a:pt x="662" y="154"/>
                  </a:lnTo>
                  <a:lnTo>
                    <a:pt x="663" y="160"/>
                  </a:lnTo>
                  <a:lnTo>
                    <a:pt x="664" y="161"/>
                  </a:lnTo>
                  <a:lnTo>
                    <a:pt x="664" y="161"/>
                  </a:lnTo>
                  <a:lnTo>
                    <a:pt x="666" y="168"/>
                  </a:lnTo>
                  <a:lnTo>
                    <a:pt x="668" y="175"/>
                  </a:lnTo>
                  <a:lnTo>
                    <a:pt x="668" y="175"/>
                  </a:lnTo>
                  <a:lnTo>
                    <a:pt x="672" y="187"/>
                  </a:lnTo>
                  <a:lnTo>
                    <a:pt x="674" y="194"/>
                  </a:lnTo>
                  <a:lnTo>
                    <a:pt x="675" y="195"/>
                  </a:lnTo>
                  <a:lnTo>
                    <a:pt x="676" y="200"/>
                  </a:lnTo>
                  <a:lnTo>
                    <a:pt x="677" y="204"/>
                  </a:lnTo>
                  <a:lnTo>
                    <a:pt x="678" y="205"/>
                  </a:lnTo>
                  <a:lnTo>
                    <a:pt x="679" y="209"/>
                  </a:lnTo>
                  <a:lnTo>
                    <a:pt x="680" y="212"/>
                  </a:lnTo>
                  <a:lnTo>
                    <a:pt x="680" y="213"/>
                  </a:lnTo>
                  <a:lnTo>
                    <a:pt x="680" y="214"/>
                  </a:lnTo>
                  <a:lnTo>
                    <a:pt x="681" y="217"/>
                  </a:lnTo>
                  <a:lnTo>
                    <a:pt x="683" y="222"/>
                  </a:lnTo>
                  <a:lnTo>
                    <a:pt x="685" y="231"/>
                  </a:lnTo>
                  <a:lnTo>
                    <a:pt x="686" y="234"/>
                  </a:lnTo>
                  <a:lnTo>
                    <a:pt x="688" y="241"/>
                  </a:lnTo>
                  <a:lnTo>
                    <a:pt x="691" y="250"/>
                  </a:lnTo>
                  <a:lnTo>
                    <a:pt x="693" y="257"/>
                  </a:lnTo>
                  <a:lnTo>
                    <a:pt x="693" y="257"/>
                  </a:lnTo>
                  <a:lnTo>
                    <a:pt x="694" y="262"/>
                  </a:lnTo>
                  <a:lnTo>
                    <a:pt x="699" y="280"/>
                  </a:lnTo>
                  <a:lnTo>
                    <a:pt x="703" y="290"/>
                  </a:lnTo>
                  <a:lnTo>
                    <a:pt x="706" y="302"/>
                  </a:lnTo>
                  <a:lnTo>
                    <a:pt x="706" y="304"/>
                  </a:lnTo>
                  <a:lnTo>
                    <a:pt x="708" y="310"/>
                  </a:lnTo>
                  <a:lnTo>
                    <a:pt x="712" y="323"/>
                  </a:lnTo>
                  <a:lnTo>
                    <a:pt x="714" y="331"/>
                  </a:lnTo>
                  <a:lnTo>
                    <a:pt x="714" y="332"/>
                  </a:lnTo>
                  <a:lnTo>
                    <a:pt x="715" y="333"/>
                  </a:lnTo>
                  <a:lnTo>
                    <a:pt x="718" y="346"/>
                  </a:lnTo>
                  <a:lnTo>
                    <a:pt x="720" y="351"/>
                  </a:lnTo>
                  <a:lnTo>
                    <a:pt x="722" y="358"/>
                  </a:lnTo>
                  <a:lnTo>
                    <a:pt x="724" y="367"/>
                  </a:lnTo>
                  <a:lnTo>
                    <a:pt x="725" y="368"/>
                  </a:lnTo>
                  <a:lnTo>
                    <a:pt x="725" y="370"/>
                  </a:lnTo>
                  <a:lnTo>
                    <a:pt x="726" y="373"/>
                  </a:lnTo>
                  <a:lnTo>
                    <a:pt x="726" y="374"/>
                  </a:lnTo>
                  <a:lnTo>
                    <a:pt x="728" y="380"/>
                  </a:lnTo>
                  <a:lnTo>
                    <a:pt x="731" y="391"/>
                  </a:lnTo>
                  <a:lnTo>
                    <a:pt x="733" y="396"/>
                  </a:lnTo>
                  <a:lnTo>
                    <a:pt x="737" y="410"/>
                  </a:lnTo>
                  <a:lnTo>
                    <a:pt x="738" y="413"/>
                  </a:lnTo>
                  <a:lnTo>
                    <a:pt x="739" y="419"/>
                  </a:lnTo>
                  <a:lnTo>
                    <a:pt x="740" y="421"/>
                  </a:lnTo>
                  <a:lnTo>
                    <a:pt x="740" y="422"/>
                  </a:lnTo>
                  <a:lnTo>
                    <a:pt x="743" y="431"/>
                  </a:lnTo>
                  <a:lnTo>
                    <a:pt x="743" y="433"/>
                  </a:lnTo>
                  <a:lnTo>
                    <a:pt x="744" y="435"/>
                  </a:lnTo>
                  <a:lnTo>
                    <a:pt x="745" y="437"/>
                  </a:lnTo>
                  <a:lnTo>
                    <a:pt x="745" y="440"/>
                  </a:lnTo>
                  <a:lnTo>
                    <a:pt x="746" y="442"/>
                  </a:lnTo>
                  <a:lnTo>
                    <a:pt x="748" y="447"/>
                  </a:lnTo>
                  <a:lnTo>
                    <a:pt x="753" y="466"/>
                  </a:lnTo>
                  <a:lnTo>
                    <a:pt x="755" y="471"/>
                  </a:lnTo>
                  <a:lnTo>
                    <a:pt x="755" y="472"/>
                  </a:lnTo>
                  <a:lnTo>
                    <a:pt x="759" y="486"/>
                  </a:lnTo>
                  <a:lnTo>
                    <a:pt x="760" y="488"/>
                  </a:lnTo>
                  <a:lnTo>
                    <a:pt x="761" y="490"/>
                  </a:lnTo>
                  <a:lnTo>
                    <a:pt x="761" y="492"/>
                  </a:lnTo>
                  <a:lnTo>
                    <a:pt x="763" y="496"/>
                  </a:lnTo>
                  <a:lnTo>
                    <a:pt x="764" y="499"/>
                  </a:lnTo>
                  <a:lnTo>
                    <a:pt x="764" y="500"/>
                  </a:lnTo>
                  <a:lnTo>
                    <a:pt x="766" y="508"/>
                  </a:lnTo>
                  <a:lnTo>
                    <a:pt x="769" y="515"/>
                  </a:lnTo>
                  <a:lnTo>
                    <a:pt x="769" y="516"/>
                  </a:lnTo>
                  <a:lnTo>
                    <a:pt x="771" y="521"/>
                  </a:lnTo>
                  <a:lnTo>
                    <a:pt x="772" y="524"/>
                  </a:lnTo>
                  <a:lnTo>
                    <a:pt x="774" y="531"/>
                  </a:lnTo>
                  <a:lnTo>
                    <a:pt x="777" y="539"/>
                  </a:lnTo>
                  <a:lnTo>
                    <a:pt x="778" y="543"/>
                  </a:lnTo>
                  <a:lnTo>
                    <a:pt x="778" y="543"/>
                  </a:lnTo>
                  <a:lnTo>
                    <a:pt x="783" y="557"/>
                  </a:lnTo>
                  <a:lnTo>
                    <a:pt x="784" y="560"/>
                  </a:lnTo>
                  <a:lnTo>
                    <a:pt x="785" y="564"/>
                  </a:lnTo>
                  <a:lnTo>
                    <a:pt x="788" y="570"/>
                  </a:lnTo>
                  <a:lnTo>
                    <a:pt x="789" y="574"/>
                  </a:lnTo>
                  <a:lnTo>
                    <a:pt x="789" y="574"/>
                  </a:lnTo>
                  <a:lnTo>
                    <a:pt x="789" y="574"/>
                  </a:lnTo>
                  <a:lnTo>
                    <a:pt x="792" y="582"/>
                  </a:lnTo>
                  <a:lnTo>
                    <a:pt x="793" y="586"/>
                  </a:lnTo>
                  <a:lnTo>
                    <a:pt x="794" y="587"/>
                  </a:lnTo>
                  <a:lnTo>
                    <a:pt x="794" y="588"/>
                  </a:lnTo>
                  <a:lnTo>
                    <a:pt x="797" y="596"/>
                  </a:lnTo>
                  <a:lnTo>
                    <a:pt x="799" y="601"/>
                  </a:lnTo>
                  <a:lnTo>
                    <a:pt x="800" y="604"/>
                  </a:lnTo>
                  <a:lnTo>
                    <a:pt x="802" y="608"/>
                  </a:lnTo>
                  <a:lnTo>
                    <a:pt x="803" y="612"/>
                  </a:lnTo>
                  <a:lnTo>
                    <a:pt x="804" y="613"/>
                  </a:lnTo>
                  <a:lnTo>
                    <a:pt x="805" y="617"/>
                  </a:lnTo>
                  <a:lnTo>
                    <a:pt x="807" y="621"/>
                  </a:lnTo>
                  <a:lnTo>
                    <a:pt x="807" y="622"/>
                  </a:lnTo>
                  <a:lnTo>
                    <a:pt x="809" y="625"/>
                  </a:lnTo>
                  <a:lnTo>
                    <a:pt x="812" y="632"/>
                  </a:lnTo>
                  <a:lnTo>
                    <a:pt x="812" y="633"/>
                  </a:lnTo>
                  <a:lnTo>
                    <a:pt x="813" y="636"/>
                  </a:lnTo>
                  <a:lnTo>
                    <a:pt x="813" y="636"/>
                  </a:lnTo>
                  <a:lnTo>
                    <a:pt x="814" y="637"/>
                  </a:lnTo>
                  <a:lnTo>
                    <a:pt x="820" y="651"/>
                  </a:lnTo>
                  <a:lnTo>
                    <a:pt x="820" y="651"/>
                  </a:lnTo>
                  <a:lnTo>
                    <a:pt x="822" y="657"/>
                  </a:lnTo>
                  <a:lnTo>
                    <a:pt x="823" y="657"/>
                  </a:lnTo>
                  <a:lnTo>
                    <a:pt x="827" y="667"/>
                  </a:lnTo>
                  <a:lnTo>
                    <a:pt x="829" y="670"/>
                  </a:lnTo>
                  <a:lnTo>
                    <a:pt x="829" y="670"/>
                  </a:lnTo>
                  <a:lnTo>
                    <a:pt x="829" y="670"/>
                  </a:lnTo>
                  <a:lnTo>
                    <a:pt x="830" y="672"/>
                  </a:lnTo>
                  <a:lnTo>
                    <a:pt x="836" y="684"/>
                  </a:lnTo>
                  <a:lnTo>
                    <a:pt x="837" y="687"/>
                  </a:lnTo>
                  <a:lnTo>
                    <a:pt x="837" y="687"/>
                  </a:lnTo>
                  <a:lnTo>
                    <a:pt x="840" y="692"/>
                  </a:lnTo>
                  <a:lnTo>
                    <a:pt x="842" y="695"/>
                  </a:lnTo>
                  <a:lnTo>
                    <a:pt x="844" y="699"/>
                  </a:lnTo>
                  <a:lnTo>
                    <a:pt x="844" y="699"/>
                  </a:lnTo>
                  <a:lnTo>
                    <a:pt x="844" y="700"/>
                  </a:lnTo>
                  <a:lnTo>
                    <a:pt x="846" y="702"/>
                  </a:lnTo>
                  <a:lnTo>
                    <a:pt x="847" y="704"/>
                  </a:lnTo>
                  <a:lnTo>
                    <a:pt x="848" y="706"/>
                  </a:lnTo>
                  <a:lnTo>
                    <a:pt x="850" y="709"/>
                  </a:lnTo>
                  <a:lnTo>
                    <a:pt x="851" y="710"/>
                  </a:lnTo>
                  <a:lnTo>
                    <a:pt x="852" y="713"/>
                  </a:lnTo>
                  <a:lnTo>
                    <a:pt x="853" y="714"/>
                  </a:lnTo>
                  <a:lnTo>
                    <a:pt x="858" y="722"/>
                  </a:lnTo>
                  <a:lnTo>
                    <a:pt x="858" y="723"/>
                  </a:lnTo>
                  <a:lnTo>
                    <a:pt x="858" y="723"/>
                  </a:lnTo>
                  <a:lnTo>
                    <a:pt x="859" y="723"/>
                  </a:lnTo>
                  <a:lnTo>
                    <a:pt x="859" y="724"/>
                  </a:lnTo>
                  <a:lnTo>
                    <a:pt x="860" y="725"/>
                  </a:lnTo>
                  <a:lnTo>
                    <a:pt x="861" y="727"/>
                  </a:lnTo>
                  <a:lnTo>
                    <a:pt x="862" y="728"/>
                  </a:lnTo>
                  <a:lnTo>
                    <a:pt x="863" y="729"/>
                  </a:lnTo>
                  <a:lnTo>
                    <a:pt x="863" y="730"/>
                  </a:lnTo>
                  <a:lnTo>
                    <a:pt x="863" y="730"/>
                  </a:lnTo>
                  <a:lnTo>
                    <a:pt x="863" y="731"/>
                  </a:lnTo>
                  <a:lnTo>
                    <a:pt x="864" y="731"/>
                  </a:lnTo>
                  <a:lnTo>
                    <a:pt x="864" y="731"/>
                  </a:lnTo>
                  <a:lnTo>
                    <a:pt x="865" y="733"/>
                  </a:lnTo>
                  <a:lnTo>
                    <a:pt x="866" y="735"/>
                  </a:lnTo>
                  <a:lnTo>
                    <a:pt x="869" y="738"/>
                  </a:lnTo>
                  <a:lnTo>
                    <a:pt x="869" y="739"/>
                  </a:lnTo>
                  <a:lnTo>
                    <a:pt x="870" y="739"/>
                  </a:lnTo>
                  <a:lnTo>
                    <a:pt x="870" y="740"/>
                  </a:lnTo>
                  <a:lnTo>
                    <a:pt x="871" y="742"/>
                  </a:lnTo>
                  <a:lnTo>
                    <a:pt x="872" y="742"/>
                  </a:lnTo>
                  <a:lnTo>
                    <a:pt x="872" y="742"/>
                  </a:lnTo>
                  <a:lnTo>
                    <a:pt x="873" y="744"/>
                  </a:lnTo>
                  <a:lnTo>
                    <a:pt x="874" y="745"/>
                  </a:lnTo>
                  <a:lnTo>
                    <a:pt x="874" y="746"/>
                  </a:lnTo>
                  <a:lnTo>
                    <a:pt x="878" y="751"/>
                  </a:lnTo>
                  <a:lnTo>
                    <a:pt x="879" y="751"/>
                  </a:lnTo>
                  <a:lnTo>
                    <a:pt x="880" y="753"/>
                  </a:lnTo>
                  <a:lnTo>
                    <a:pt x="883" y="756"/>
                  </a:lnTo>
                  <a:lnTo>
                    <a:pt x="884" y="757"/>
                  </a:lnTo>
                  <a:lnTo>
                    <a:pt x="884" y="757"/>
                  </a:lnTo>
                  <a:lnTo>
                    <a:pt x="885" y="759"/>
                  </a:lnTo>
                  <a:lnTo>
                    <a:pt x="886" y="760"/>
                  </a:lnTo>
                  <a:lnTo>
                    <a:pt x="888" y="761"/>
                  </a:lnTo>
                  <a:lnTo>
                    <a:pt x="888" y="762"/>
                  </a:lnTo>
                  <a:lnTo>
                    <a:pt x="890" y="764"/>
                  </a:lnTo>
                  <a:lnTo>
                    <a:pt x="890" y="764"/>
                  </a:lnTo>
                  <a:lnTo>
                    <a:pt x="890" y="764"/>
                  </a:lnTo>
                  <a:lnTo>
                    <a:pt x="890" y="765"/>
                  </a:lnTo>
                  <a:lnTo>
                    <a:pt x="891" y="765"/>
                  </a:lnTo>
                  <a:lnTo>
                    <a:pt x="892" y="766"/>
                  </a:lnTo>
                  <a:lnTo>
                    <a:pt x="893" y="767"/>
                  </a:lnTo>
                  <a:lnTo>
                    <a:pt x="894" y="768"/>
                  </a:lnTo>
                  <a:lnTo>
                    <a:pt x="894" y="768"/>
                  </a:lnTo>
                  <a:lnTo>
                    <a:pt x="895" y="769"/>
                  </a:lnTo>
                  <a:lnTo>
                    <a:pt x="895" y="769"/>
                  </a:lnTo>
                  <a:lnTo>
                    <a:pt x="898" y="772"/>
                  </a:lnTo>
                  <a:lnTo>
                    <a:pt x="898" y="772"/>
                  </a:lnTo>
                  <a:lnTo>
                    <a:pt x="900" y="774"/>
                  </a:lnTo>
                  <a:lnTo>
                    <a:pt x="901" y="775"/>
                  </a:lnTo>
                  <a:lnTo>
                    <a:pt x="904" y="777"/>
                  </a:lnTo>
                  <a:lnTo>
                    <a:pt x="905" y="778"/>
                  </a:lnTo>
                  <a:lnTo>
                    <a:pt x="905" y="779"/>
                  </a:lnTo>
                  <a:lnTo>
                    <a:pt x="906" y="780"/>
                  </a:lnTo>
                  <a:lnTo>
                    <a:pt x="907" y="780"/>
                  </a:lnTo>
                  <a:lnTo>
                    <a:pt x="907" y="780"/>
                  </a:lnTo>
                  <a:lnTo>
                    <a:pt x="912" y="785"/>
                  </a:lnTo>
                  <a:lnTo>
                    <a:pt x="915" y="787"/>
                  </a:lnTo>
                  <a:lnTo>
                    <a:pt x="916" y="788"/>
                  </a:lnTo>
                  <a:lnTo>
                    <a:pt x="918" y="789"/>
                  </a:lnTo>
                  <a:lnTo>
                    <a:pt x="918" y="789"/>
                  </a:lnTo>
                  <a:lnTo>
                    <a:pt x="918" y="789"/>
                  </a:lnTo>
                  <a:lnTo>
                    <a:pt x="918" y="790"/>
                  </a:lnTo>
                  <a:lnTo>
                    <a:pt x="921" y="791"/>
                  </a:lnTo>
                  <a:lnTo>
                    <a:pt x="921" y="791"/>
                  </a:lnTo>
                  <a:lnTo>
                    <a:pt x="921" y="792"/>
                  </a:lnTo>
                  <a:lnTo>
                    <a:pt x="922" y="792"/>
                  </a:lnTo>
                  <a:lnTo>
                    <a:pt x="923" y="793"/>
                  </a:lnTo>
                  <a:lnTo>
                    <a:pt x="925" y="794"/>
                  </a:lnTo>
                  <a:lnTo>
                    <a:pt x="925" y="794"/>
                  </a:lnTo>
                  <a:lnTo>
                    <a:pt x="932" y="799"/>
                  </a:lnTo>
                  <a:lnTo>
                    <a:pt x="933" y="799"/>
                  </a:lnTo>
                  <a:lnTo>
                    <a:pt x="933" y="799"/>
                  </a:lnTo>
                  <a:lnTo>
                    <a:pt x="935" y="800"/>
                  </a:lnTo>
                  <a:lnTo>
                    <a:pt x="937" y="802"/>
                  </a:lnTo>
                  <a:lnTo>
                    <a:pt x="938" y="802"/>
                  </a:lnTo>
                  <a:lnTo>
                    <a:pt x="946" y="806"/>
                  </a:lnTo>
                  <a:lnTo>
                    <a:pt x="955" y="810"/>
                  </a:lnTo>
                  <a:lnTo>
                    <a:pt x="956" y="810"/>
                  </a:lnTo>
                  <a:lnTo>
                    <a:pt x="956" y="811"/>
                  </a:lnTo>
                  <a:lnTo>
                    <a:pt x="956" y="811"/>
                  </a:lnTo>
                  <a:lnTo>
                    <a:pt x="960" y="812"/>
                  </a:lnTo>
                  <a:lnTo>
                    <a:pt x="961" y="812"/>
                  </a:lnTo>
                  <a:lnTo>
                    <a:pt x="963" y="813"/>
                  </a:lnTo>
                  <a:lnTo>
                    <a:pt x="965" y="814"/>
                  </a:lnTo>
                  <a:lnTo>
                    <a:pt x="966" y="814"/>
                  </a:lnTo>
                  <a:lnTo>
                    <a:pt x="966" y="814"/>
                  </a:lnTo>
                  <a:lnTo>
                    <a:pt x="967" y="815"/>
                  </a:lnTo>
                  <a:lnTo>
                    <a:pt x="968" y="815"/>
                  </a:lnTo>
                  <a:lnTo>
                    <a:pt x="969" y="815"/>
                  </a:lnTo>
                  <a:lnTo>
                    <a:pt x="970" y="816"/>
                  </a:lnTo>
                  <a:lnTo>
                    <a:pt x="972" y="816"/>
                  </a:lnTo>
                  <a:lnTo>
                    <a:pt x="973" y="817"/>
                  </a:lnTo>
                  <a:lnTo>
                    <a:pt x="979" y="818"/>
                  </a:lnTo>
                  <a:lnTo>
                    <a:pt x="980" y="819"/>
                  </a:lnTo>
                  <a:lnTo>
                    <a:pt x="981" y="819"/>
                  </a:lnTo>
                  <a:lnTo>
                    <a:pt x="982" y="819"/>
                  </a:lnTo>
                  <a:lnTo>
                    <a:pt x="985" y="820"/>
                  </a:lnTo>
                  <a:lnTo>
                    <a:pt x="989" y="821"/>
                  </a:lnTo>
                  <a:lnTo>
                    <a:pt x="990" y="821"/>
                  </a:lnTo>
                  <a:lnTo>
                    <a:pt x="991" y="822"/>
                  </a:lnTo>
                  <a:lnTo>
                    <a:pt x="995" y="822"/>
                  </a:lnTo>
                  <a:lnTo>
                    <a:pt x="997" y="823"/>
                  </a:lnTo>
                  <a:lnTo>
                    <a:pt x="999" y="823"/>
                  </a:lnTo>
                  <a:lnTo>
                    <a:pt x="1002" y="824"/>
                  </a:lnTo>
                  <a:lnTo>
                    <a:pt x="1004" y="824"/>
                  </a:lnTo>
                  <a:lnTo>
                    <a:pt x="1005" y="824"/>
                  </a:lnTo>
                  <a:lnTo>
                    <a:pt x="1005" y="824"/>
                  </a:lnTo>
                  <a:lnTo>
                    <a:pt x="1009" y="825"/>
                  </a:lnTo>
                  <a:lnTo>
                    <a:pt x="1011" y="825"/>
                  </a:lnTo>
                  <a:lnTo>
                    <a:pt x="1011" y="825"/>
                  </a:lnTo>
                  <a:lnTo>
                    <a:pt x="1011" y="825"/>
                  </a:lnTo>
                  <a:lnTo>
                    <a:pt x="1013" y="826"/>
                  </a:lnTo>
                  <a:lnTo>
                    <a:pt x="1013" y="826"/>
                  </a:lnTo>
                  <a:lnTo>
                    <a:pt x="1014" y="826"/>
                  </a:lnTo>
                  <a:lnTo>
                    <a:pt x="1018" y="826"/>
                  </a:lnTo>
                  <a:lnTo>
                    <a:pt x="1018" y="826"/>
                  </a:lnTo>
                  <a:lnTo>
                    <a:pt x="1020" y="827"/>
                  </a:lnTo>
                  <a:lnTo>
                    <a:pt x="1021" y="827"/>
                  </a:lnTo>
                  <a:lnTo>
                    <a:pt x="1022" y="827"/>
                  </a:lnTo>
                  <a:lnTo>
                    <a:pt x="1023" y="827"/>
                  </a:lnTo>
                  <a:lnTo>
                    <a:pt x="1025" y="827"/>
                  </a:lnTo>
                  <a:lnTo>
                    <a:pt x="1026" y="827"/>
                  </a:lnTo>
                  <a:lnTo>
                    <a:pt x="1027" y="827"/>
                  </a:lnTo>
                  <a:lnTo>
                    <a:pt x="1027" y="827"/>
                  </a:lnTo>
                  <a:lnTo>
                    <a:pt x="1028" y="828"/>
                  </a:lnTo>
                  <a:lnTo>
                    <a:pt x="1029" y="828"/>
                  </a:lnTo>
                  <a:lnTo>
                    <a:pt x="1030" y="828"/>
                  </a:lnTo>
                  <a:lnTo>
                    <a:pt x="1031" y="828"/>
                  </a:lnTo>
                  <a:lnTo>
                    <a:pt x="1031" y="828"/>
                  </a:lnTo>
                  <a:lnTo>
                    <a:pt x="1031" y="828"/>
                  </a:lnTo>
                  <a:lnTo>
                    <a:pt x="1032" y="828"/>
                  </a:lnTo>
                  <a:lnTo>
                    <a:pt x="1036" y="828"/>
                  </a:lnTo>
                  <a:lnTo>
                    <a:pt x="1038" y="829"/>
                  </a:lnTo>
                  <a:lnTo>
                    <a:pt x="1040" y="829"/>
                  </a:lnTo>
                  <a:lnTo>
                    <a:pt x="1041" y="829"/>
                  </a:lnTo>
                  <a:lnTo>
                    <a:pt x="1041" y="829"/>
                  </a:lnTo>
                  <a:lnTo>
                    <a:pt x="1043" y="829"/>
                  </a:lnTo>
                  <a:lnTo>
                    <a:pt x="1043" y="829"/>
                  </a:lnTo>
                  <a:lnTo>
                    <a:pt x="1046" y="829"/>
                  </a:lnTo>
                  <a:lnTo>
                    <a:pt x="1047" y="829"/>
                  </a:lnTo>
                  <a:lnTo>
                    <a:pt x="1049" y="829"/>
                  </a:lnTo>
                  <a:lnTo>
                    <a:pt x="1049" y="829"/>
                  </a:lnTo>
                  <a:lnTo>
                    <a:pt x="1050" y="830"/>
                  </a:lnTo>
                  <a:lnTo>
                    <a:pt x="1050" y="830"/>
                  </a:lnTo>
                  <a:lnTo>
                    <a:pt x="1050" y="830"/>
                  </a:lnTo>
                  <a:lnTo>
                    <a:pt x="1052" y="830"/>
                  </a:lnTo>
                  <a:lnTo>
                    <a:pt x="1053" y="830"/>
                  </a:lnTo>
                  <a:lnTo>
                    <a:pt x="1053" y="830"/>
                  </a:lnTo>
                  <a:lnTo>
                    <a:pt x="1055" y="830"/>
                  </a:lnTo>
                  <a:lnTo>
                    <a:pt x="1060" y="830"/>
                  </a:lnTo>
                  <a:lnTo>
                    <a:pt x="1060" y="830"/>
                  </a:lnTo>
                  <a:lnTo>
                    <a:pt x="1062" y="830"/>
                  </a:lnTo>
                  <a:lnTo>
                    <a:pt x="1063" y="830"/>
                  </a:lnTo>
                  <a:lnTo>
                    <a:pt x="1063" y="830"/>
                  </a:lnTo>
                  <a:lnTo>
                    <a:pt x="1066" y="830"/>
                  </a:lnTo>
                  <a:lnTo>
                    <a:pt x="1068" y="831"/>
                  </a:lnTo>
                  <a:lnTo>
                    <a:pt x="1070" y="831"/>
                  </a:lnTo>
                  <a:lnTo>
                    <a:pt x="1071" y="831"/>
                  </a:lnTo>
                  <a:lnTo>
                    <a:pt x="1071" y="831"/>
                  </a:lnTo>
                  <a:lnTo>
                    <a:pt x="1072" y="831"/>
                  </a:lnTo>
                  <a:lnTo>
                    <a:pt x="1073" y="831"/>
                  </a:lnTo>
                  <a:lnTo>
                    <a:pt x="1074" y="831"/>
                  </a:lnTo>
                  <a:lnTo>
                    <a:pt x="1074" y="831"/>
                  </a:lnTo>
                  <a:lnTo>
                    <a:pt x="1074" y="831"/>
                  </a:lnTo>
                  <a:lnTo>
                    <a:pt x="1075" y="831"/>
                  </a:lnTo>
                  <a:lnTo>
                    <a:pt x="1076" y="831"/>
                  </a:lnTo>
                  <a:lnTo>
                    <a:pt x="1078" y="831"/>
                  </a:lnTo>
                  <a:lnTo>
                    <a:pt x="1081" y="831"/>
                  </a:lnTo>
                  <a:lnTo>
                    <a:pt x="1087" y="831"/>
                  </a:lnTo>
                  <a:lnTo>
                    <a:pt x="1088" y="831"/>
                  </a:lnTo>
                  <a:lnTo>
                    <a:pt x="1089" y="831"/>
                  </a:lnTo>
                  <a:lnTo>
                    <a:pt x="1090" y="831"/>
                  </a:lnTo>
                  <a:lnTo>
                    <a:pt x="1091" y="831"/>
                  </a:lnTo>
                  <a:lnTo>
                    <a:pt x="1093" y="832"/>
                  </a:lnTo>
                  <a:lnTo>
                    <a:pt x="1095" y="832"/>
                  </a:lnTo>
                  <a:lnTo>
                    <a:pt x="1096" y="832"/>
                  </a:lnTo>
                  <a:lnTo>
                    <a:pt x="1096" y="832"/>
                  </a:lnTo>
                  <a:lnTo>
                    <a:pt x="1098" y="832"/>
                  </a:lnTo>
                  <a:lnTo>
                    <a:pt x="1103" y="832"/>
                  </a:lnTo>
                  <a:lnTo>
                    <a:pt x="1104" y="832"/>
                  </a:lnTo>
                  <a:lnTo>
                    <a:pt x="1106" y="832"/>
                  </a:lnTo>
                  <a:lnTo>
                    <a:pt x="1110" y="832"/>
                  </a:lnTo>
                  <a:lnTo>
                    <a:pt x="1112" y="832"/>
                  </a:lnTo>
                  <a:lnTo>
                    <a:pt x="1117" y="832"/>
                  </a:lnTo>
                  <a:lnTo>
                    <a:pt x="1121" y="832"/>
                  </a:lnTo>
                  <a:lnTo>
                    <a:pt x="1121" y="832"/>
                  </a:lnTo>
                  <a:lnTo>
                    <a:pt x="1125" y="832"/>
                  </a:lnTo>
                  <a:lnTo>
                    <a:pt x="1125" y="832"/>
                  </a:lnTo>
                  <a:lnTo>
                    <a:pt x="1132" y="832"/>
                  </a:lnTo>
                  <a:lnTo>
                    <a:pt x="1132" y="832"/>
                  </a:lnTo>
                  <a:lnTo>
                    <a:pt x="1133" y="832"/>
                  </a:lnTo>
                  <a:lnTo>
                    <a:pt x="1133" y="832"/>
                  </a:lnTo>
                  <a:lnTo>
                    <a:pt x="1134" y="832"/>
                  </a:lnTo>
                  <a:lnTo>
                    <a:pt x="1134" y="832"/>
                  </a:lnTo>
                  <a:lnTo>
                    <a:pt x="1134" y="832"/>
                  </a:lnTo>
                  <a:lnTo>
                    <a:pt x="1137" y="832"/>
                  </a:lnTo>
                  <a:lnTo>
                    <a:pt x="1137" y="832"/>
                  </a:lnTo>
                  <a:lnTo>
                    <a:pt x="1139" y="832"/>
                  </a:lnTo>
                  <a:lnTo>
                    <a:pt x="1139" y="832"/>
                  </a:lnTo>
                  <a:lnTo>
                    <a:pt x="1141" y="832"/>
                  </a:lnTo>
                  <a:lnTo>
                    <a:pt x="1142" y="832"/>
                  </a:lnTo>
                  <a:lnTo>
                    <a:pt x="1150" y="832"/>
                  </a:lnTo>
                  <a:lnTo>
                    <a:pt x="1151" y="832"/>
                  </a:lnTo>
                  <a:lnTo>
                    <a:pt x="1154" y="832"/>
                  </a:lnTo>
                  <a:lnTo>
                    <a:pt x="1154" y="832"/>
                  </a:lnTo>
                  <a:lnTo>
                    <a:pt x="1157" y="832"/>
                  </a:lnTo>
                  <a:lnTo>
                    <a:pt x="1157" y="832"/>
                  </a:lnTo>
                  <a:lnTo>
                    <a:pt x="1157" y="832"/>
                  </a:lnTo>
                  <a:lnTo>
                    <a:pt x="1159" y="832"/>
                  </a:lnTo>
                  <a:lnTo>
                    <a:pt x="1160" y="832"/>
                  </a:lnTo>
                  <a:lnTo>
                    <a:pt x="1162" y="832"/>
                  </a:lnTo>
                  <a:lnTo>
                    <a:pt x="1167" y="832"/>
                  </a:lnTo>
                  <a:lnTo>
                    <a:pt x="1170" y="832"/>
                  </a:lnTo>
                  <a:lnTo>
                    <a:pt x="1171" y="832"/>
                  </a:lnTo>
                  <a:lnTo>
                    <a:pt x="1172" y="832"/>
                  </a:lnTo>
                  <a:lnTo>
                    <a:pt x="1176" y="832"/>
                  </a:lnTo>
                  <a:lnTo>
                    <a:pt x="1177" y="832"/>
                  </a:lnTo>
                  <a:lnTo>
                    <a:pt x="1178" y="832"/>
                  </a:lnTo>
                  <a:lnTo>
                    <a:pt x="1178" y="832"/>
                  </a:lnTo>
                  <a:lnTo>
                    <a:pt x="1178" y="832"/>
                  </a:lnTo>
                  <a:lnTo>
                    <a:pt x="1179" y="832"/>
                  </a:lnTo>
                  <a:lnTo>
                    <a:pt x="1180" y="832"/>
                  </a:lnTo>
                  <a:lnTo>
                    <a:pt x="1180" y="832"/>
                  </a:lnTo>
                  <a:lnTo>
                    <a:pt x="1180" y="832"/>
                  </a:lnTo>
                  <a:lnTo>
                    <a:pt x="1181" y="832"/>
                  </a:lnTo>
                  <a:lnTo>
                    <a:pt x="1183" y="832"/>
                  </a:lnTo>
                  <a:lnTo>
                    <a:pt x="1184" y="832"/>
                  </a:lnTo>
                  <a:lnTo>
                    <a:pt x="1184" y="832"/>
                  </a:lnTo>
                  <a:lnTo>
                    <a:pt x="1189" y="833"/>
                  </a:lnTo>
                  <a:lnTo>
                    <a:pt x="1189" y="833"/>
                  </a:lnTo>
                  <a:lnTo>
                    <a:pt x="1189" y="833"/>
                  </a:lnTo>
                  <a:lnTo>
                    <a:pt x="1192" y="833"/>
                  </a:lnTo>
                  <a:lnTo>
                    <a:pt x="1193" y="833"/>
                  </a:lnTo>
                  <a:lnTo>
                    <a:pt x="1196" y="833"/>
                  </a:lnTo>
                  <a:lnTo>
                    <a:pt x="1197" y="833"/>
                  </a:lnTo>
                  <a:lnTo>
                    <a:pt x="1199" y="833"/>
                  </a:lnTo>
                  <a:lnTo>
                    <a:pt x="1199" y="833"/>
                  </a:lnTo>
                  <a:lnTo>
                    <a:pt x="1199" y="833"/>
                  </a:lnTo>
                  <a:lnTo>
                    <a:pt x="1203" y="833"/>
                  </a:lnTo>
                  <a:lnTo>
                    <a:pt x="1203" y="833"/>
                  </a:lnTo>
                  <a:lnTo>
                    <a:pt x="1203" y="833"/>
                  </a:lnTo>
                  <a:lnTo>
                    <a:pt x="1204" y="833"/>
                  </a:lnTo>
                  <a:lnTo>
                    <a:pt x="1205" y="833"/>
                  </a:lnTo>
                  <a:lnTo>
                    <a:pt x="1206" y="833"/>
                  </a:lnTo>
                  <a:lnTo>
                    <a:pt x="1208" y="833"/>
                  </a:lnTo>
                  <a:lnTo>
                    <a:pt x="1208" y="833"/>
                  </a:lnTo>
                  <a:lnTo>
                    <a:pt x="1209" y="833"/>
                  </a:lnTo>
                  <a:lnTo>
                    <a:pt x="1210" y="833"/>
                  </a:lnTo>
                  <a:lnTo>
                    <a:pt x="1213" y="833"/>
                  </a:lnTo>
                  <a:lnTo>
                    <a:pt x="1213" y="833"/>
                  </a:lnTo>
                  <a:lnTo>
                    <a:pt x="1219" y="833"/>
                  </a:lnTo>
                  <a:lnTo>
                    <a:pt x="1220" y="833"/>
                  </a:lnTo>
                  <a:lnTo>
                    <a:pt x="1220" y="833"/>
                  </a:lnTo>
                  <a:lnTo>
                    <a:pt x="1221" y="833"/>
                  </a:lnTo>
                  <a:lnTo>
                    <a:pt x="1221" y="833"/>
                  </a:lnTo>
                  <a:lnTo>
                    <a:pt x="1222" y="833"/>
                  </a:lnTo>
                  <a:lnTo>
                    <a:pt x="1223" y="833"/>
                  </a:lnTo>
                  <a:lnTo>
                    <a:pt x="1224" y="833"/>
                  </a:lnTo>
                  <a:lnTo>
                    <a:pt x="1224" y="833"/>
                  </a:lnTo>
                  <a:lnTo>
                    <a:pt x="1227" y="833"/>
                  </a:lnTo>
                  <a:lnTo>
                    <a:pt x="1228" y="833"/>
                  </a:lnTo>
                  <a:lnTo>
                    <a:pt x="1229" y="833"/>
                  </a:lnTo>
                  <a:lnTo>
                    <a:pt x="1229" y="833"/>
                  </a:lnTo>
                  <a:lnTo>
                    <a:pt x="1231" y="833"/>
                  </a:lnTo>
                  <a:lnTo>
                    <a:pt x="1233" y="833"/>
                  </a:lnTo>
                  <a:lnTo>
                    <a:pt x="1235" y="833"/>
                  </a:lnTo>
                  <a:lnTo>
                    <a:pt x="1237" y="833"/>
                  </a:lnTo>
                  <a:lnTo>
                    <a:pt x="1239" y="833"/>
                  </a:lnTo>
                  <a:lnTo>
                    <a:pt x="1245" y="833"/>
                  </a:lnTo>
                  <a:lnTo>
                    <a:pt x="1248" y="833"/>
                  </a:lnTo>
                  <a:lnTo>
                    <a:pt x="1252" y="833"/>
                  </a:lnTo>
                  <a:lnTo>
                    <a:pt x="1254" y="833"/>
                  </a:lnTo>
                  <a:lnTo>
                    <a:pt x="1255" y="833"/>
                  </a:lnTo>
                  <a:lnTo>
                    <a:pt x="1258" y="833"/>
                  </a:lnTo>
                  <a:lnTo>
                    <a:pt x="1258" y="833"/>
                  </a:lnTo>
                  <a:lnTo>
                    <a:pt x="1258" y="833"/>
                  </a:lnTo>
                  <a:lnTo>
                    <a:pt x="1259" y="833"/>
                  </a:lnTo>
                  <a:lnTo>
                    <a:pt x="1259" y="833"/>
                  </a:lnTo>
                  <a:lnTo>
                    <a:pt x="1268" y="833"/>
                  </a:lnTo>
                  <a:lnTo>
                    <a:pt x="1270" y="833"/>
                  </a:lnTo>
                  <a:lnTo>
                    <a:pt x="1270" y="833"/>
                  </a:lnTo>
                  <a:lnTo>
                    <a:pt x="1271" y="833"/>
                  </a:lnTo>
                  <a:lnTo>
                    <a:pt x="1272" y="833"/>
                  </a:lnTo>
                  <a:lnTo>
                    <a:pt x="1276" y="833"/>
                  </a:lnTo>
                  <a:lnTo>
                    <a:pt x="1277" y="833"/>
                  </a:lnTo>
                  <a:lnTo>
                    <a:pt x="1277" y="833"/>
                  </a:lnTo>
                  <a:lnTo>
                    <a:pt x="1277" y="833"/>
                  </a:lnTo>
                  <a:lnTo>
                    <a:pt x="1279" y="833"/>
                  </a:lnTo>
                  <a:lnTo>
                    <a:pt x="1279" y="833"/>
                  </a:lnTo>
                  <a:lnTo>
                    <a:pt x="1280" y="833"/>
                  </a:lnTo>
                  <a:lnTo>
                    <a:pt x="1281" y="833"/>
                  </a:lnTo>
                  <a:lnTo>
                    <a:pt x="1281" y="833"/>
                  </a:lnTo>
                  <a:lnTo>
                    <a:pt x="1282" y="833"/>
                  </a:lnTo>
                  <a:lnTo>
                    <a:pt x="1282" y="833"/>
                  </a:lnTo>
                  <a:lnTo>
                    <a:pt x="1283" y="833"/>
                  </a:lnTo>
                  <a:lnTo>
                    <a:pt x="1283" y="833"/>
                  </a:lnTo>
                  <a:lnTo>
                    <a:pt x="1285" y="833"/>
                  </a:lnTo>
                  <a:lnTo>
                    <a:pt x="1289" y="833"/>
                  </a:lnTo>
                  <a:lnTo>
                    <a:pt x="1291" y="833"/>
                  </a:lnTo>
                  <a:lnTo>
                    <a:pt x="1294" y="833"/>
                  </a:lnTo>
                  <a:lnTo>
                    <a:pt x="1294" y="833"/>
                  </a:lnTo>
                  <a:lnTo>
                    <a:pt x="1295" y="833"/>
                  </a:lnTo>
                  <a:lnTo>
                    <a:pt x="1297" y="833"/>
                  </a:lnTo>
                  <a:lnTo>
                    <a:pt x="1299" y="833"/>
                  </a:lnTo>
                  <a:lnTo>
                    <a:pt x="1300" y="833"/>
                  </a:lnTo>
                  <a:lnTo>
                    <a:pt x="1302" y="833"/>
                  </a:lnTo>
                  <a:lnTo>
                    <a:pt x="1303" y="833"/>
                  </a:lnTo>
                  <a:lnTo>
                    <a:pt x="1305" y="833"/>
                  </a:lnTo>
                  <a:lnTo>
                    <a:pt x="1305" y="833"/>
                  </a:lnTo>
                  <a:lnTo>
                    <a:pt x="1307" y="833"/>
                  </a:lnTo>
                  <a:lnTo>
                    <a:pt x="1308" y="833"/>
                  </a:lnTo>
                  <a:lnTo>
                    <a:pt x="1309" y="833"/>
                  </a:lnTo>
                  <a:lnTo>
                    <a:pt x="1309" y="833"/>
                  </a:lnTo>
                  <a:lnTo>
                    <a:pt x="1309" y="833"/>
                  </a:lnTo>
                  <a:lnTo>
                    <a:pt x="1314" y="833"/>
                  </a:lnTo>
                  <a:lnTo>
                    <a:pt x="1316" y="833"/>
                  </a:lnTo>
                  <a:lnTo>
                    <a:pt x="1317" y="833"/>
                  </a:lnTo>
                  <a:lnTo>
                    <a:pt x="1318" y="833"/>
                  </a:lnTo>
                  <a:lnTo>
                    <a:pt x="1320" y="833"/>
                  </a:lnTo>
                  <a:lnTo>
                    <a:pt x="1321" y="833"/>
                  </a:lnTo>
                  <a:lnTo>
                    <a:pt x="1324" y="833"/>
                  </a:lnTo>
                  <a:lnTo>
                    <a:pt x="1326" y="833"/>
                  </a:lnTo>
                  <a:lnTo>
                    <a:pt x="1326" y="833"/>
                  </a:lnTo>
                  <a:lnTo>
                    <a:pt x="1328" y="833"/>
                  </a:lnTo>
                  <a:lnTo>
                    <a:pt x="1329" y="833"/>
                  </a:lnTo>
                  <a:lnTo>
                    <a:pt x="1330" y="833"/>
                  </a:lnTo>
                  <a:lnTo>
                    <a:pt x="1331" y="833"/>
                  </a:lnTo>
                  <a:lnTo>
                    <a:pt x="1335" y="833"/>
                  </a:lnTo>
                  <a:lnTo>
                    <a:pt x="1336" y="833"/>
                  </a:lnTo>
                  <a:lnTo>
                    <a:pt x="1337" y="833"/>
                  </a:lnTo>
                  <a:lnTo>
                    <a:pt x="1337" y="833"/>
                  </a:lnTo>
                  <a:lnTo>
                    <a:pt x="1337" y="833"/>
                  </a:lnTo>
                  <a:lnTo>
                    <a:pt x="1337" y="833"/>
                  </a:lnTo>
                  <a:lnTo>
                    <a:pt x="1337" y="833"/>
                  </a:lnTo>
                  <a:lnTo>
                    <a:pt x="1341" y="833"/>
                  </a:lnTo>
                  <a:lnTo>
                    <a:pt x="1344" y="833"/>
                  </a:lnTo>
                  <a:lnTo>
                    <a:pt x="1345" y="833"/>
                  </a:lnTo>
                  <a:lnTo>
                    <a:pt x="1345" y="833"/>
                  </a:lnTo>
                  <a:lnTo>
                    <a:pt x="1346" y="833"/>
                  </a:lnTo>
                  <a:lnTo>
                    <a:pt x="1346" y="833"/>
                  </a:lnTo>
                  <a:lnTo>
                    <a:pt x="1346" y="833"/>
                  </a:lnTo>
                  <a:lnTo>
                    <a:pt x="1346" y="833"/>
                  </a:lnTo>
                  <a:lnTo>
                    <a:pt x="1351" y="833"/>
                  </a:lnTo>
                  <a:lnTo>
                    <a:pt x="1352" y="833"/>
                  </a:lnTo>
                  <a:lnTo>
                    <a:pt x="1352" y="833"/>
                  </a:lnTo>
                  <a:lnTo>
                    <a:pt x="1353" y="833"/>
                  </a:lnTo>
                  <a:lnTo>
                    <a:pt x="1356" y="833"/>
                  </a:lnTo>
                  <a:lnTo>
                    <a:pt x="1356" y="833"/>
                  </a:lnTo>
                  <a:lnTo>
                    <a:pt x="1359" y="833"/>
                  </a:lnTo>
                  <a:lnTo>
                    <a:pt x="1359" y="833"/>
                  </a:lnTo>
                  <a:lnTo>
                    <a:pt x="1360" y="833"/>
                  </a:lnTo>
                  <a:lnTo>
                    <a:pt x="1362" y="833"/>
                  </a:lnTo>
                  <a:lnTo>
                    <a:pt x="1365" y="833"/>
                  </a:lnTo>
                  <a:lnTo>
                    <a:pt x="1365" y="833"/>
                  </a:lnTo>
                  <a:lnTo>
                    <a:pt x="1366" y="833"/>
                  </a:lnTo>
                  <a:lnTo>
                    <a:pt x="1366" y="833"/>
                  </a:lnTo>
                  <a:lnTo>
                    <a:pt x="1367" y="833"/>
                  </a:lnTo>
                  <a:lnTo>
                    <a:pt x="1370" y="833"/>
                  </a:lnTo>
                  <a:lnTo>
                    <a:pt x="1371" y="833"/>
                  </a:lnTo>
                  <a:lnTo>
                    <a:pt x="1372" y="833"/>
                  </a:lnTo>
                  <a:lnTo>
                    <a:pt x="1374" y="833"/>
                  </a:lnTo>
                  <a:lnTo>
                    <a:pt x="1374" y="833"/>
                  </a:lnTo>
                  <a:lnTo>
                    <a:pt x="1381" y="833"/>
                  </a:lnTo>
                  <a:lnTo>
                    <a:pt x="1382" y="833"/>
                  </a:lnTo>
                  <a:lnTo>
                    <a:pt x="1383" y="833"/>
                  </a:lnTo>
                  <a:lnTo>
                    <a:pt x="1384" y="833"/>
                  </a:lnTo>
                  <a:lnTo>
                    <a:pt x="1388" y="833"/>
                  </a:lnTo>
                  <a:lnTo>
                    <a:pt x="1388" y="833"/>
                  </a:lnTo>
                  <a:lnTo>
                    <a:pt x="1389" y="833"/>
                  </a:lnTo>
                  <a:lnTo>
                    <a:pt x="1390" y="833"/>
                  </a:lnTo>
                  <a:lnTo>
                    <a:pt x="1393" y="833"/>
                  </a:lnTo>
                  <a:lnTo>
                    <a:pt x="1393" y="833"/>
                  </a:lnTo>
                  <a:lnTo>
                    <a:pt x="1394" y="833"/>
                  </a:lnTo>
                  <a:lnTo>
                    <a:pt x="1394" y="833"/>
                  </a:lnTo>
                  <a:lnTo>
                    <a:pt x="1395" y="833"/>
                  </a:lnTo>
                  <a:lnTo>
                    <a:pt x="1395" y="833"/>
                  </a:lnTo>
                  <a:lnTo>
                    <a:pt x="1396" y="833"/>
                  </a:lnTo>
                  <a:lnTo>
                    <a:pt x="1396" y="833"/>
                  </a:lnTo>
                  <a:lnTo>
                    <a:pt x="1396" y="833"/>
                  </a:lnTo>
                  <a:lnTo>
                    <a:pt x="1397" y="833"/>
                  </a:lnTo>
                  <a:lnTo>
                    <a:pt x="1397" y="833"/>
                  </a:lnTo>
                  <a:lnTo>
                    <a:pt x="1397" y="833"/>
                  </a:lnTo>
                  <a:lnTo>
                    <a:pt x="1398" y="833"/>
                  </a:lnTo>
                  <a:lnTo>
                    <a:pt x="1399" y="833"/>
                  </a:lnTo>
                  <a:lnTo>
                    <a:pt x="1401" y="833"/>
                  </a:lnTo>
                  <a:lnTo>
                    <a:pt x="1401" y="833"/>
                  </a:lnTo>
                  <a:lnTo>
                    <a:pt x="1402" y="833"/>
                  </a:lnTo>
                  <a:lnTo>
                    <a:pt x="1404" y="833"/>
                  </a:lnTo>
                  <a:lnTo>
                    <a:pt x="1404" y="833"/>
                  </a:lnTo>
                  <a:lnTo>
                    <a:pt x="1404" y="833"/>
                  </a:lnTo>
                  <a:lnTo>
                    <a:pt x="1408" y="833"/>
                  </a:lnTo>
                  <a:lnTo>
                    <a:pt x="1408" y="833"/>
                  </a:lnTo>
                  <a:lnTo>
                    <a:pt x="1409" y="833"/>
                  </a:lnTo>
                  <a:lnTo>
                    <a:pt x="1409" y="833"/>
                  </a:lnTo>
                  <a:lnTo>
                    <a:pt x="1411" y="833"/>
                  </a:lnTo>
                  <a:lnTo>
                    <a:pt x="1413" y="833"/>
                  </a:lnTo>
                  <a:lnTo>
                    <a:pt x="1416" y="833"/>
                  </a:lnTo>
                  <a:lnTo>
                    <a:pt x="1418" y="833"/>
                  </a:lnTo>
                  <a:lnTo>
                    <a:pt x="1418" y="833"/>
                  </a:lnTo>
                  <a:lnTo>
                    <a:pt x="1420" y="833"/>
                  </a:lnTo>
                  <a:lnTo>
                    <a:pt x="1421" y="833"/>
                  </a:lnTo>
                  <a:lnTo>
                    <a:pt x="1422" y="833"/>
                  </a:lnTo>
                  <a:lnTo>
                    <a:pt x="1422" y="833"/>
                  </a:lnTo>
                  <a:lnTo>
                    <a:pt x="1422" y="833"/>
                  </a:lnTo>
                  <a:lnTo>
                    <a:pt x="1423" y="833"/>
                  </a:lnTo>
                  <a:lnTo>
                    <a:pt x="1424" y="833"/>
                  </a:lnTo>
                  <a:lnTo>
                    <a:pt x="1424" y="833"/>
                  </a:lnTo>
                  <a:lnTo>
                    <a:pt x="1425" y="833"/>
                  </a:lnTo>
                  <a:lnTo>
                    <a:pt x="1426" y="833"/>
                  </a:lnTo>
                  <a:lnTo>
                    <a:pt x="1427" y="833"/>
                  </a:lnTo>
                  <a:lnTo>
                    <a:pt x="1428" y="833"/>
                  </a:lnTo>
                  <a:lnTo>
                    <a:pt x="1428" y="833"/>
                  </a:lnTo>
                </a:path>
              </a:pathLst>
            </a:custGeom>
            <a:noFill/>
            <a:ln w="6350">
              <a:solidFill>
                <a:srgbClr val="9035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20">
              <a:extLst>
                <a:ext uri="{FF2B5EF4-FFF2-40B4-BE49-F238E27FC236}">
                  <a16:creationId xmlns:a16="http://schemas.microsoft.com/office/drawing/2014/main" id="{1509D7DE-72B5-B9C0-2B49-991A28305C4E}"/>
                </a:ext>
              </a:extLst>
            </p:cNvPr>
            <p:cNvSpPr>
              <a:spLocks noChangeShapeType="1"/>
            </p:cNvSpPr>
            <p:nvPr/>
          </p:nvSpPr>
          <p:spPr bwMode="auto">
            <a:xfrm flipV="1">
              <a:off x="1355725" y="4519613"/>
              <a:ext cx="0" cy="1430337"/>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21">
              <a:extLst>
                <a:ext uri="{FF2B5EF4-FFF2-40B4-BE49-F238E27FC236}">
                  <a16:creationId xmlns:a16="http://schemas.microsoft.com/office/drawing/2014/main" id="{025E3C23-5A63-8B3D-4C12-40F4082B986B}"/>
                </a:ext>
              </a:extLst>
            </p:cNvPr>
            <p:cNvSpPr>
              <a:spLocks noChangeShapeType="1"/>
            </p:cNvSpPr>
            <p:nvPr/>
          </p:nvSpPr>
          <p:spPr bwMode="auto">
            <a:xfrm flipH="1">
              <a:off x="1328738" y="5908675"/>
              <a:ext cx="26988"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22">
              <a:extLst>
                <a:ext uri="{FF2B5EF4-FFF2-40B4-BE49-F238E27FC236}">
                  <a16:creationId xmlns:a16="http://schemas.microsoft.com/office/drawing/2014/main" id="{AEA55B84-F735-7F2F-1735-1D05DEE029D0}"/>
                </a:ext>
              </a:extLst>
            </p:cNvPr>
            <p:cNvSpPr>
              <a:spLocks noChangeArrowheads="1"/>
            </p:cNvSpPr>
            <p:nvPr/>
          </p:nvSpPr>
          <p:spPr bwMode="auto">
            <a:xfrm>
              <a:off x="1245623" y="5818823"/>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0</a:t>
              </a:r>
              <a:endParaRPr lang="zh-CN" altLang="zh-CN" sz="800"/>
            </a:p>
          </p:txBody>
        </p:sp>
        <p:sp>
          <p:nvSpPr>
            <p:cNvPr id="28" name="Line 23">
              <a:extLst>
                <a:ext uri="{FF2B5EF4-FFF2-40B4-BE49-F238E27FC236}">
                  <a16:creationId xmlns:a16="http://schemas.microsoft.com/office/drawing/2014/main" id="{6C098904-46DE-D215-3FEC-AA0091FA00C5}"/>
                </a:ext>
              </a:extLst>
            </p:cNvPr>
            <p:cNvSpPr>
              <a:spLocks noChangeShapeType="1"/>
            </p:cNvSpPr>
            <p:nvPr/>
          </p:nvSpPr>
          <p:spPr bwMode="auto">
            <a:xfrm flipH="1">
              <a:off x="1328738" y="5572125"/>
              <a:ext cx="26988"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24">
              <a:extLst>
                <a:ext uri="{FF2B5EF4-FFF2-40B4-BE49-F238E27FC236}">
                  <a16:creationId xmlns:a16="http://schemas.microsoft.com/office/drawing/2014/main" id="{1F15217E-4A2B-C848-9864-9AE4582D54CF}"/>
                </a:ext>
              </a:extLst>
            </p:cNvPr>
            <p:cNvSpPr>
              <a:spLocks noChangeArrowheads="1"/>
            </p:cNvSpPr>
            <p:nvPr/>
          </p:nvSpPr>
          <p:spPr bwMode="auto">
            <a:xfrm>
              <a:off x="1139825" y="5479098"/>
              <a:ext cx="14427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.05</a:t>
              </a:r>
              <a:endParaRPr lang="zh-CN" altLang="zh-CN" sz="800"/>
            </a:p>
          </p:txBody>
        </p:sp>
        <p:sp>
          <p:nvSpPr>
            <p:cNvPr id="30" name="Line 25">
              <a:extLst>
                <a:ext uri="{FF2B5EF4-FFF2-40B4-BE49-F238E27FC236}">
                  <a16:creationId xmlns:a16="http://schemas.microsoft.com/office/drawing/2014/main" id="{E99E39FF-B6D2-4DB2-6C99-08A268D349EA}"/>
                </a:ext>
              </a:extLst>
            </p:cNvPr>
            <p:cNvSpPr>
              <a:spLocks noChangeShapeType="1"/>
            </p:cNvSpPr>
            <p:nvPr/>
          </p:nvSpPr>
          <p:spPr bwMode="auto">
            <a:xfrm flipH="1">
              <a:off x="1328738" y="5235575"/>
              <a:ext cx="26988"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6">
              <a:extLst>
                <a:ext uri="{FF2B5EF4-FFF2-40B4-BE49-F238E27FC236}">
                  <a16:creationId xmlns:a16="http://schemas.microsoft.com/office/drawing/2014/main" id="{2A4FEEE0-65F1-5A3E-6DA0-29C8F2BF39C1}"/>
                </a:ext>
              </a:extLst>
            </p:cNvPr>
            <p:cNvSpPr>
              <a:spLocks noChangeArrowheads="1"/>
            </p:cNvSpPr>
            <p:nvPr/>
          </p:nvSpPr>
          <p:spPr bwMode="auto">
            <a:xfrm>
              <a:off x="1210357" y="5145723"/>
              <a:ext cx="8656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.1</a:t>
              </a:r>
              <a:endParaRPr lang="zh-CN" altLang="zh-CN" sz="800"/>
            </a:p>
          </p:txBody>
        </p:sp>
        <p:sp>
          <p:nvSpPr>
            <p:cNvPr id="32" name="Line 27">
              <a:extLst>
                <a:ext uri="{FF2B5EF4-FFF2-40B4-BE49-F238E27FC236}">
                  <a16:creationId xmlns:a16="http://schemas.microsoft.com/office/drawing/2014/main" id="{7E02F6C4-5393-4EBF-CEA2-8D4A681CE7DA}"/>
                </a:ext>
              </a:extLst>
            </p:cNvPr>
            <p:cNvSpPr>
              <a:spLocks noChangeShapeType="1"/>
            </p:cNvSpPr>
            <p:nvPr/>
          </p:nvSpPr>
          <p:spPr bwMode="auto">
            <a:xfrm flipH="1">
              <a:off x="1328738" y="4897438"/>
              <a:ext cx="26988"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28">
              <a:extLst>
                <a:ext uri="{FF2B5EF4-FFF2-40B4-BE49-F238E27FC236}">
                  <a16:creationId xmlns:a16="http://schemas.microsoft.com/office/drawing/2014/main" id="{1FD994D2-3DDC-B848-7335-D3DC549F1182}"/>
                </a:ext>
              </a:extLst>
            </p:cNvPr>
            <p:cNvSpPr>
              <a:spLocks noChangeArrowheads="1"/>
            </p:cNvSpPr>
            <p:nvPr/>
          </p:nvSpPr>
          <p:spPr bwMode="auto">
            <a:xfrm>
              <a:off x="1139825" y="4805998"/>
              <a:ext cx="14427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.15</a:t>
              </a:r>
              <a:endParaRPr lang="zh-CN" altLang="zh-CN" sz="800"/>
            </a:p>
          </p:txBody>
        </p:sp>
        <p:sp>
          <p:nvSpPr>
            <p:cNvPr id="34" name="Line 29">
              <a:extLst>
                <a:ext uri="{FF2B5EF4-FFF2-40B4-BE49-F238E27FC236}">
                  <a16:creationId xmlns:a16="http://schemas.microsoft.com/office/drawing/2014/main" id="{1CE330F2-65E3-8373-366F-F5762C27AFBC}"/>
                </a:ext>
              </a:extLst>
            </p:cNvPr>
            <p:cNvSpPr>
              <a:spLocks noChangeShapeType="1"/>
            </p:cNvSpPr>
            <p:nvPr/>
          </p:nvSpPr>
          <p:spPr bwMode="auto">
            <a:xfrm flipH="1">
              <a:off x="1328738" y="4560888"/>
              <a:ext cx="26988"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30">
              <a:extLst>
                <a:ext uri="{FF2B5EF4-FFF2-40B4-BE49-F238E27FC236}">
                  <a16:creationId xmlns:a16="http://schemas.microsoft.com/office/drawing/2014/main" id="{526D39FD-52A6-04AA-BB7E-F23ADD5A781A}"/>
                </a:ext>
              </a:extLst>
            </p:cNvPr>
            <p:cNvSpPr>
              <a:spLocks noChangeArrowheads="1"/>
            </p:cNvSpPr>
            <p:nvPr/>
          </p:nvSpPr>
          <p:spPr bwMode="auto">
            <a:xfrm>
              <a:off x="1210357" y="4472623"/>
              <a:ext cx="8656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.2</a:t>
              </a:r>
              <a:endParaRPr lang="zh-CN" altLang="zh-CN" sz="800"/>
            </a:p>
          </p:txBody>
        </p:sp>
        <p:sp>
          <p:nvSpPr>
            <p:cNvPr id="36" name="Line 31">
              <a:extLst>
                <a:ext uri="{FF2B5EF4-FFF2-40B4-BE49-F238E27FC236}">
                  <a16:creationId xmlns:a16="http://schemas.microsoft.com/office/drawing/2014/main" id="{E8AC90B2-8D9E-6C02-DA83-BD39BE0CDB9F}"/>
                </a:ext>
              </a:extLst>
            </p:cNvPr>
            <p:cNvSpPr>
              <a:spLocks noChangeShapeType="1"/>
            </p:cNvSpPr>
            <p:nvPr/>
          </p:nvSpPr>
          <p:spPr bwMode="auto">
            <a:xfrm>
              <a:off x="1355725" y="5949950"/>
              <a:ext cx="2397125"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32">
              <a:extLst>
                <a:ext uri="{FF2B5EF4-FFF2-40B4-BE49-F238E27FC236}">
                  <a16:creationId xmlns:a16="http://schemas.microsoft.com/office/drawing/2014/main" id="{44724F77-5BAE-F067-8228-269E36053228}"/>
                </a:ext>
              </a:extLst>
            </p:cNvPr>
            <p:cNvSpPr>
              <a:spLocks noChangeShapeType="1"/>
            </p:cNvSpPr>
            <p:nvPr/>
          </p:nvSpPr>
          <p:spPr bwMode="auto">
            <a:xfrm>
              <a:off x="1398588" y="5949950"/>
              <a:ext cx="0" cy="26987"/>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3">
              <a:extLst>
                <a:ext uri="{FF2B5EF4-FFF2-40B4-BE49-F238E27FC236}">
                  <a16:creationId xmlns:a16="http://schemas.microsoft.com/office/drawing/2014/main" id="{57ABF7A8-4935-0FF7-AF76-9D8449032A05}"/>
                </a:ext>
              </a:extLst>
            </p:cNvPr>
            <p:cNvSpPr>
              <a:spLocks noChangeArrowheads="1"/>
            </p:cNvSpPr>
            <p:nvPr/>
          </p:nvSpPr>
          <p:spPr bwMode="auto">
            <a:xfrm>
              <a:off x="1326515" y="5991225"/>
              <a:ext cx="1490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-10</a:t>
              </a:r>
              <a:endParaRPr lang="zh-CN" altLang="zh-CN" sz="800"/>
            </a:p>
          </p:txBody>
        </p:sp>
        <p:sp>
          <p:nvSpPr>
            <p:cNvPr id="39" name="Line 34">
              <a:extLst>
                <a:ext uri="{FF2B5EF4-FFF2-40B4-BE49-F238E27FC236}">
                  <a16:creationId xmlns:a16="http://schemas.microsoft.com/office/drawing/2014/main" id="{E9CCD54F-92BD-E2C6-BBA8-C06829516CAA}"/>
                </a:ext>
              </a:extLst>
            </p:cNvPr>
            <p:cNvSpPr>
              <a:spLocks noChangeShapeType="1"/>
            </p:cNvSpPr>
            <p:nvPr/>
          </p:nvSpPr>
          <p:spPr bwMode="auto">
            <a:xfrm>
              <a:off x="1976438" y="5949950"/>
              <a:ext cx="0" cy="26987"/>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35">
              <a:extLst>
                <a:ext uri="{FF2B5EF4-FFF2-40B4-BE49-F238E27FC236}">
                  <a16:creationId xmlns:a16="http://schemas.microsoft.com/office/drawing/2014/main" id="{E0E07893-111F-64B7-B2ED-311172880A6E}"/>
                </a:ext>
              </a:extLst>
            </p:cNvPr>
            <p:cNvSpPr>
              <a:spLocks noChangeArrowheads="1"/>
            </p:cNvSpPr>
            <p:nvPr/>
          </p:nvSpPr>
          <p:spPr bwMode="auto">
            <a:xfrm>
              <a:off x="1925003" y="5991225"/>
              <a:ext cx="913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-5</a:t>
              </a:r>
              <a:endParaRPr lang="zh-CN" altLang="zh-CN" sz="800"/>
            </a:p>
          </p:txBody>
        </p:sp>
        <p:sp>
          <p:nvSpPr>
            <p:cNvPr id="41" name="Line 36">
              <a:extLst>
                <a:ext uri="{FF2B5EF4-FFF2-40B4-BE49-F238E27FC236}">
                  <a16:creationId xmlns:a16="http://schemas.microsoft.com/office/drawing/2014/main" id="{68AE7FEB-93CD-0643-15EF-3EA4462837D2}"/>
                </a:ext>
              </a:extLst>
            </p:cNvPr>
            <p:cNvSpPr>
              <a:spLocks noChangeShapeType="1"/>
            </p:cNvSpPr>
            <p:nvPr/>
          </p:nvSpPr>
          <p:spPr bwMode="auto">
            <a:xfrm>
              <a:off x="2554288" y="5949950"/>
              <a:ext cx="0" cy="26987"/>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7">
              <a:extLst>
                <a:ext uri="{FF2B5EF4-FFF2-40B4-BE49-F238E27FC236}">
                  <a16:creationId xmlns:a16="http://schemas.microsoft.com/office/drawing/2014/main" id="{455ED856-242E-D10A-81B6-1FDAC67B9449}"/>
                </a:ext>
              </a:extLst>
            </p:cNvPr>
            <p:cNvSpPr>
              <a:spLocks noChangeArrowheads="1"/>
            </p:cNvSpPr>
            <p:nvPr/>
          </p:nvSpPr>
          <p:spPr bwMode="auto">
            <a:xfrm>
              <a:off x="2513965" y="5991225"/>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0</a:t>
              </a:r>
              <a:endParaRPr lang="zh-CN" altLang="zh-CN" sz="800"/>
            </a:p>
          </p:txBody>
        </p:sp>
        <p:sp>
          <p:nvSpPr>
            <p:cNvPr id="43" name="Line 38">
              <a:extLst>
                <a:ext uri="{FF2B5EF4-FFF2-40B4-BE49-F238E27FC236}">
                  <a16:creationId xmlns:a16="http://schemas.microsoft.com/office/drawing/2014/main" id="{9F91CCEF-3E5F-9455-88BB-2440EAB13B14}"/>
                </a:ext>
              </a:extLst>
            </p:cNvPr>
            <p:cNvSpPr>
              <a:spLocks noChangeShapeType="1"/>
            </p:cNvSpPr>
            <p:nvPr/>
          </p:nvSpPr>
          <p:spPr bwMode="auto">
            <a:xfrm>
              <a:off x="3130550" y="5949950"/>
              <a:ext cx="0" cy="26987"/>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39">
              <a:extLst>
                <a:ext uri="{FF2B5EF4-FFF2-40B4-BE49-F238E27FC236}">
                  <a16:creationId xmlns:a16="http://schemas.microsoft.com/office/drawing/2014/main" id="{7EE56A78-78C2-3FD5-4EF6-DFAE493EBD69}"/>
                </a:ext>
              </a:extLst>
            </p:cNvPr>
            <p:cNvSpPr>
              <a:spLocks noChangeArrowheads="1"/>
            </p:cNvSpPr>
            <p:nvPr/>
          </p:nvSpPr>
          <p:spPr bwMode="auto">
            <a:xfrm>
              <a:off x="3090228" y="5991225"/>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5</a:t>
              </a:r>
              <a:endParaRPr lang="zh-CN" altLang="zh-CN" sz="800"/>
            </a:p>
          </p:txBody>
        </p:sp>
        <p:sp>
          <p:nvSpPr>
            <p:cNvPr id="45" name="Line 40">
              <a:extLst>
                <a:ext uri="{FF2B5EF4-FFF2-40B4-BE49-F238E27FC236}">
                  <a16:creationId xmlns:a16="http://schemas.microsoft.com/office/drawing/2014/main" id="{679EAFFB-0ABC-6C90-DEDD-4B7C038E5C2E}"/>
                </a:ext>
              </a:extLst>
            </p:cNvPr>
            <p:cNvSpPr>
              <a:spLocks noChangeShapeType="1"/>
            </p:cNvSpPr>
            <p:nvPr/>
          </p:nvSpPr>
          <p:spPr bwMode="auto">
            <a:xfrm>
              <a:off x="3709988" y="5949950"/>
              <a:ext cx="0" cy="26987"/>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41">
              <a:extLst>
                <a:ext uri="{FF2B5EF4-FFF2-40B4-BE49-F238E27FC236}">
                  <a16:creationId xmlns:a16="http://schemas.microsoft.com/office/drawing/2014/main" id="{E7810B1B-0C17-EA3C-3684-BA9B61718BEC}"/>
                </a:ext>
              </a:extLst>
            </p:cNvPr>
            <p:cNvSpPr>
              <a:spLocks noChangeArrowheads="1"/>
            </p:cNvSpPr>
            <p:nvPr/>
          </p:nvSpPr>
          <p:spPr bwMode="auto">
            <a:xfrm>
              <a:off x="3650615" y="5991225"/>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10</a:t>
              </a:r>
              <a:endParaRPr lang="zh-CN" altLang="zh-CN" sz="800"/>
            </a:p>
          </p:txBody>
        </p:sp>
      </p:grpSp>
      <p:grpSp>
        <p:nvGrpSpPr>
          <p:cNvPr id="47" name="Group 9277">
            <a:extLst>
              <a:ext uri="{FF2B5EF4-FFF2-40B4-BE49-F238E27FC236}">
                <a16:creationId xmlns:a16="http://schemas.microsoft.com/office/drawing/2014/main" id="{22037276-DB4D-BBF3-1326-FB60401D0BAB}"/>
              </a:ext>
            </a:extLst>
          </p:cNvPr>
          <p:cNvGrpSpPr/>
          <p:nvPr/>
        </p:nvGrpSpPr>
        <p:grpSpPr>
          <a:xfrm>
            <a:off x="5113143" y="4041800"/>
            <a:ext cx="2936142" cy="2037505"/>
            <a:chOff x="5549583" y="4520565"/>
            <a:chExt cx="2507461" cy="1585834"/>
          </a:xfrm>
        </p:grpSpPr>
        <p:sp>
          <p:nvSpPr>
            <p:cNvPr id="48" name="Rectangle 54">
              <a:extLst>
                <a:ext uri="{FF2B5EF4-FFF2-40B4-BE49-F238E27FC236}">
                  <a16:creationId xmlns:a16="http://schemas.microsoft.com/office/drawing/2014/main" id="{56079DB8-FDBB-9335-A833-1576D4D0686E}"/>
                </a:ext>
              </a:extLst>
            </p:cNvPr>
            <p:cNvSpPr>
              <a:spLocks noChangeArrowheads="1"/>
            </p:cNvSpPr>
            <p:nvPr/>
          </p:nvSpPr>
          <p:spPr bwMode="auto">
            <a:xfrm>
              <a:off x="5694363" y="4540250"/>
              <a:ext cx="2347913" cy="1403350"/>
            </a:xfrm>
            <a:prstGeom prst="rect">
              <a:avLst/>
            </a:prstGeom>
            <a:solidFill>
              <a:srgbClr val="FFFFFF"/>
            </a:solidFill>
            <a:ln w="3175">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Line 55">
              <a:extLst>
                <a:ext uri="{FF2B5EF4-FFF2-40B4-BE49-F238E27FC236}">
                  <a16:creationId xmlns:a16="http://schemas.microsoft.com/office/drawing/2014/main" id="{974F48E8-0E19-E635-4D82-221034815764}"/>
                </a:ext>
              </a:extLst>
            </p:cNvPr>
            <p:cNvSpPr>
              <a:spLocks noChangeShapeType="1"/>
            </p:cNvSpPr>
            <p:nvPr/>
          </p:nvSpPr>
          <p:spPr bwMode="auto">
            <a:xfrm>
              <a:off x="5694363" y="5902325"/>
              <a:ext cx="2347913" cy="0"/>
            </a:xfrm>
            <a:prstGeom prst="line">
              <a:avLst/>
            </a:prstGeom>
            <a:noFill/>
            <a:ln w="6350" cap="flat">
              <a:solidFill>
                <a:srgbClr val="EAF2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0">
              <a:extLst>
                <a:ext uri="{FF2B5EF4-FFF2-40B4-BE49-F238E27FC236}">
                  <a16:creationId xmlns:a16="http://schemas.microsoft.com/office/drawing/2014/main" id="{8A7C2525-7FE7-7A42-EE3C-AFDE74F025F2}"/>
                </a:ext>
              </a:extLst>
            </p:cNvPr>
            <p:cNvSpPr>
              <a:spLocks/>
            </p:cNvSpPr>
            <p:nvPr/>
          </p:nvSpPr>
          <p:spPr bwMode="auto">
            <a:xfrm>
              <a:off x="5741988" y="4586288"/>
              <a:ext cx="2255838" cy="1316037"/>
            </a:xfrm>
            <a:custGeom>
              <a:avLst/>
              <a:gdLst>
                <a:gd name="T0" fmla="*/ 28 w 1428"/>
                <a:gd name="T1" fmla="*/ 833 h 833"/>
                <a:gd name="T2" fmla="*/ 56 w 1428"/>
                <a:gd name="T3" fmla="*/ 833 h 833"/>
                <a:gd name="T4" fmla="*/ 84 w 1428"/>
                <a:gd name="T5" fmla="*/ 833 h 833"/>
                <a:gd name="T6" fmla="*/ 109 w 1428"/>
                <a:gd name="T7" fmla="*/ 833 h 833"/>
                <a:gd name="T8" fmla="*/ 134 w 1428"/>
                <a:gd name="T9" fmla="*/ 833 h 833"/>
                <a:gd name="T10" fmla="*/ 161 w 1428"/>
                <a:gd name="T11" fmla="*/ 833 h 833"/>
                <a:gd name="T12" fmla="*/ 191 w 1428"/>
                <a:gd name="T13" fmla="*/ 833 h 833"/>
                <a:gd name="T14" fmla="*/ 210 w 1428"/>
                <a:gd name="T15" fmla="*/ 833 h 833"/>
                <a:gd name="T16" fmla="*/ 244 w 1428"/>
                <a:gd name="T17" fmla="*/ 833 h 833"/>
                <a:gd name="T18" fmla="*/ 265 w 1428"/>
                <a:gd name="T19" fmla="*/ 833 h 833"/>
                <a:gd name="T20" fmla="*/ 297 w 1428"/>
                <a:gd name="T21" fmla="*/ 833 h 833"/>
                <a:gd name="T22" fmla="*/ 314 w 1428"/>
                <a:gd name="T23" fmla="*/ 833 h 833"/>
                <a:gd name="T24" fmla="*/ 340 w 1428"/>
                <a:gd name="T25" fmla="*/ 833 h 833"/>
                <a:gd name="T26" fmla="*/ 365 w 1428"/>
                <a:gd name="T27" fmla="*/ 833 h 833"/>
                <a:gd name="T28" fmla="*/ 380 w 1428"/>
                <a:gd name="T29" fmla="*/ 833 h 833"/>
                <a:gd name="T30" fmla="*/ 398 w 1428"/>
                <a:gd name="T31" fmla="*/ 833 h 833"/>
                <a:gd name="T32" fmla="*/ 414 w 1428"/>
                <a:gd name="T33" fmla="*/ 833 h 833"/>
                <a:gd name="T34" fmla="*/ 432 w 1428"/>
                <a:gd name="T35" fmla="*/ 833 h 833"/>
                <a:gd name="T36" fmla="*/ 454 w 1428"/>
                <a:gd name="T37" fmla="*/ 833 h 833"/>
                <a:gd name="T38" fmla="*/ 470 w 1428"/>
                <a:gd name="T39" fmla="*/ 833 h 833"/>
                <a:gd name="T40" fmla="*/ 491 w 1428"/>
                <a:gd name="T41" fmla="*/ 833 h 833"/>
                <a:gd name="T42" fmla="*/ 509 w 1428"/>
                <a:gd name="T43" fmla="*/ 833 h 833"/>
                <a:gd name="T44" fmla="*/ 534 w 1428"/>
                <a:gd name="T45" fmla="*/ 833 h 833"/>
                <a:gd name="T46" fmla="*/ 559 w 1428"/>
                <a:gd name="T47" fmla="*/ 832 h 833"/>
                <a:gd name="T48" fmla="*/ 591 w 1428"/>
                <a:gd name="T49" fmla="*/ 830 h 833"/>
                <a:gd name="T50" fmla="*/ 607 w 1428"/>
                <a:gd name="T51" fmla="*/ 822 h 833"/>
                <a:gd name="T52" fmla="*/ 622 w 1428"/>
                <a:gd name="T53" fmla="*/ 800 h 833"/>
                <a:gd name="T54" fmla="*/ 641 w 1428"/>
                <a:gd name="T55" fmla="*/ 721 h 833"/>
                <a:gd name="T56" fmla="*/ 666 w 1428"/>
                <a:gd name="T57" fmla="*/ 482 h 833"/>
                <a:gd name="T58" fmla="*/ 686 w 1428"/>
                <a:gd name="T59" fmla="*/ 203 h 833"/>
                <a:gd name="T60" fmla="*/ 720 w 1428"/>
                <a:gd name="T61" fmla="*/ 14 h 833"/>
                <a:gd name="T62" fmla="*/ 743 w 1428"/>
                <a:gd name="T63" fmla="*/ 252 h 833"/>
                <a:gd name="T64" fmla="*/ 766 w 1428"/>
                <a:gd name="T65" fmla="*/ 559 h 833"/>
                <a:gd name="T66" fmla="*/ 792 w 1428"/>
                <a:gd name="T67" fmla="*/ 759 h 833"/>
                <a:gd name="T68" fmla="*/ 813 w 1428"/>
                <a:gd name="T69" fmla="*/ 816 h 833"/>
                <a:gd name="T70" fmla="*/ 842 w 1428"/>
                <a:gd name="T71" fmla="*/ 831 h 833"/>
                <a:gd name="T72" fmla="*/ 860 w 1428"/>
                <a:gd name="T73" fmla="*/ 832 h 833"/>
                <a:gd name="T74" fmla="*/ 872 w 1428"/>
                <a:gd name="T75" fmla="*/ 833 h 833"/>
                <a:gd name="T76" fmla="*/ 890 w 1428"/>
                <a:gd name="T77" fmla="*/ 833 h 833"/>
                <a:gd name="T78" fmla="*/ 905 w 1428"/>
                <a:gd name="T79" fmla="*/ 833 h 833"/>
                <a:gd name="T80" fmla="*/ 925 w 1428"/>
                <a:gd name="T81" fmla="*/ 833 h 833"/>
                <a:gd name="T82" fmla="*/ 965 w 1428"/>
                <a:gd name="T83" fmla="*/ 833 h 833"/>
                <a:gd name="T84" fmla="*/ 991 w 1428"/>
                <a:gd name="T85" fmla="*/ 833 h 833"/>
                <a:gd name="T86" fmla="*/ 1018 w 1428"/>
                <a:gd name="T87" fmla="*/ 833 h 833"/>
                <a:gd name="T88" fmla="*/ 1036 w 1428"/>
                <a:gd name="T89" fmla="*/ 833 h 833"/>
                <a:gd name="T90" fmla="*/ 1053 w 1428"/>
                <a:gd name="T91" fmla="*/ 833 h 833"/>
                <a:gd name="T92" fmla="*/ 1074 w 1428"/>
                <a:gd name="T93" fmla="*/ 833 h 833"/>
                <a:gd name="T94" fmla="*/ 1104 w 1428"/>
                <a:gd name="T95" fmla="*/ 833 h 833"/>
                <a:gd name="T96" fmla="*/ 1137 w 1428"/>
                <a:gd name="T97" fmla="*/ 833 h 833"/>
                <a:gd name="T98" fmla="*/ 1167 w 1428"/>
                <a:gd name="T99" fmla="*/ 833 h 833"/>
                <a:gd name="T100" fmla="*/ 1184 w 1428"/>
                <a:gd name="T101" fmla="*/ 833 h 833"/>
                <a:gd name="T102" fmla="*/ 1206 w 1428"/>
                <a:gd name="T103" fmla="*/ 833 h 833"/>
                <a:gd name="T104" fmla="*/ 1227 w 1428"/>
                <a:gd name="T105" fmla="*/ 833 h 833"/>
                <a:gd name="T106" fmla="*/ 1258 w 1428"/>
                <a:gd name="T107" fmla="*/ 833 h 833"/>
                <a:gd name="T108" fmla="*/ 1281 w 1428"/>
                <a:gd name="T109" fmla="*/ 833 h 833"/>
                <a:gd name="T110" fmla="*/ 1305 w 1428"/>
                <a:gd name="T111" fmla="*/ 833 h 833"/>
                <a:gd name="T112" fmla="*/ 1328 w 1428"/>
                <a:gd name="T113" fmla="*/ 833 h 833"/>
                <a:gd name="T114" fmla="*/ 1346 w 1428"/>
                <a:gd name="T115" fmla="*/ 833 h 833"/>
                <a:gd name="T116" fmla="*/ 1366 w 1428"/>
                <a:gd name="T117" fmla="*/ 833 h 833"/>
                <a:gd name="T118" fmla="*/ 1393 w 1428"/>
                <a:gd name="T119" fmla="*/ 833 h 833"/>
                <a:gd name="T120" fmla="*/ 1404 w 1428"/>
                <a:gd name="T121" fmla="*/ 833 h 833"/>
                <a:gd name="T122" fmla="*/ 1422 w 1428"/>
                <a:gd name="T123"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3"/>
                  </a:moveTo>
                  <a:lnTo>
                    <a:pt x="3" y="833"/>
                  </a:lnTo>
                  <a:lnTo>
                    <a:pt x="5" y="833"/>
                  </a:lnTo>
                  <a:lnTo>
                    <a:pt x="8" y="833"/>
                  </a:lnTo>
                  <a:lnTo>
                    <a:pt x="9" y="833"/>
                  </a:lnTo>
                  <a:lnTo>
                    <a:pt x="10" y="833"/>
                  </a:lnTo>
                  <a:lnTo>
                    <a:pt x="12" y="833"/>
                  </a:lnTo>
                  <a:lnTo>
                    <a:pt x="13" y="833"/>
                  </a:lnTo>
                  <a:lnTo>
                    <a:pt x="13" y="833"/>
                  </a:lnTo>
                  <a:lnTo>
                    <a:pt x="16" y="833"/>
                  </a:lnTo>
                  <a:lnTo>
                    <a:pt x="18" y="833"/>
                  </a:lnTo>
                  <a:lnTo>
                    <a:pt x="20" y="833"/>
                  </a:lnTo>
                  <a:lnTo>
                    <a:pt x="24" y="833"/>
                  </a:lnTo>
                  <a:lnTo>
                    <a:pt x="26" y="833"/>
                  </a:lnTo>
                  <a:lnTo>
                    <a:pt x="27" y="833"/>
                  </a:lnTo>
                  <a:lnTo>
                    <a:pt x="28" y="833"/>
                  </a:lnTo>
                  <a:lnTo>
                    <a:pt x="28" y="833"/>
                  </a:lnTo>
                  <a:lnTo>
                    <a:pt x="30" y="833"/>
                  </a:lnTo>
                  <a:lnTo>
                    <a:pt x="30" y="833"/>
                  </a:lnTo>
                  <a:lnTo>
                    <a:pt x="31" y="833"/>
                  </a:lnTo>
                  <a:lnTo>
                    <a:pt x="35" y="833"/>
                  </a:lnTo>
                  <a:lnTo>
                    <a:pt x="35" y="833"/>
                  </a:lnTo>
                  <a:lnTo>
                    <a:pt x="35" y="833"/>
                  </a:lnTo>
                  <a:lnTo>
                    <a:pt x="37" y="833"/>
                  </a:lnTo>
                  <a:lnTo>
                    <a:pt x="39" y="833"/>
                  </a:lnTo>
                  <a:lnTo>
                    <a:pt x="43" y="833"/>
                  </a:lnTo>
                  <a:lnTo>
                    <a:pt x="47" y="833"/>
                  </a:lnTo>
                  <a:lnTo>
                    <a:pt x="49" y="833"/>
                  </a:lnTo>
                  <a:lnTo>
                    <a:pt x="50" y="833"/>
                  </a:lnTo>
                  <a:lnTo>
                    <a:pt x="51" y="833"/>
                  </a:lnTo>
                  <a:lnTo>
                    <a:pt x="51" y="833"/>
                  </a:lnTo>
                  <a:lnTo>
                    <a:pt x="56" y="833"/>
                  </a:lnTo>
                  <a:lnTo>
                    <a:pt x="56" y="833"/>
                  </a:lnTo>
                  <a:lnTo>
                    <a:pt x="57" y="833"/>
                  </a:lnTo>
                  <a:lnTo>
                    <a:pt x="59" y="833"/>
                  </a:lnTo>
                  <a:lnTo>
                    <a:pt x="64" y="833"/>
                  </a:lnTo>
                  <a:lnTo>
                    <a:pt x="64" y="833"/>
                  </a:lnTo>
                  <a:lnTo>
                    <a:pt x="67" y="833"/>
                  </a:lnTo>
                  <a:lnTo>
                    <a:pt x="67" y="833"/>
                  </a:lnTo>
                  <a:lnTo>
                    <a:pt x="67" y="833"/>
                  </a:lnTo>
                  <a:lnTo>
                    <a:pt x="68" y="833"/>
                  </a:lnTo>
                  <a:lnTo>
                    <a:pt x="71" y="833"/>
                  </a:lnTo>
                  <a:lnTo>
                    <a:pt x="72" y="833"/>
                  </a:lnTo>
                  <a:lnTo>
                    <a:pt x="73" y="833"/>
                  </a:lnTo>
                  <a:lnTo>
                    <a:pt x="74" y="833"/>
                  </a:lnTo>
                  <a:lnTo>
                    <a:pt x="75" y="833"/>
                  </a:lnTo>
                  <a:lnTo>
                    <a:pt x="83" y="833"/>
                  </a:lnTo>
                  <a:lnTo>
                    <a:pt x="84" y="833"/>
                  </a:lnTo>
                  <a:lnTo>
                    <a:pt x="85" y="833"/>
                  </a:lnTo>
                  <a:lnTo>
                    <a:pt x="86" y="833"/>
                  </a:lnTo>
                  <a:lnTo>
                    <a:pt x="87" y="833"/>
                  </a:lnTo>
                  <a:lnTo>
                    <a:pt x="88" y="833"/>
                  </a:lnTo>
                  <a:lnTo>
                    <a:pt x="90" y="833"/>
                  </a:lnTo>
                  <a:lnTo>
                    <a:pt x="90" y="833"/>
                  </a:lnTo>
                  <a:lnTo>
                    <a:pt x="92" y="833"/>
                  </a:lnTo>
                  <a:lnTo>
                    <a:pt x="94" y="833"/>
                  </a:lnTo>
                  <a:lnTo>
                    <a:pt x="95" y="833"/>
                  </a:lnTo>
                  <a:lnTo>
                    <a:pt x="97" y="833"/>
                  </a:lnTo>
                  <a:lnTo>
                    <a:pt x="99" y="833"/>
                  </a:lnTo>
                  <a:lnTo>
                    <a:pt x="100" y="833"/>
                  </a:lnTo>
                  <a:lnTo>
                    <a:pt x="101" y="833"/>
                  </a:lnTo>
                  <a:lnTo>
                    <a:pt x="103" y="833"/>
                  </a:lnTo>
                  <a:lnTo>
                    <a:pt x="106" y="833"/>
                  </a:lnTo>
                  <a:lnTo>
                    <a:pt x="109" y="833"/>
                  </a:lnTo>
                  <a:lnTo>
                    <a:pt x="110" y="833"/>
                  </a:lnTo>
                  <a:lnTo>
                    <a:pt x="111" y="833"/>
                  </a:lnTo>
                  <a:lnTo>
                    <a:pt x="112" y="833"/>
                  </a:lnTo>
                  <a:lnTo>
                    <a:pt x="116" y="833"/>
                  </a:lnTo>
                  <a:lnTo>
                    <a:pt x="116" y="833"/>
                  </a:lnTo>
                  <a:lnTo>
                    <a:pt x="117" y="833"/>
                  </a:lnTo>
                  <a:lnTo>
                    <a:pt x="118" y="833"/>
                  </a:lnTo>
                  <a:lnTo>
                    <a:pt x="119" y="833"/>
                  </a:lnTo>
                  <a:lnTo>
                    <a:pt x="119" y="833"/>
                  </a:lnTo>
                  <a:lnTo>
                    <a:pt x="121" y="833"/>
                  </a:lnTo>
                  <a:lnTo>
                    <a:pt x="123" y="833"/>
                  </a:lnTo>
                  <a:lnTo>
                    <a:pt x="129" y="833"/>
                  </a:lnTo>
                  <a:lnTo>
                    <a:pt x="130" y="833"/>
                  </a:lnTo>
                  <a:lnTo>
                    <a:pt x="130" y="833"/>
                  </a:lnTo>
                  <a:lnTo>
                    <a:pt x="131" y="833"/>
                  </a:lnTo>
                  <a:lnTo>
                    <a:pt x="134" y="833"/>
                  </a:lnTo>
                  <a:lnTo>
                    <a:pt x="138" y="833"/>
                  </a:lnTo>
                  <a:lnTo>
                    <a:pt x="139" y="833"/>
                  </a:lnTo>
                  <a:lnTo>
                    <a:pt x="139" y="833"/>
                  </a:lnTo>
                  <a:lnTo>
                    <a:pt x="139" y="833"/>
                  </a:lnTo>
                  <a:lnTo>
                    <a:pt x="144" y="833"/>
                  </a:lnTo>
                  <a:lnTo>
                    <a:pt x="146" y="833"/>
                  </a:lnTo>
                  <a:lnTo>
                    <a:pt x="147" y="833"/>
                  </a:lnTo>
                  <a:lnTo>
                    <a:pt x="147" y="833"/>
                  </a:lnTo>
                  <a:lnTo>
                    <a:pt x="151" y="833"/>
                  </a:lnTo>
                  <a:lnTo>
                    <a:pt x="154" y="833"/>
                  </a:lnTo>
                  <a:lnTo>
                    <a:pt x="154" y="833"/>
                  </a:lnTo>
                  <a:lnTo>
                    <a:pt x="155" y="833"/>
                  </a:lnTo>
                  <a:lnTo>
                    <a:pt x="157" y="833"/>
                  </a:lnTo>
                  <a:lnTo>
                    <a:pt x="159" y="833"/>
                  </a:lnTo>
                  <a:lnTo>
                    <a:pt x="160" y="833"/>
                  </a:lnTo>
                  <a:lnTo>
                    <a:pt x="161" y="833"/>
                  </a:lnTo>
                  <a:lnTo>
                    <a:pt x="162" y="833"/>
                  </a:lnTo>
                  <a:lnTo>
                    <a:pt x="165" y="833"/>
                  </a:lnTo>
                  <a:lnTo>
                    <a:pt x="167" y="833"/>
                  </a:lnTo>
                  <a:lnTo>
                    <a:pt x="169" y="833"/>
                  </a:lnTo>
                  <a:lnTo>
                    <a:pt x="174" y="833"/>
                  </a:lnTo>
                  <a:lnTo>
                    <a:pt x="176" y="833"/>
                  </a:lnTo>
                  <a:lnTo>
                    <a:pt x="176" y="833"/>
                  </a:lnTo>
                  <a:lnTo>
                    <a:pt x="182" y="833"/>
                  </a:lnTo>
                  <a:lnTo>
                    <a:pt x="183" y="833"/>
                  </a:lnTo>
                  <a:lnTo>
                    <a:pt x="184" y="833"/>
                  </a:lnTo>
                  <a:lnTo>
                    <a:pt x="187" y="833"/>
                  </a:lnTo>
                  <a:lnTo>
                    <a:pt x="188" y="833"/>
                  </a:lnTo>
                  <a:lnTo>
                    <a:pt x="189" y="833"/>
                  </a:lnTo>
                  <a:lnTo>
                    <a:pt x="189" y="833"/>
                  </a:lnTo>
                  <a:lnTo>
                    <a:pt x="191" y="833"/>
                  </a:lnTo>
                  <a:lnTo>
                    <a:pt x="191" y="833"/>
                  </a:lnTo>
                  <a:lnTo>
                    <a:pt x="194" y="833"/>
                  </a:lnTo>
                  <a:lnTo>
                    <a:pt x="195" y="833"/>
                  </a:lnTo>
                  <a:lnTo>
                    <a:pt x="195" y="833"/>
                  </a:lnTo>
                  <a:lnTo>
                    <a:pt x="196" y="833"/>
                  </a:lnTo>
                  <a:lnTo>
                    <a:pt x="197" y="833"/>
                  </a:lnTo>
                  <a:lnTo>
                    <a:pt x="198" y="833"/>
                  </a:lnTo>
                  <a:lnTo>
                    <a:pt x="198" y="833"/>
                  </a:lnTo>
                  <a:lnTo>
                    <a:pt x="200" y="833"/>
                  </a:lnTo>
                  <a:lnTo>
                    <a:pt x="200" y="833"/>
                  </a:lnTo>
                  <a:lnTo>
                    <a:pt x="203" y="833"/>
                  </a:lnTo>
                  <a:lnTo>
                    <a:pt x="204" y="833"/>
                  </a:lnTo>
                  <a:lnTo>
                    <a:pt x="205" y="833"/>
                  </a:lnTo>
                  <a:lnTo>
                    <a:pt x="207" y="833"/>
                  </a:lnTo>
                  <a:lnTo>
                    <a:pt x="209" y="833"/>
                  </a:lnTo>
                  <a:lnTo>
                    <a:pt x="210" y="833"/>
                  </a:lnTo>
                  <a:lnTo>
                    <a:pt x="210" y="833"/>
                  </a:lnTo>
                  <a:lnTo>
                    <a:pt x="210" y="833"/>
                  </a:lnTo>
                  <a:lnTo>
                    <a:pt x="211" y="833"/>
                  </a:lnTo>
                  <a:lnTo>
                    <a:pt x="211" y="833"/>
                  </a:lnTo>
                  <a:lnTo>
                    <a:pt x="214" y="833"/>
                  </a:lnTo>
                  <a:lnTo>
                    <a:pt x="219" y="833"/>
                  </a:lnTo>
                  <a:lnTo>
                    <a:pt x="222" y="833"/>
                  </a:lnTo>
                  <a:lnTo>
                    <a:pt x="222" y="833"/>
                  </a:lnTo>
                  <a:lnTo>
                    <a:pt x="226" y="833"/>
                  </a:lnTo>
                  <a:lnTo>
                    <a:pt x="232" y="833"/>
                  </a:lnTo>
                  <a:lnTo>
                    <a:pt x="233" y="833"/>
                  </a:lnTo>
                  <a:lnTo>
                    <a:pt x="239" y="833"/>
                  </a:lnTo>
                  <a:lnTo>
                    <a:pt x="239" y="833"/>
                  </a:lnTo>
                  <a:lnTo>
                    <a:pt x="241" y="833"/>
                  </a:lnTo>
                  <a:lnTo>
                    <a:pt x="242" y="833"/>
                  </a:lnTo>
                  <a:lnTo>
                    <a:pt x="244" y="833"/>
                  </a:lnTo>
                  <a:lnTo>
                    <a:pt x="244" y="833"/>
                  </a:lnTo>
                  <a:lnTo>
                    <a:pt x="247" y="833"/>
                  </a:lnTo>
                  <a:lnTo>
                    <a:pt x="248" y="833"/>
                  </a:lnTo>
                  <a:lnTo>
                    <a:pt x="248" y="833"/>
                  </a:lnTo>
                  <a:lnTo>
                    <a:pt x="249" y="833"/>
                  </a:lnTo>
                  <a:lnTo>
                    <a:pt x="251" y="833"/>
                  </a:lnTo>
                  <a:lnTo>
                    <a:pt x="251" y="833"/>
                  </a:lnTo>
                  <a:lnTo>
                    <a:pt x="251" y="833"/>
                  </a:lnTo>
                  <a:lnTo>
                    <a:pt x="253" y="833"/>
                  </a:lnTo>
                  <a:lnTo>
                    <a:pt x="254" y="833"/>
                  </a:lnTo>
                  <a:lnTo>
                    <a:pt x="255" y="833"/>
                  </a:lnTo>
                  <a:lnTo>
                    <a:pt x="256" y="833"/>
                  </a:lnTo>
                  <a:lnTo>
                    <a:pt x="257" y="833"/>
                  </a:lnTo>
                  <a:lnTo>
                    <a:pt x="259" y="833"/>
                  </a:lnTo>
                  <a:lnTo>
                    <a:pt x="263" y="833"/>
                  </a:lnTo>
                  <a:lnTo>
                    <a:pt x="263" y="833"/>
                  </a:lnTo>
                  <a:lnTo>
                    <a:pt x="265" y="833"/>
                  </a:lnTo>
                  <a:lnTo>
                    <a:pt x="265" y="833"/>
                  </a:lnTo>
                  <a:lnTo>
                    <a:pt x="271" y="833"/>
                  </a:lnTo>
                  <a:lnTo>
                    <a:pt x="271" y="833"/>
                  </a:lnTo>
                  <a:lnTo>
                    <a:pt x="272" y="833"/>
                  </a:lnTo>
                  <a:lnTo>
                    <a:pt x="273" y="833"/>
                  </a:lnTo>
                  <a:lnTo>
                    <a:pt x="277" y="833"/>
                  </a:lnTo>
                  <a:lnTo>
                    <a:pt x="278" y="833"/>
                  </a:lnTo>
                  <a:lnTo>
                    <a:pt x="280" y="833"/>
                  </a:lnTo>
                  <a:lnTo>
                    <a:pt x="280" y="833"/>
                  </a:lnTo>
                  <a:lnTo>
                    <a:pt x="281" y="833"/>
                  </a:lnTo>
                  <a:lnTo>
                    <a:pt x="281" y="833"/>
                  </a:lnTo>
                  <a:lnTo>
                    <a:pt x="286" y="833"/>
                  </a:lnTo>
                  <a:lnTo>
                    <a:pt x="292" y="833"/>
                  </a:lnTo>
                  <a:lnTo>
                    <a:pt x="294" y="833"/>
                  </a:lnTo>
                  <a:lnTo>
                    <a:pt x="296" y="833"/>
                  </a:lnTo>
                  <a:lnTo>
                    <a:pt x="297" y="833"/>
                  </a:lnTo>
                  <a:lnTo>
                    <a:pt x="297" y="833"/>
                  </a:lnTo>
                  <a:lnTo>
                    <a:pt x="301" y="833"/>
                  </a:lnTo>
                  <a:lnTo>
                    <a:pt x="302" y="833"/>
                  </a:lnTo>
                  <a:lnTo>
                    <a:pt x="305" y="833"/>
                  </a:lnTo>
                  <a:lnTo>
                    <a:pt x="306" y="833"/>
                  </a:lnTo>
                  <a:lnTo>
                    <a:pt x="306" y="833"/>
                  </a:lnTo>
                  <a:lnTo>
                    <a:pt x="306" y="833"/>
                  </a:lnTo>
                  <a:lnTo>
                    <a:pt x="307" y="833"/>
                  </a:lnTo>
                  <a:lnTo>
                    <a:pt x="307" y="833"/>
                  </a:lnTo>
                  <a:lnTo>
                    <a:pt x="308" y="833"/>
                  </a:lnTo>
                  <a:lnTo>
                    <a:pt x="308" y="833"/>
                  </a:lnTo>
                  <a:lnTo>
                    <a:pt x="313" y="833"/>
                  </a:lnTo>
                  <a:lnTo>
                    <a:pt x="313" y="833"/>
                  </a:lnTo>
                  <a:lnTo>
                    <a:pt x="313" y="833"/>
                  </a:lnTo>
                  <a:lnTo>
                    <a:pt x="314" y="833"/>
                  </a:lnTo>
                  <a:lnTo>
                    <a:pt x="314" y="833"/>
                  </a:lnTo>
                  <a:lnTo>
                    <a:pt x="315" y="833"/>
                  </a:lnTo>
                  <a:lnTo>
                    <a:pt x="318" y="833"/>
                  </a:lnTo>
                  <a:lnTo>
                    <a:pt x="319" y="833"/>
                  </a:lnTo>
                  <a:lnTo>
                    <a:pt x="320" y="833"/>
                  </a:lnTo>
                  <a:lnTo>
                    <a:pt x="322" y="833"/>
                  </a:lnTo>
                  <a:lnTo>
                    <a:pt x="324" y="833"/>
                  </a:lnTo>
                  <a:lnTo>
                    <a:pt x="325" y="833"/>
                  </a:lnTo>
                  <a:lnTo>
                    <a:pt x="327" y="833"/>
                  </a:lnTo>
                  <a:lnTo>
                    <a:pt x="329" y="833"/>
                  </a:lnTo>
                  <a:lnTo>
                    <a:pt x="330" y="833"/>
                  </a:lnTo>
                  <a:lnTo>
                    <a:pt x="334" y="833"/>
                  </a:lnTo>
                  <a:lnTo>
                    <a:pt x="336" y="833"/>
                  </a:lnTo>
                  <a:lnTo>
                    <a:pt x="338" y="833"/>
                  </a:lnTo>
                  <a:lnTo>
                    <a:pt x="338" y="833"/>
                  </a:lnTo>
                  <a:lnTo>
                    <a:pt x="340" y="833"/>
                  </a:lnTo>
                  <a:lnTo>
                    <a:pt x="340" y="833"/>
                  </a:lnTo>
                  <a:lnTo>
                    <a:pt x="341" y="833"/>
                  </a:lnTo>
                  <a:lnTo>
                    <a:pt x="341" y="833"/>
                  </a:lnTo>
                  <a:lnTo>
                    <a:pt x="342" y="833"/>
                  </a:lnTo>
                  <a:lnTo>
                    <a:pt x="342" y="833"/>
                  </a:lnTo>
                  <a:lnTo>
                    <a:pt x="343" y="833"/>
                  </a:lnTo>
                  <a:lnTo>
                    <a:pt x="343" y="833"/>
                  </a:lnTo>
                  <a:lnTo>
                    <a:pt x="344" y="833"/>
                  </a:lnTo>
                  <a:lnTo>
                    <a:pt x="346" y="833"/>
                  </a:lnTo>
                  <a:lnTo>
                    <a:pt x="348" y="833"/>
                  </a:lnTo>
                  <a:lnTo>
                    <a:pt x="356" y="833"/>
                  </a:lnTo>
                  <a:lnTo>
                    <a:pt x="359" y="833"/>
                  </a:lnTo>
                  <a:lnTo>
                    <a:pt x="360" y="833"/>
                  </a:lnTo>
                  <a:lnTo>
                    <a:pt x="360" y="833"/>
                  </a:lnTo>
                  <a:lnTo>
                    <a:pt x="361" y="833"/>
                  </a:lnTo>
                  <a:lnTo>
                    <a:pt x="363" y="833"/>
                  </a:lnTo>
                  <a:lnTo>
                    <a:pt x="365" y="833"/>
                  </a:lnTo>
                  <a:lnTo>
                    <a:pt x="365" y="833"/>
                  </a:lnTo>
                  <a:lnTo>
                    <a:pt x="367" y="833"/>
                  </a:lnTo>
                  <a:lnTo>
                    <a:pt x="367" y="833"/>
                  </a:lnTo>
                  <a:lnTo>
                    <a:pt x="369" y="833"/>
                  </a:lnTo>
                  <a:lnTo>
                    <a:pt x="369" y="833"/>
                  </a:lnTo>
                  <a:lnTo>
                    <a:pt x="370" y="833"/>
                  </a:lnTo>
                  <a:lnTo>
                    <a:pt x="371" y="833"/>
                  </a:lnTo>
                  <a:lnTo>
                    <a:pt x="371" y="833"/>
                  </a:lnTo>
                  <a:lnTo>
                    <a:pt x="372" y="833"/>
                  </a:lnTo>
                  <a:lnTo>
                    <a:pt x="372" y="833"/>
                  </a:lnTo>
                  <a:lnTo>
                    <a:pt x="373" y="833"/>
                  </a:lnTo>
                  <a:lnTo>
                    <a:pt x="375" y="833"/>
                  </a:lnTo>
                  <a:lnTo>
                    <a:pt x="376" y="833"/>
                  </a:lnTo>
                  <a:lnTo>
                    <a:pt x="376" y="833"/>
                  </a:lnTo>
                  <a:lnTo>
                    <a:pt x="379" y="833"/>
                  </a:lnTo>
                  <a:lnTo>
                    <a:pt x="380" y="833"/>
                  </a:lnTo>
                  <a:lnTo>
                    <a:pt x="380" y="833"/>
                  </a:lnTo>
                  <a:lnTo>
                    <a:pt x="383" y="833"/>
                  </a:lnTo>
                  <a:lnTo>
                    <a:pt x="383" y="833"/>
                  </a:lnTo>
                  <a:lnTo>
                    <a:pt x="383" y="833"/>
                  </a:lnTo>
                  <a:lnTo>
                    <a:pt x="386" y="833"/>
                  </a:lnTo>
                  <a:lnTo>
                    <a:pt x="386" y="833"/>
                  </a:lnTo>
                  <a:lnTo>
                    <a:pt x="387" y="833"/>
                  </a:lnTo>
                  <a:lnTo>
                    <a:pt x="389" y="833"/>
                  </a:lnTo>
                  <a:lnTo>
                    <a:pt x="391" y="833"/>
                  </a:lnTo>
                  <a:lnTo>
                    <a:pt x="392" y="833"/>
                  </a:lnTo>
                  <a:lnTo>
                    <a:pt x="392" y="833"/>
                  </a:lnTo>
                  <a:lnTo>
                    <a:pt x="393" y="833"/>
                  </a:lnTo>
                  <a:lnTo>
                    <a:pt x="393" y="833"/>
                  </a:lnTo>
                  <a:lnTo>
                    <a:pt x="394" y="833"/>
                  </a:lnTo>
                  <a:lnTo>
                    <a:pt x="395" y="833"/>
                  </a:lnTo>
                  <a:lnTo>
                    <a:pt x="398" y="833"/>
                  </a:lnTo>
                  <a:lnTo>
                    <a:pt x="402" y="833"/>
                  </a:lnTo>
                  <a:lnTo>
                    <a:pt x="402" y="833"/>
                  </a:lnTo>
                  <a:lnTo>
                    <a:pt x="404" y="833"/>
                  </a:lnTo>
                  <a:lnTo>
                    <a:pt x="404" y="833"/>
                  </a:lnTo>
                  <a:lnTo>
                    <a:pt x="405" y="833"/>
                  </a:lnTo>
                  <a:lnTo>
                    <a:pt x="405" y="833"/>
                  </a:lnTo>
                  <a:lnTo>
                    <a:pt x="405" y="833"/>
                  </a:lnTo>
                  <a:lnTo>
                    <a:pt x="406" y="833"/>
                  </a:lnTo>
                  <a:lnTo>
                    <a:pt x="406" y="833"/>
                  </a:lnTo>
                  <a:lnTo>
                    <a:pt x="411" y="833"/>
                  </a:lnTo>
                  <a:lnTo>
                    <a:pt x="412" y="833"/>
                  </a:lnTo>
                  <a:lnTo>
                    <a:pt x="412" y="833"/>
                  </a:lnTo>
                  <a:lnTo>
                    <a:pt x="413" y="833"/>
                  </a:lnTo>
                  <a:lnTo>
                    <a:pt x="414" y="833"/>
                  </a:lnTo>
                  <a:lnTo>
                    <a:pt x="414" y="833"/>
                  </a:lnTo>
                  <a:lnTo>
                    <a:pt x="414" y="833"/>
                  </a:lnTo>
                  <a:lnTo>
                    <a:pt x="414" y="833"/>
                  </a:lnTo>
                  <a:lnTo>
                    <a:pt x="415" y="833"/>
                  </a:lnTo>
                  <a:lnTo>
                    <a:pt x="415" y="833"/>
                  </a:lnTo>
                  <a:lnTo>
                    <a:pt x="416" y="833"/>
                  </a:lnTo>
                  <a:lnTo>
                    <a:pt x="420" y="833"/>
                  </a:lnTo>
                  <a:lnTo>
                    <a:pt x="421" y="833"/>
                  </a:lnTo>
                  <a:lnTo>
                    <a:pt x="424" y="833"/>
                  </a:lnTo>
                  <a:lnTo>
                    <a:pt x="425" y="833"/>
                  </a:lnTo>
                  <a:lnTo>
                    <a:pt x="428" y="833"/>
                  </a:lnTo>
                  <a:lnTo>
                    <a:pt x="428" y="833"/>
                  </a:lnTo>
                  <a:lnTo>
                    <a:pt x="428" y="833"/>
                  </a:lnTo>
                  <a:lnTo>
                    <a:pt x="430" y="833"/>
                  </a:lnTo>
                  <a:lnTo>
                    <a:pt x="431" y="833"/>
                  </a:lnTo>
                  <a:lnTo>
                    <a:pt x="431" y="833"/>
                  </a:lnTo>
                  <a:lnTo>
                    <a:pt x="431" y="833"/>
                  </a:lnTo>
                  <a:lnTo>
                    <a:pt x="432" y="833"/>
                  </a:lnTo>
                  <a:lnTo>
                    <a:pt x="434" y="833"/>
                  </a:lnTo>
                  <a:lnTo>
                    <a:pt x="434" y="833"/>
                  </a:lnTo>
                  <a:lnTo>
                    <a:pt x="434" y="833"/>
                  </a:lnTo>
                  <a:lnTo>
                    <a:pt x="439" y="833"/>
                  </a:lnTo>
                  <a:lnTo>
                    <a:pt x="441" y="833"/>
                  </a:lnTo>
                  <a:lnTo>
                    <a:pt x="442" y="833"/>
                  </a:lnTo>
                  <a:lnTo>
                    <a:pt x="443" y="833"/>
                  </a:lnTo>
                  <a:lnTo>
                    <a:pt x="444" y="833"/>
                  </a:lnTo>
                  <a:lnTo>
                    <a:pt x="446" y="833"/>
                  </a:lnTo>
                  <a:lnTo>
                    <a:pt x="446" y="833"/>
                  </a:lnTo>
                  <a:lnTo>
                    <a:pt x="448" y="833"/>
                  </a:lnTo>
                  <a:lnTo>
                    <a:pt x="450" y="833"/>
                  </a:lnTo>
                  <a:lnTo>
                    <a:pt x="453" y="833"/>
                  </a:lnTo>
                  <a:lnTo>
                    <a:pt x="453" y="833"/>
                  </a:lnTo>
                  <a:lnTo>
                    <a:pt x="453" y="833"/>
                  </a:lnTo>
                  <a:lnTo>
                    <a:pt x="454" y="833"/>
                  </a:lnTo>
                  <a:lnTo>
                    <a:pt x="454" y="833"/>
                  </a:lnTo>
                  <a:lnTo>
                    <a:pt x="454" y="833"/>
                  </a:lnTo>
                  <a:lnTo>
                    <a:pt x="454" y="833"/>
                  </a:lnTo>
                  <a:lnTo>
                    <a:pt x="454" y="833"/>
                  </a:lnTo>
                  <a:lnTo>
                    <a:pt x="457" y="833"/>
                  </a:lnTo>
                  <a:lnTo>
                    <a:pt x="458" y="833"/>
                  </a:lnTo>
                  <a:lnTo>
                    <a:pt x="458" y="833"/>
                  </a:lnTo>
                  <a:lnTo>
                    <a:pt x="458" y="833"/>
                  </a:lnTo>
                  <a:lnTo>
                    <a:pt x="459" y="833"/>
                  </a:lnTo>
                  <a:lnTo>
                    <a:pt x="463" y="833"/>
                  </a:lnTo>
                  <a:lnTo>
                    <a:pt x="463" y="833"/>
                  </a:lnTo>
                  <a:lnTo>
                    <a:pt x="464" y="833"/>
                  </a:lnTo>
                  <a:lnTo>
                    <a:pt x="466" y="833"/>
                  </a:lnTo>
                  <a:lnTo>
                    <a:pt x="467" y="833"/>
                  </a:lnTo>
                  <a:lnTo>
                    <a:pt x="469" y="833"/>
                  </a:lnTo>
                  <a:lnTo>
                    <a:pt x="470" y="833"/>
                  </a:lnTo>
                  <a:lnTo>
                    <a:pt x="473" y="833"/>
                  </a:lnTo>
                  <a:lnTo>
                    <a:pt x="474" y="833"/>
                  </a:lnTo>
                  <a:lnTo>
                    <a:pt x="474" y="833"/>
                  </a:lnTo>
                  <a:lnTo>
                    <a:pt x="479" y="833"/>
                  </a:lnTo>
                  <a:lnTo>
                    <a:pt x="481" y="833"/>
                  </a:lnTo>
                  <a:lnTo>
                    <a:pt x="481" y="833"/>
                  </a:lnTo>
                  <a:lnTo>
                    <a:pt x="483" y="833"/>
                  </a:lnTo>
                  <a:lnTo>
                    <a:pt x="485" y="833"/>
                  </a:lnTo>
                  <a:lnTo>
                    <a:pt x="486" y="833"/>
                  </a:lnTo>
                  <a:lnTo>
                    <a:pt x="487" y="833"/>
                  </a:lnTo>
                  <a:lnTo>
                    <a:pt x="488" y="833"/>
                  </a:lnTo>
                  <a:lnTo>
                    <a:pt x="489" y="833"/>
                  </a:lnTo>
                  <a:lnTo>
                    <a:pt x="489" y="833"/>
                  </a:lnTo>
                  <a:lnTo>
                    <a:pt x="489" y="833"/>
                  </a:lnTo>
                  <a:lnTo>
                    <a:pt x="491" y="833"/>
                  </a:lnTo>
                  <a:lnTo>
                    <a:pt x="491" y="833"/>
                  </a:lnTo>
                  <a:lnTo>
                    <a:pt x="493" y="833"/>
                  </a:lnTo>
                  <a:lnTo>
                    <a:pt x="495" y="833"/>
                  </a:lnTo>
                  <a:lnTo>
                    <a:pt x="495" y="833"/>
                  </a:lnTo>
                  <a:lnTo>
                    <a:pt x="495" y="833"/>
                  </a:lnTo>
                  <a:lnTo>
                    <a:pt x="495" y="833"/>
                  </a:lnTo>
                  <a:lnTo>
                    <a:pt x="496" y="833"/>
                  </a:lnTo>
                  <a:lnTo>
                    <a:pt x="496" y="833"/>
                  </a:lnTo>
                  <a:lnTo>
                    <a:pt x="496" y="833"/>
                  </a:lnTo>
                  <a:lnTo>
                    <a:pt x="497" y="833"/>
                  </a:lnTo>
                  <a:lnTo>
                    <a:pt x="498" y="833"/>
                  </a:lnTo>
                  <a:lnTo>
                    <a:pt x="502" y="833"/>
                  </a:lnTo>
                  <a:lnTo>
                    <a:pt x="503" y="833"/>
                  </a:lnTo>
                  <a:lnTo>
                    <a:pt x="505" y="833"/>
                  </a:lnTo>
                  <a:lnTo>
                    <a:pt x="506" y="833"/>
                  </a:lnTo>
                  <a:lnTo>
                    <a:pt x="506" y="833"/>
                  </a:lnTo>
                  <a:lnTo>
                    <a:pt x="509" y="833"/>
                  </a:lnTo>
                  <a:lnTo>
                    <a:pt x="510" y="833"/>
                  </a:lnTo>
                  <a:lnTo>
                    <a:pt x="511" y="833"/>
                  </a:lnTo>
                  <a:lnTo>
                    <a:pt x="511" y="833"/>
                  </a:lnTo>
                  <a:lnTo>
                    <a:pt x="514" y="833"/>
                  </a:lnTo>
                  <a:lnTo>
                    <a:pt x="515" y="833"/>
                  </a:lnTo>
                  <a:lnTo>
                    <a:pt x="516" y="833"/>
                  </a:lnTo>
                  <a:lnTo>
                    <a:pt x="520" y="833"/>
                  </a:lnTo>
                  <a:lnTo>
                    <a:pt x="520" y="833"/>
                  </a:lnTo>
                  <a:lnTo>
                    <a:pt x="525" y="833"/>
                  </a:lnTo>
                  <a:lnTo>
                    <a:pt x="525" y="833"/>
                  </a:lnTo>
                  <a:lnTo>
                    <a:pt x="526" y="833"/>
                  </a:lnTo>
                  <a:lnTo>
                    <a:pt x="526" y="833"/>
                  </a:lnTo>
                  <a:lnTo>
                    <a:pt x="528" y="833"/>
                  </a:lnTo>
                  <a:lnTo>
                    <a:pt x="529" y="833"/>
                  </a:lnTo>
                  <a:lnTo>
                    <a:pt x="531" y="833"/>
                  </a:lnTo>
                  <a:lnTo>
                    <a:pt x="534" y="833"/>
                  </a:lnTo>
                  <a:lnTo>
                    <a:pt x="535" y="833"/>
                  </a:lnTo>
                  <a:lnTo>
                    <a:pt x="538" y="833"/>
                  </a:lnTo>
                  <a:lnTo>
                    <a:pt x="540" y="833"/>
                  </a:lnTo>
                  <a:lnTo>
                    <a:pt x="541" y="833"/>
                  </a:lnTo>
                  <a:lnTo>
                    <a:pt x="543" y="833"/>
                  </a:lnTo>
                  <a:lnTo>
                    <a:pt x="547" y="833"/>
                  </a:lnTo>
                  <a:lnTo>
                    <a:pt x="547" y="833"/>
                  </a:lnTo>
                  <a:lnTo>
                    <a:pt x="549" y="833"/>
                  </a:lnTo>
                  <a:lnTo>
                    <a:pt x="549" y="833"/>
                  </a:lnTo>
                  <a:lnTo>
                    <a:pt x="550" y="833"/>
                  </a:lnTo>
                  <a:lnTo>
                    <a:pt x="551" y="833"/>
                  </a:lnTo>
                  <a:lnTo>
                    <a:pt x="551" y="833"/>
                  </a:lnTo>
                  <a:lnTo>
                    <a:pt x="554" y="833"/>
                  </a:lnTo>
                  <a:lnTo>
                    <a:pt x="558" y="833"/>
                  </a:lnTo>
                  <a:lnTo>
                    <a:pt x="558" y="833"/>
                  </a:lnTo>
                  <a:lnTo>
                    <a:pt x="559" y="832"/>
                  </a:lnTo>
                  <a:lnTo>
                    <a:pt x="560" y="832"/>
                  </a:lnTo>
                  <a:lnTo>
                    <a:pt x="561" y="832"/>
                  </a:lnTo>
                  <a:lnTo>
                    <a:pt x="562" y="832"/>
                  </a:lnTo>
                  <a:lnTo>
                    <a:pt x="564" y="832"/>
                  </a:lnTo>
                  <a:lnTo>
                    <a:pt x="566" y="832"/>
                  </a:lnTo>
                  <a:lnTo>
                    <a:pt x="567" y="832"/>
                  </a:lnTo>
                  <a:lnTo>
                    <a:pt x="569" y="832"/>
                  </a:lnTo>
                  <a:lnTo>
                    <a:pt x="574" y="832"/>
                  </a:lnTo>
                  <a:lnTo>
                    <a:pt x="575" y="832"/>
                  </a:lnTo>
                  <a:lnTo>
                    <a:pt x="577" y="832"/>
                  </a:lnTo>
                  <a:lnTo>
                    <a:pt x="578" y="832"/>
                  </a:lnTo>
                  <a:lnTo>
                    <a:pt x="580" y="832"/>
                  </a:lnTo>
                  <a:lnTo>
                    <a:pt x="584" y="831"/>
                  </a:lnTo>
                  <a:lnTo>
                    <a:pt x="586" y="831"/>
                  </a:lnTo>
                  <a:lnTo>
                    <a:pt x="588" y="831"/>
                  </a:lnTo>
                  <a:lnTo>
                    <a:pt x="591" y="830"/>
                  </a:lnTo>
                  <a:lnTo>
                    <a:pt x="591" y="830"/>
                  </a:lnTo>
                  <a:lnTo>
                    <a:pt x="591" y="830"/>
                  </a:lnTo>
                  <a:lnTo>
                    <a:pt x="592" y="830"/>
                  </a:lnTo>
                  <a:lnTo>
                    <a:pt x="593" y="830"/>
                  </a:lnTo>
                  <a:lnTo>
                    <a:pt x="594" y="829"/>
                  </a:lnTo>
                  <a:lnTo>
                    <a:pt x="594" y="829"/>
                  </a:lnTo>
                  <a:lnTo>
                    <a:pt x="594" y="829"/>
                  </a:lnTo>
                  <a:lnTo>
                    <a:pt x="596" y="829"/>
                  </a:lnTo>
                  <a:lnTo>
                    <a:pt x="598" y="828"/>
                  </a:lnTo>
                  <a:lnTo>
                    <a:pt x="599" y="827"/>
                  </a:lnTo>
                  <a:lnTo>
                    <a:pt x="601" y="826"/>
                  </a:lnTo>
                  <a:lnTo>
                    <a:pt x="601" y="826"/>
                  </a:lnTo>
                  <a:lnTo>
                    <a:pt x="603" y="825"/>
                  </a:lnTo>
                  <a:lnTo>
                    <a:pt x="604" y="825"/>
                  </a:lnTo>
                  <a:lnTo>
                    <a:pt x="605" y="823"/>
                  </a:lnTo>
                  <a:lnTo>
                    <a:pt x="607" y="822"/>
                  </a:lnTo>
                  <a:lnTo>
                    <a:pt x="607" y="822"/>
                  </a:lnTo>
                  <a:lnTo>
                    <a:pt x="608" y="821"/>
                  </a:lnTo>
                  <a:lnTo>
                    <a:pt x="608" y="821"/>
                  </a:lnTo>
                  <a:lnTo>
                    <a:pt x="609" y="820"/>
                  </a:lnTo>
                  <a:lnTo>
                    <a:pt x="611" y="818"/>
                  </a:lnTo>
                  <a:lnTo>
                    <a:pt x="612" y="817"/>
                  </a:lnTo>
                  <a:lnTo>
                    <a:pt x="613" y="815"/>
                  </a:lnTo>
                  <a:lnTo>
                    <a:pt x="614" y="814"/>
                  </a:lnTo>
                  <a:lnTo>
                    <a:pt x="616" y="812"/>
                  </a:lnTo>
                  <a:lnTo>
                    <a:pt x="616" y="811"/>
                  </a:lnTo>
                  <a:lnTo>
                    <a:pt x="617" y="810"/>
                  </a:lnTo>
                  <a:lnTo>
                    <a:pt x="618" y="808"/>
                  </a:lnTo>
                  <a:lnTo>
                    <a:pt x="620" y="804"/>
                  </a:lnTo>
                  <a:lnTo>
                    <a:pt x="621" y="802"/>
                  </a:lnTo>
                  <a:lnTo>
                    <a:pt x="621" y="802"/>
                  </a:lnTo>
                  <a:lnTo>
                    <a:pt x="622" y="800"/>
                  </a:lnTo>
                  <a:lnTo>
                    <a:pt x="625" y="792"/>
                  </a:lnTo>
                  <a:lnTo>
                    <a:pt x="626" y="790"/>
                  </a:lnTo>
                  <a:lnTo>
                    <a:pt x="627" y="785"/>
                  </a:lnTo>
                  <a:lnTo>
                    <a:pt x="629" y="779"/>
                  </a:lnTo>
                  <a:lnTo>
                    <a:pt x="630" y="777"/>
                  </a:lnTo>
                  <a:lnTo>
                    <a:pt x="630" y="775"/>
                  </a:lnTo>
                  <a:lnTo>
                    <a:pt x="633" y="763"/>
                  </a:lnTo>
                  <a:lnTo>
                    <a:pt x="633" y="762"/>
                  </a:lnTo>
                  <a:lnTo>
                    <a:pt x="634" y="761"/>
                  </a:lnTo>
                  <a:lnTo>
                    <a:pt x="634" y="758"/>
                  </a:lnTo>
                  <a:lnTo>
                    <a:pt x="638" y="742"/>
                  </a:lnTo>
                  <a:lnTo>
                    <a:pt x="638" y="741"/>
                  </a:lnTo>
                  <a:lnTo>
                    <a:pt x="639" y="735"/>
                  </a:lnTo>
                  <a:lnTo>
                    <a:pt x="639" y="735"/>
                  </a:lnTo>
                  <a:lnTo>
                    <a:pt x="640" y="727"/>
                  </a:lnTo>
                  <a:lnTo>
                    <a:pt x="641" y="721"/>
                  </a:lnTo>
                  <a:lnTo>
                    <a:pt x="641" y="719"/>
                  </a:lnTo>
                  <a:lnTo>
                    <a:pt x="644" y="701"/>
                  </a:lnTo>
                  <a:lnTo>
                    <a:pt x="644" y="699"/>
                  </a:lnTo>
                  <a:lnTo>
                    <a:pt x="645" y="698"/>
                  </a:lnTo>
                  <a:lnTo>
                    <a:pt x="649" y="668"/>
                  </a:lnTo>
                  <a:lnTo>
                    <a:pt x="650" y="656"/>
                  </a:lnTo>
                  <a:lnTo>
                    <a:pt x="652" y="639"/>
                  </a:lnTo>
                  <a:lnTo>
                    <a:pt x="652" y="639"/>
                  </a:lnTo>
                  <a:lnTo>
                    <a:pt x="655" y="605"/>
                  </a:lnTo>
                  <a:lnTo>
                    <a:pt x="659" y="562"/>
                  </a:lnTo>
                  <a:lnTo>
                    <a:pt x="661" y="546"/>
                  </a:lnTo>
                  <a:lnTo>
                    <a:pt x="662" y="535"/>
                  </a:lnTo>
                  <a:lnTo>
                    <a:pt x="663" y="515"/>
                  </a:lnTo>
                  <a:lnTo>
                    <a:pt x="664" y="510"/>
                  </a:lnTo>
                  <a:lnTo>
                    <a:pt x="664" y="509"/>
                  </a:lnTo>
                  <a:lnTo>
                    <a:pt x="666" y="482"/>
                  </a:lnTo>
                  <a:lnTo>
                    <a:pt x="668" y="450"/>
                  </a:lnTo>
                  <a:lnTo>
                    <a:pt x="668" y="449"/>
                  </a:lnTo>
                  <a:lnTo>
                    <a:pt x="672" y="401"/>
                  </a:lnTo>
                  <a:lnTo>
                    <a:pt x="674" y="372"/>
                  </a:lnTo>
                  <a:lnTo>
                    <a:pt x="675" y="364"/>
                  </a:lnTo>
                  <a:lnTo>
                    <a:pt x="676" y="342"/>
                  </a:lnTo>
                  <a:lnTo>
                    <a:pt x="677" y="328"/>
                  </a:lnTo>
                  <a:lnTo>
                    <a:pt x="678" y="321"/>
                  </a:lnTo>
                  <a:lnTo>
                    <a:pt x="679" y="304"/>
                  </a:lnTo>
                  <a:lnTo>
                    <a:pt x="680" y="292"/>
                  </a:lnTo>
                  <a:lnTo>
                    <a:pt x="680" y="287"/>
                  </a:lnTo>
                  <a:lnTo>
                    <a:pt x="680" y="286"/>
                  </a:lnTo>
                  <a:lnTo>
                    <a:pt x="681" y="272"/>
                  </a:lnTo>
                  <a:lnTo>
                    <a:pt x="683" y="252"/>
                  </a:lnTo>
                  <a:lnTo>
                    <a:pt x="685" y="213"/>
                  </a:lnTo>
                  <a:lnTo>
                    <a:pt x="686" y="203"/>
                  </a:lnTo>
                  <a:lnTo>
                    <a:pt x="688" y="176"/>
                  </a:lnTo>
                  <a:lnTo>
                    <a:pt x="691" y="145"/>
                  </a:lnTo>
                  <a:lnTo>
                    <a:pt x="693" y="122"/>
                  </a:lnTo>
                  <a:lnTo>
                    <a:pt x="693" y="121"/>
                  </a:lnTo>
                  <a:lnTo>
                    <a:pt x="694" y="105"/>
                  </a:lnTo>
                  <a:lnTo>
                    <a:pt x="699" y="57"/>
                  </a:lnTo>
                  <a:lnTo>
                    <a:pt x="703" y="35"/>
                  </a:lnTo>
                  <a:lnTo>
                    <a:pt x="706" y="16"/>
                  </a:lnTo>
                  <a:lnTo>
                    <a:pt x="706" y="14"/>
                  </a:lnTo>
                  <a:lnTo>
                    <a:pt x="708" y="7"/>
                  </a:lnTo>
                  <a:lnTo>
                    <a:pt x="712" y="0"/>
                  </a:lnTo>
                  <a:lnTo>
                    <a:pt x="714" y="0"/>
                  </a:lnTo>
                  <a:lnTo>
                    <a:pt x="714" y="0"/>
                  </a:lnTo>
                  <a:lnTo>
                    <a:pt x="715" y="1"/>
                  </a:lnTo>
                  <a:lnTo>
                    <a:pt x="718" y="9"/>
                  </a:lnTo>
                  <a:lnTo>
                    <a:pt x="720" y="14"/>
                  </a:lnTo>
                  <a:lnTo>
                    <a:pt x="722" y="24"/>
                  </a:lnTo>
                  <a:lnTo>
                    <a:pt x="724" y="39"/>
                  </a:lnTo>
                  <a:lnTo>
                    <a:pt x="725" y="42"/>
                  </a:lnTo>
                  <a:lnTo>
                    <a:pt x="725" y="45"/>
                  </a:lnTo>
                  <a:lnTo>
                    <a:pt x="726" y="53"/>
                  </a:lnTo>
                  <a:lnTo>
                    <a:pt x="726" y="55"/>
                  </a:lnTo>
                  <a:lnTo>
                    <a:pt x="728" y="68"/>
                  </a:lnTo>
                  <a:lnTo>
                    <a:pt x="731" y="99"/>
                  </a:lnTo>
                  <a:lnTo>
                    <a:pt x="733" y="115"/>
                  </a:lnTo>
                  <a:lnTo>
                    <a:pt x="737" y="164"/>
                  </a:lnTo>
                  <a:lnTo>
                    <a:pt x="738" y="173"/>
                  </a:lnTo>
                  <a:lnTo>
                    <a:pt x="739" y="195"/>
                  </a:lnTo>
                  <a:lnTo>
                    <a:pt x="740" y="205"/>
                  </a:lnTo>
                  <a:lnTo>
                    <a:pt x="740" y="209"/>
                  </a:lnTo>
                  <a:lnTo>
                    <a:pt x="743" y="244"/>
                  </a:lnTo>
                  <a:lnTo>
                    <a:pt x="743" y="252"/>
                  </a:lnTo>
                  <a:lnTo>
                    <a:pt x="744" y="260"/>
                  </a:lnTo>
                  <a:lnTo>
                    <a:pt x="745" y="270"/>
                  </a:lnTo>
                  <a:lnTo>
                    <a:pt x="745" y="279"/>
                  </a:lnTo>
                  <a:lnTo>
                    <a:pt x="746" y="288"/>
                  </a:lnTo>
                  <a:lnTo>
                    <a:pt x="748" y="311"/>
                  </a:lnTo>
                  <a:lnTo>
                    <a:pt x="753" y="389"/>
                  </a:lnTo>
                  <a:lnTo>
                    <a:pt x="755" y="411"/>
                  </a:lnTo>
                  <a:lnTo>
                    <a:pt x="755" y="415"/>
                  </a:lnTo>
                  <a:lnTo>
                    <a:pt x="759" y="473"/>
                  </a:lnTo>
                  <a:lnTo>
                    <a:pt x="760" y="480"/>
                  </a:lnTo>
                  <a:lnTo>
                    <a:pt x="761" y="490"/>
                  </a:lnTo>
                  <a:lnTo>
                    <a:pt x="761" y="498"/>
                  </a:lnTo>
                  <a:lnTo>
                    <a:pt x="763" y="513"/>
                  </a:lnTo>
                  <a:lnTo>
                    <a:pt x="764" y="524"/>
                  </a:lnTo>
                  <a:lnTo>
                    <a:pt x="764" y="527"/>
                  </a:lnTo>
                  <a:lnTo>
                    <a:pt x="766" y="559"/>
                  </a:lnTo>
                  <a:lnTo>
                    <a:pt x="769" y="585"/>
                  </a:lnTo>
                  <a:lnTo>
                    <a:pt x="769" y="588"/>
                  </a:lnTo>
                  <a:lnTo>
                    <a:pt x="771" y="605"/>
                  </a:lnTo>
                  <a:lnTo>
                    <a:pt x="772" y="614"/>
                  </a:lnTo>
                  <a:lnTo>
                    <a:pt x="774" y="636"/>
                  </a:lnTo>
                  <a:lnTo>
                    <a:pt x="777" y="662"/>
                  </a:lnTo>
                  <a:lnTo>
                    <a:pt x="778" y="671"/>
                  </a:lnTo>
                  <a:lnTo>
                    <a:pt x="778" y="673"/>
                  </a:lnTo>
                  <a:lnTo>
                    <a:pt x="783" y="709"/>
                  </a:lnTo>
                  <a:lnTo>
                    <a:pt x="784" y="716"/>
                  </a:lnTo>
                  <a:lnTo>
                    <a:pt x="785" y="724"/>
                  </a:lnTo>
                  <a:lnTo>
                    <a:pt x="788" y="737"/>
                  </a:lnTo>
                  <a:lnTo>
                    <a:pt x="789" y="744"/>
                  </a:lnTo>
                  <a:lnTo>
                    <a:pt x="789" y="744"/>
                  </a:lnTo>
                  <a:lnTo>
                    <a:pt x="789" y="745"/>
                  </a:lnTo>
                  <a:lnTo>
                    <a:pt x="792" y="759"/>
                  </a:lnTo>
                  <a:lnTo>
                    <a:pt x="793" y="765"/>
                  </a:lnTo>
                  <a:lnTo>
                    <a:pt x="794" y="766"/>
                  </a:lnTo>
                  <a:lnTo>
                    <a:pt x="794" y="769"/>
                  </a:lnTo>
                  <a:lnTo>
                    <a:pt x="797" y="779"/>
                  </a:lnTo>
                  <a:lnTo>
                    <a:pt x="799" y="786"/>
                  </a:lnTo>
                  <a:lnTo>
                    <a:pt x="800" y="789"/>
                  </a:lnTo>
                  <a:lnTo>
                    <a:pt x="802" y="794"/>
                  </a:lnTo>
                  <a:lnTo>
                    <a:pt x="803" y="797"/>
                  </a:lnTo>
                  <a:lnTo>
                    <a:pt x="804" y="798"/>
                  </a:lnTo>
                  <a:lnTo>
                    <a:pt x="805" y="803"/>
                  </a:lnTo>
                  <a:lnTo>
                    <a:pt x="807" y="806"/>
                  </a:lnTo>
                  <a:lnTo>
                    <a:pt x="807" y="806"/>
                  </a:lnTo>
                  <a:lnTo>
                    <a:pt x="809" y="809"/>
                  </a:lnTo>
                  <a:lnTo>
                    <a:pt x="812" y="814"/>
                  </a:lnTo>
                  <a:lnTo>
                    <a:pt x="812" y="814"/>
                  </a:lnTo>
                  <a:lnTo>
                    <a:pt x="813" y="816"/>
                  </a:lnTo>
                  <a:lnTo>
                    <a:pt x="813" y="816"/>
                  </a:lnTo>
                  <a:lnTo>
                    <a:pt x="814" y="817"/>
                  </a:lnTo>
                  <a:lnTo>
                    <a:pt x="820" y="823"/>
                  </a:lnTo>
                  <a:lnTo>
                    <a:pt x="820" y="823"/>
                  </a:lnTo>
                  <a:lnTo>
                    <a:pt x="822" y="825"/>
                  </a:lnTo>
                  <a:lnTo>
                    <a:pt x="823" y="825"/>
                  </a:lnTo>
                  <a:lnTo>
                    <a:pt x="827" y="827"/>
                  </a:lnTo>
                  <a:lnTo>
                    <a:pt x="829" y="828"/>
                  </a:lnTo>
                  <a:lnTo>
                    <a:pt x="829" y="828"/>
                  </a:lnTo>
                  <a:lnTo>
                    <a:pt x="829" y="828"/>
                  </a:lnTo>
                  <a:lnTo>
                    <a:pt x="830" y="828"/>
                  </a:lnTo>
                  <a:lnTo>
                    <a:pt x="836" y="830"/>
                  </a:lnTo>
                  <a:lnTo>
                    <a:pt x="837" y="831"/>
                  </a:lnTo>
                  <a:lnTo>
                    <a:pt x="837" y="831"/>
                  </a:lnTo>
                  <a:lnTo>
                    <a:pt x="840" y="831"/>
                  </a:lnTo>
                  <a:lnTo>
                    <a:pt x="842" y="831"/>
                  </a:lnTo>
                  <a:lnTo>
                    <a:pt x="844" y="831"/>
                  </a:lnTo>
                  <a:lnTo>
                    <a:pt x="844" y="832"/>
                  </a:lnTo>
                  <a:lnTo>
                    <a:pt x="844" y="832"/>
                  </a:lnTo>
                  <a:lnTo>
                    <a:pt x="846" y="832"/>
                  </a:lnTo>
                  <a:lnTo>
                    <a:pt x="847" y="832"/>
                  </a:lnTo>
                  <a:lnTo>
                    <a:pt x="848" y="832"/>
                  </a:lnTo>
                  <a:lnTo>
                    <a:pt x="850" y="832"/>
                  </a:lnTo>
                  <a:lnTo>
                    <a:pt x="851" y="832"/>
                  </a:lnTo>
                  <a:lnTo>
                    <a:pt x="852" y="832"/>
                  </a:lnTo>
                  <a:lnTo>
                    <a:pt x="853" y="832"/>
                  </a:lnTo>
                  <a:lnTo>
                    <a:pt x="858" y="832"/>
                  </a:lnTo>
                  <a:lnTo>
                    <a:pt x="858" y="832"/>
                  </a:lnTo>
                  <a:lnTo>
                    <a:pt x="858" y="832"/>
                  </a:lnTo>
                  <a:lnTo>
                    <a:pt x="859" y="832"/>
                  </a:lnTo>
                  <a:lnTo>
                    <a:pt x="859" y="832"/>
                  </a:lnTo>
                  <a:lnTo>
                    <a:pt x="860" y="832"/>
                  </a:lnTo>
                  <a:lnTo>
                    <a:pt x="861" y="832"/>
                  </a:lnTo>
                  <a:lnTo>
                    <a:pt x="862" y="832"/>
                  </a:lnTo>
                  <a:lnTo>
                    <a:pt x="863" y="832"/>
                  </a:lnTo>
                  <a:lnTo>
                    <a:pt x="863" y="832"/>
                  </a:lnTo>
                  <a:lnTo>
                    <a:pt x="863" y="832"/>
                  </a:lnTo>
                  <a:lnTo>
                    <a:pt x="863" y="832"/>
                  </a:lnTo>
                  <a:lnTo>
                    <a:pt x="864" y="832"/>
                  </a:lnTo>
                  <a:lnTo>
                    <a:pt x="864" y="832"/>
                  </a:lnTo>
                  <a:lnTo>
                    <a:pt x="865" y="832"/>
                  </a:lnTo>
                  <a:lnTo>
                    <a:pt x="866" y="832"/>
                  </a:lnTo>
                  <a:lnTo>
                    <a:pt x="869" y="833"/>
                  </a:lnTo>
                  <a:lnTo>
                    <a:pt x="869" y="833"/>
                  </a:lnTo>
                  <a:lnTo>
                    <a:pt x="870" y="833"/>
                  </a:lnTo>
                  <a:lnTo>
                    <a:pt x="870" y="833"/>
                  </a:lnTo>
                  <a:lnTo>
                    <a:pt x="871" y="833"/>
                  </a:lnTo>
                  <a:lnTo>
                    <a:pt x="872" y="833"/>
                  </a:lnTo>
                  <a:lnTo>
                    <a:pt x="872" y="833"/>
                  </a:lnTo>
                  <a:lnTo>
                    <a:pt x="873" y="833"/>
                  </a:lnTo>
                  <a:lnTo>
                    <a:pt x="874" y="833"/>
                  </a:lnTo>
                  <a:lnTo>
                    <a:pt x="874" y="833"/>
                  </a:lnTo>
                  <a:lnTo>
                    <a:pt x="878" y="833"/>
                  </a:lnTo>
                  <a:lnTo>
                    <a:pt x="879" y="833"/>
                  </a:lnTo>
                  <a:lnTo>
                    <a:pt x="880" y="833"/>
                  </a:lnTo>
                  <a:lnTo>
                    <a:pt x="883" y="833"/>
                  </a:lnTo>
                  <a:lnTo>
                    <a:pt x="884" y="833"/>
                  </a:lnTo>
                  <a:lnTo>
                    <a:pt x="884" y="833"/>
                  </a:lnTo>
                  <a:lnTo>
                    <a:pt x="885" y="833"/>
                  </a:lnTo>
                  <a:lnTo>
                    <a:pt x="886" y="833"/>
                  </a:lnTo>
                  <a:lnTo>
                    <a:pt x="888" y="833"/>
                  </a:lnTo>
                  <a:lnTo>
                    <a:pt x="888" y="833"/>
                  </a:lnTo>
                  <a:lnTo>
                    <a:pt x="890" y="833"/>
                  </a:lnTo>
                  <a:lnTo>
                    <a:pt x="890" y="833"/>
                  </a:lnTo>
                  <a:lnTo>
                    <a:pt x="890" y="833"/>
                  </a:lnTo>
                  <a:lnTo>
                    <a:pt x="890" y="833"/>
                  </a:lnTo>
                  <a:lnTo>
                    <a:pt x="891" y="833"/>
                  </a:lnTo>
                  <a:lnTo>
                    <a:pt x="892" y="833"/>
                  </a:lnTo>
                  <a:lnTo>
                    <a:pt x="893" y="833"/>
                  </a:lnTo>
                  <a:lnTo>
                    <a:pt x="894" y="833"/>
                  </a:lnTo>
                  <a:lnTo>
                    <a:pt x="894" y="833"/>
                  </a:lnTo>
                  <a:lnTo>
                    <a:pt x="895" y="833"/>
                  </a:lnTo>
                  <a:lnTo>
                    <a:pt x="895" y="833"/>
                  </a:lnTo>
                  <a:lnTo>
                    <a:pt x="898" y="833"/>
                  </a:lnTo>
                  <a:lnTo>
                    <a:pt x="898" y="833"/>
                  </a:lnTo>
                  <a:lnTo>
                    <a:pt x="900" y="833"/>
                  </a:lnTo>
                  <a:lnTo>
                    <a:pt x="901" y="833"/>
                  </a:lnTo>
                  <a:lnTo>
                    <a:pt x="904" y="833"/>
                  </a:lnTo>
                  <a:lnTo>
                    <a:pt x="905" y="833"/>
                  </a:lnTo>
                  <a:lnTo>
                    <a:pt x="905" y="833"/>
                  </a:lnTo>
                  <a:lnTo>
                    <a:pt x="906" y="833"/>
                  </a:lnTo>
                  <a:lnTo>
                    <a:pt x="907" y="833"/>
                  </a:lnTo>
                  <a:lnTo>
                    <a:pt x="907" y="833"/>
                  </a:lnTo>
                  <a:lnTo>
                    <a:pt x="912" y="833"/>
                  </a:lnTo>
                  <a:lnTo>
                    <a:pt x="915" y="833"/>
                  </a:lnTo>
                  <a:lnTo>
                    <a:pt x="916" y="833"/>
                  </a:lnTo>
                  <a:lnTo>
                    <a:pt x="918" y="833"/>
                  </a:lnTo>
                  <a:lnTo>
                    <a:pt x="918" y="833"/>
                  </a:lnTo>
                  <a:lnTo>
                    <a:pt x="918" y="833"/>
                  </a:lnTo>
                  <a:lnTo>
                    <a:pt x="918" y="833"/>
                  </a:lnTo>
                  <a:lnTo>
                    <a:pt x="921" y="833"/>
                  </a:lnTo>
                  <a:lnTo>
                    <a:pt x="921" y="833"/>
                  </a:lnTo>
                  <a:lnTo>
                    <a:pt x="921" y="833"/>
                  </a:lnTo>
                  <a:lnTo>
                    <a:pt x="922" y="833"/>
                  </a:lnTo>
                  <a:lnTo>
                    <a:pt x="923" y="833"/>
                  </a:lnTo>
                  <a:lnTo>
                    <a:pt x="925" y="833"/>
                  </a:lnTo>
                  <a:lnTo>
                    <a:pt x="925" y="833"/>
                  </a:lnTo>
                  <a:lnTo>
                    <a:pt x="932" y="833"/>
                  </a:lnTo>
                  <a:lnTo>
                    <a:pt x="933" y="833"/>
                  </a:lnTo>
                  <a:lnTo>
                    <a:pt x="933" y="833"/>
                  </a:lnTo>
                  <a:lnTo>
                    <a:pt x="935" y="833"/>
                  </a:lnTo>
                  <a:lnTo>
                    <a:pt x="937" y="833"/>
                  </a:lnTo>
                  <a:lnTo>
                    <a:pt x="938" y="833"/>
                  </a:lnTo>
                  <a:lnTo>
                    <a:pt x="946" y="833"/>
                  </a:lnTo>
                  <a:lnTo>
                    <a:pt x="955" y="833"/>
                  </a:lnTo>
                  <a:lnTo>
                    <a:pt x="956" y="833"/>
                  </a:lnTo>
                  <a:lnTo>
                    <a:pt x="956" y="833"/>
                  </a:lnTo>
                  <a:lnTo>
                    <a:pt x="956" y="833"/>
                  </a:lnTo>
                  <a:lnTo>
                    <a:pt x="960" y="833"/>
                  </a:lnTo>
                  <a:lnTo>
                    <a:pt x="961" y="833"/>
                  </a:lnTo>
                  <a:lnTo>
                    <a:pt x="963" y="833"/>
                  </a:lnTo>
                  <a:lnTo>
                    <a:pt x="965" y="833"/>
                  </a:lnTo>
                  <a:lnTo>
                    <a:pt x="966" y="833"/>
                  </a:lnTo>
                  <a:lnTo>
                    <a:pt x="966" y="833"/>
                  </a:lnTo>
                  <a:lnTo>
                    <a:pt x="967" y="833"/>
                  </a:lnTo>
                  <a:lnTo>
                    <a:pt x="968" y="833"/>
                  </a:lnTo>
                  <a:lnTo>
                    <a:pt x="969" y="833"/>
                  </a:lnTo>
                  <a:lnTo>
                    <a:pt x="970" y="833"/>
                  </a:lnTo>
                  <a:lnTo>
                    <a:pt x="972" y="833"/>
                  </a:lnTo>
                  <a:lnTo>
                    <a:pt x="973" y="833"/>
                  </a:lnTo>
                  <a:lnTo>
                    <a:pt x="979" y="833"/>
                  </a:lnTo>
                  <a:lnTo>
                    <a:pt x="980" y="833"/>
                  </a:lnTo>
                  <a:lnTo>
                    <a:pt x="981" y="833"/>
                  </a:lnTo>
                  <a:lnTo>
                    <a:pt x="982" y="833"/>
                  </a:lnTo>
                  <a:lnTo>
                    <a:pt x="985" y="833"/>
                  </a:lnTo>
                  <a:lnTo>
                    <a:pt x="989" y="833"/>
                  </a:lnTo>
                  <a:lnTo>
                    <a:pt x="990" y="833"/>
                  </a:lnTo>
                  <a:lnTo>
                    <a:pt x="991" y="833"/>
                  </a:lnTo>
                  <a:lnTo>
                    <a:pt x="995" y="833"/>
                  </a:lnTo>
                  <a:lnTo>
                    <a:pt x="997" y="833"/>
                  </a:lnTo>
                  <a:lnTo>
                    <a:pt x="999" y="833"/>
                  </a:lnTo>
                  <a:lnTo>
                    <a:pt x="1002" y="833"/>
                  </a:lnTo>
                  <a:lnTo>
                    <a:pt x="1004" y="833"/>
                  </a:lnTo>
                  <a:lnTo>
                    <a:pt x="1005" y="833"/>
                  </a:lnTo>
                  <a:lnTo>
                    <a:pt x="1005" y="833"/>
                  </a:lnTo>
                  <a:lnTo>
                    <a:pt x="1009" y="833"/>
                  </a:lnTo>
                  <a:lnTo>
                    <a:pt x="1011" y="833"/>
                  </a:lnTo>
                  <a:lnTo>
                    <a:pt x="1011" y="833"/>
                  </a:lnTo>
                  <a:lnTo>
                    <a:pt x="1011" y="833"/>
                  </a:lnTo>
                  <a:lnTo>
                    <a:pt x="1013" y="833"/>
                  </a:lnTo>
                  <a:lnTo>
                    <a:pt x="1013" y="833"/>
                  </a:lnTo>
                  <a:lnTo>
                    <a:pt x="1014" y="833"/>
                  </a:lnTo>
                  <a:lnTo>
                    <a:pt x="1018" y="833"/>
                  </a:lnTo>
                  <a:lnTo>
                    <a:pt x="1018" y="833"/>
                  </a:lnTo>
                  <a:lnTo>
                    <a:pt x="1020" y="833"/>
                  </a:lnTo>
                  <a:lnTo>
                    <a:pt x="1021" y="833"/>
                  </a:lnTo>
                  <a:lnTo>
                    <a:pt x="1022" y="833"/>
                  </a:lnTo>
                  <a:lnTo>
                    <a:pt x="1023" y="833"/>
                  </a:lnTo>
                  <a:lnTo>
                    <a:pt x="1025" y="833"/>
                  </a:lnTo>
                  <a:lnTo>
                    <a:pt x="1026" y="833"/>
                  </a:lnTo>
                  <a:lnTo>
                    <a:pt x="1027" y="833"/>
                  </a:lnTo>
                  <a:lnTo>
                    <a:pt x="1027" y="833"/>
                  </a:lnTo>
                  <a:lnTo>
                    <a:pt x="1028" y="833"/>
                  </a:lnTo>
                  <a:lnTo>
                    <a:pt x="1029" y="833"/>
                  </a:lnTo>
                  <a:lnTo>
                    <a:pt x="1030" y="833"/>
                  </a:lnTo>
                  <a:lnTo>
                    <a:pt x="1031" y="833"/>
                  </a:lnTo>
                  <a:lnTo>
                    <a:pt x="1031" y="833"/>
                  </a:lnTo>
                  <a:lnTo>
                    <a:pt x="1031" y="833"/>
                  </a:lnTo>
                  <a:lnTo>
                    <a:pt x="1032" y="833"/>
                  </a:lnTo>
                  <a:lnTo>
                    <a:pt x="1036" y="833"/>
                  </a:lnTo>
                  <a:lnTo>
                    <a:pt x="1038" y="833"/>
                  </a:lnTo>
                  <a:lnTo>
                    <a:pt x="1040" y="833"/>
                  </a:lnTo>
                  <a:lnTo>
                    <a:pt x="1041" y="833"/>
                  </a:lnTo>
                  <a:lnTo>
                    <a:pt x="1041" y="833"/>
                  </a:lnTo>
                  <a:lnTo>
                    <a:pt x="1043" y="833"/>
                  </a:lnTo>
                  <a:lnTo>
                    <a:pt x="1043" y="833"/>
                  </a:lnTo>
                  <a:lnTo>
                    <a:pt x="1046" y="833"/>
                  </a:lnTo>
                  <a:lnTo>
                    <a:pt x="1047" y="833"/>
                  </a:lnTo>
                  <a:lnTo>
                    <a:pt x="1049" y="833"/>
                  </a:lnTo>
                  <a:lnTo>
                    <a:pt x="1049" y="833"/>
                  </a:lnTo>
                  <a:lnTo>
                    <a:pt x="1050" y="833"/>
                  </a:lnTo>
                  <a:lnTo>
                    <a:pt x="1050" y="833"/>
                  </a:lnTo>
                  <a:lnTo>
                    <a:pt x="1050" y="833"/>
                  </a:lnTo>
                  <a:lnTo>
                    <a:pt x="1052" y="833"/>
                  </a:lnTo>
                  <a:lnTo>
                    <a:pt x="1053" y="833"/>
                  </a:lnTo>
                  <a:lnTo>
                    <a:pt x="1053" y="833"/>
                  </a:lnTo>
                  <a:lnTo>
                    <a:pt x="1055" y="833"/>
                  </a:lnTo>
                  <a:lnTo>
                    <a:pt x="1060" y="833"/>
                  </a:lnTo>
                  <a:lnTo>
                    <a:pt x="1060" y="833"/>
                  </a:lnTo>
                  <a:lnTo>
                    <a:pt x="1062" y="833"/>
                  </a:lnTo>
                  <a:lnTo>
                    <a:pt x="1063" y="833"/>
                  </a:lnTo>
                  <a:lnTo>
                    <a:pt x="1063" y="833"/>
                  </a:lnTo>
                  <a:lnTo>
                    <a:pt x="1066" y="833"/>
                  </a:lnTo>
                  <a:lnTo>
                    <a:pt x="1068" y="833"/>
                  </a:lnTo>
                  <a:lnTo>
                    <a:pt x="1070" y="833"/>
                  </a:lnTo>
                  <a:lnTo>
                    <a:pt x="1071" y="833"/>
                  </a:lnTo>
                  <a:lnTo>
                    <a:pt x="1071" y="833"/>
                  </a:lnTo>
                  <a:lnTo>
                    <a:pt x="1072" y="833"/>
                  </a:lnTo>
                  <a:lnTo>
                    <a:pt x="1073" y="833"/>
                  </a:lnTo>
                  <a:lnTo>
                    <a:pt x="1074" y="833"/>
                  </a:lnTo>
                  <a:lnTo>
                    <a:pt x="1074" y="833"/>
                  </a:lnTo>
                  <a:lnTo>
                    <a:pt x="1074" y="833"/>
                  </a:lnTo>
                  <a:lnTo>
                    <a:pt x="1075" y="833"/>
                  </a:lnTo>
                  <a:lnTo>
                    <a:pt x="1076" y="833"/>
                  </a:lnTo>
                  <a:lnTo>
                    <a:pt x="1078" y="833"/>
                  </a:lnTo>
                  <a:lnTo>
                    <a:pt x="1081" y="833"/>
                  </a:lnTo>
                  <a:lnTo>
                    <a:pt x="1087" y="833"/>
                  </a:lnTo>
                  <a:lnTo>
                    <a:pt x="1088" y="833"/>
                  </a:lnTo>
                  <a:lnTo>
                    <a:pt x="1089" y="833"/>
                  </a:lnTo>
                  <a:lnTo>
                    <a:pt x="1090" y="833"/>
                  </a:lnTo>
                  <a:lnTo>
                    <a:pt x="1091" y="833"/>
                  </a:lnTo>
                  <a:lnTo>
                    <a:pt x="1093" y="833"/>
                  </a:lnTo>
                  <a:lnTo>
                    <a:pt x="1095" y="833"/>
                  </a:lnTo>
                  <a:lnTo>
                    <a:pt x="1096" y="833"/>
                  </a:lnTo>
                  <a:lnTo>
                    <a:pt x="1096" y="833"/>
                  </a:lnTo>
                  <a:lnTo>
                    <a:pt x="1098" y="833"/>
                  </a:lnTo>
                  <a:lnTo>
                    <a:pt x="1103" y="833"/>
                  </a:lnTo>
                  <a:lnTo>
                    <a:pt x="1104" y="833"/>
                  </a:lnTo>
                  <a:lnTo>
                    <a:pt x="1106" y="833"/>
                  </a:lnTo>
                  <a:lnTo>
                    <a:pt x="1110" y="833"/>
                  </a:lnTo>
                  <a:lnTo>
                    <a:pt x="1112" y="833"/>
                  </a:lnTo>
                  <a:lnTo>
                    <a:pt x="1117" y="833"/>
                  </a:lnTo>
                  <a:lnTo>
                    <a:pt x="1121" y="833"/>
                  </a:lnTo>
                  <a:lnTo>
                    <a:pt x="1121" y="833"/>
                  </a:lnTo>
                  <a:lnTo>
                    <a:pt x="1125" y="833"/>
                  </a:lnTo>
                  <a:lnTo>
                    <a:pt x="1125" y="833"/>
                  </a:lnTo>
                  <a:lnTo>
                    <a:pt x="1132" y="833"/>
                  </a:lnTo>
                  <a:lnTo>
                    <a:pt x="1132" y="833"/>
                  </a:lnTo>
                  <a:lnTo>
                    <a:pt x="1133" y="833"/>
                  </a:lnTo>
                  <a:lnTo>
                    <a:pt x="1133" y="833"/>
                  </a:lnTo>
                  <a:lnTo>
                    <a:pt x="1134" y="833"/>
                  </a:lnTo>
                  <a:lnTo>
                    <a:pt x="1134" y="833"/>
                  </a:lnTo>
                  <a:lnTo>
                    <a:pt x="1134" y="833"/>
                  </a:lnTo>
                  <a:lnTo>
                    <a:pt x="1137" y="833"/>
                  </a:lnTo>
                  <a:lnTo>
                    <a:pt x="1137" y="833"/>
                  </a:lnTo>
                  <a:lnTo>
                    <a:pt x="1139" y="833"/>
                  </a:lnTo>
                  <a:lnTo>
                    <a:pt x="1139" y="833"/>
                  </a:lnTo>
                  <a:lnTo>
                    <a:pt x="1141" y="833"/>
                  </a:lnTo>
                  <a:lnTo>
                    <a:pt x="1142" y="833"/>
                  </a:lnTo>
                  <a:lnTo>
                    <a:pt x="1150" y="833"/>
                  </a:lnTo>
                  <a:lnTo>
                    <a:pt x="1151" y="833"/>
                  </a:lnTo>
                  <a:lnTo>
                    <a:pt x="1154" y="833"/>
                  </a:lnTo>
                  <a:lnTo>
                    <a:pt x="1154" y="833"/>
                  </a:lnTo>
                  <a:lnTo>
                    <a:pt x="1157" y="833"/>
                  </a:lnTo>
                  <a:lnTo>
                    <a:pt x="1157" y="833"/>
                  </a:lnTo>
                  <a:lnTo>
                    <a:pt x="1157" y="833"/>
                  </a:lnTo>
                  <a:lnTo>
                    <a:pt x="1159" y="833"/>
                  </a:lnTo>
                  <a:lnTo>
                    <a:pt x="1160" y="833"/>
                  </a:lnTo>
                  <a:lnTo>
                    <a:pt x="1162" y="833"/>
                  </a:lnTo>
                  <a:lnTo>
                    <a:pt x="1167" y="833"/>
                  </a:lnTo>
                  <a:lnTo>
                    <a:pt x="1170" y="833"/>
                  </a:lnTo>
                  <a:lnTo>
                    <a:pt x="1171" y="833"/>
                  </a:lnTo>
                  <a:lnTo>
                    <a:pt x="1172" y="833"/>
                  </a:lnTo>
                  <a:lnTo>
                    <a:pt x="1176" y="833"/>
                  </a:lnTo>
                  <a:lnTo>
                    <a:pt x="1177" y="833"/>
                  </a:lnTo>
                  <a:lnTo>
                    <a:pt x="1178" y="833"/>
                  </a:lnTo>
                  <a:lnTo>
                    <a:pt x="1178" y="833"/>
                  </a:lnTo>
                  <a:lnTo>
                    <a:pt x="1178" y="833"/>
                  </a:lnTo>
                  <a:lnTo>
                    <a:pt x="1179" y="833"/>
                  </a:lnTo>
                  <a:lnTo>
                    <a:pt x="1180" y="833"/>
                  </a:lnTo>
                  <a:lnTo>
                    <a:pt x="1180" y="833"/>
                  </a:lnTo>
                  <a:lnTo>
                    <a:pt x="1180" y="833"/>
                  </a:lnTo>
                  <a:lnTo>
                    <a:pt x="1181" y="833"/>
                  </a:lnTo>
                  <a:lnTo>
                    <a:pt x="1183" y="833"/>
                  </a:lnTo>
                  <a:lnTo>
                    <a:pt x="1184" y="833"/>
                  </a:lnTo>
                  <a:lnTo>
                    <a:pt x="1184" y="833"/>
                  </a:lnTo>
                  <a:lnTo>
                    <a:pt x="1189" y="833"/>
                  </a:lnTo>
                  <a:lnTo>
                    <a:pt x="1189" y="833"/>
                  </a:lnTo>
                  <a:lnTo>
                    <a:pt x="1189" y="833"/>
                  </a:lnTo>
                  <a:lnTo>
                    <a:pt x="1192" y="833"/>
                  </a:lnTo>
                  <a:lnTo>
                    <a:pt x="1193" y="833"/>
                  </a:lnTo>
                  <a:lnTo>
                    <a:pt x="1196" y="833"/>
                  </a:lnTo>
                  <a:lnTo>
                    <a:pt x="1197" y="833"/>
                  </a:lnTo>
                  <a:lnTo>
                    <a:pt x="1199" y="833"/>
                  </a:lnTo>
                  <a:lnTo>
                    <a:pt x="1199" y="833"/>
                  </a:lnTo>
                  <a:lnTo>
                    <a:pt x="1199" y="833"/>
                  </a:lnTo>
                  <a:lnTo>
                    <a:pt x="1203" y="833"/>
                  </a:lnTo>
                  <a:lnTo>
                    <a:pt x="1203" y="833"/>
                  </a:lnTo>
                  <a:lnTo>
                    <a:pt x="1203" y="833"/>
                  </a:lnTo>
                  <a:lnTo>
                    <a:pt x="1204" y="833"/>
                  </a:lnTo>
                  <a:lnTo>
                    <a:pt x="1205" y="833"/>
                  </a:lnTo>
                  <a:lnTo>
                    <a:pt x="1206" y="833"/>
                  </a:lnTo>
                  <a:lnTo>
                    <a:pt x="1208" y="833"/>
                  </a:lnTo>
                  <a:lnTo>
                    <a:pt x="1208" y="833"/>
                  </a:lnTo>
                  <a:lnTo>
                    <a:pt x="1209" y="833"/>
                  </a:lnTo>
                  <a:lnTo>
                    <a:pt x="1210" y="833"/>
                  </a:lnTo>
                  <a:lnTo>
                    <a:pt x="1213" y="833"/>
                  </a:lnTo>
                  <a:lnTo>
                    <a:pt x="1213" y="833"/>
                  </a:lnTo>
                  <a:lnTo>
                    <a:pt x="1219" y="833"/>
                  </a:lnTo>
                  <a:lnTo>
                    <a:pt x="1220" y="833"/>
                  </a:lnTo>
                  <a:lnTo>
                    <a:pt x="1220" y="833"/>
                  </a:lnTo>
                  <a:lnTo>
                    <a:pt x="1221" y="833"/>
                  </a:lnTo>
                  <a:lnTo>
                    <a:pt x="1221" y="833"/>
                  </a:lnTo>
                  <a:lnTo>
                    <a:pt x="1222" y="833"/>
                  </a:lnTo>
                  <a:lnTo>
                    <a:pt x="1223" y="833"/>
                  </a:lnTo>
                  <a:lnTo>
                    <a:pt x="1224" y="833"/>
                  </a:lnTo>
                  <a:lnTo>
                    <a:pt x="1224" y="833"/>
                  </a:lnTo>
                  <a:lnTo>
                    <a:pt x="1227" y="833"/>
                  </a:lnTo>
                  <a:lnTo>
                    <a:pt x="1228" y="833"/>
                  </a:lnTo>
                  <a:lnTo>
                    <a:pt x="1229" y="833"/>
                  </a:lnTo>
                  <a:lnTo>
                    <a:pt x="1229" y="833"/>
                  </a:lnTo>
                  <a:lnTo>
                    <a:pt x="1231" y="833"/>
                  </a:lnTo>
                  <a:lnTo>
                    <a:pt x="1233" y="833"/>
                  </a:lnTo>
                  <a:lnTo>
                    <a:pt x="1235" y="833"/>
                  </a:lnTo>
                  <a:lnTo>
                    <a:pt x="1237" y="833"/>
                  </a:lnTo>
                  <a:lnTo>
                    <a:pt x="1239" y="833"/>
                  </a:lnTo>
                  <a:lnTo>
                    <a:pt x="1245" y="833"/>
                  </a:lnTo>
                  <a:lnTo>
                    <a:pt x="1248" y="833"/>
                  </a:lnTo>
                  <a:lnTo>
                    <a:pt x="1252" y="833"/>
                  </a:lnTo>
                  <a:lnTo>
                    <a:pt x="1254" y="833"/>
                  </a:lnTo>
                  <a:lnTo>
                    <a:pt x="1255" y="833"/>
                  </a:lnTo>
                  <a:lnTo>
                    <a:pt x="1258" y="833"/>
                  </a:lnTo>
                  <a:lnTo>
                    <a:pt x="1258" y="833"/>
                  </a:lnTo>
                  <a:lnTo>
                    <a:pt x="1258" y="833"/>
                  </a:lnTo>
                  <a:lnTo>
                    <a:pt x="1259" y="833"/>
                  </a:lnTo>
                  <a:lnTo>
                    <a:pt x="1259" y="833"/>
                  </a:lnTo>
                  <a:lnTo>
                    <a:pt x="1268" y="833"/>
                  </a:lnTo>
                  <a:lnTo>
                    <a:pt x="1270" y="833"/>
                  </a:lnTo>
                  <a:lnTo>
                    <a:pt x="1270" y="833"/>
                  </a:lnTo>
                  <a:lnTo>
                    <a:pt x="1271" y="833"/>
                  </a:lnTo>
                  <a:lnTo>
                    <a:pt x="1272" y="833"/>
                  </a:lnTo>
                  <a:lnTo>
                    <a:pt x="1276" y="833"/>
                  </a:lnTo>
                  <a:lnTo>
                    <a:pt x="1277" y="833"/>
                  </a:lnTo>
                  <a:lnTo>
                    <a:pt x="1277" y="833"/>
                  </a:lnTo>
                  <a:lnTo>
                    <a:pt x="1277" y="833"/>
                  </a:lnTo>
                  <a:lnTo>
                    <a:pt x="1279" y="833"/>
                  </a:lnTo>
                  <a:lnTo>
                    <a:pt x="1279" y="833"/>
                  </a:lnTo>
                  <a:lnTo>
                    <a:pt x="1280" y="833"/>
                  </a:lnTo>
                  <a:lnTo>
                    <a:pt x="1281" y="833"/>
                  </a:lnTo>
                  <a:lnTo>
                    <a:pt x="1281" y="833"/>
                  </a:lnTo>
                  <a:lnTo>
                    <a:pt x="1282" y="833"/>
                  </a:lnTo>
                  <a:lnTo>
                    <a:pt x="1282" y="833"/>
                  </a:lnTo>
                  <a:lnTo>
                    <a:pt x="1283" y="833"/>
                  </a:lnTo>
                  <a:lnTo>
                    <a:pt x="1283" y="833"/>
                  </a:lnTo>
                  <a:lnTo>
                    <a:pt x="1285" y="833"/>
                  </a:lnTo>
                  <a:lnTo>
                    <a:pt x="1289" y="833"/>
                  </a:lnTo>
                  <a:lnTo>
                    <a:pt x="1291" y="833"/>
                  </a:lnTo>
                  <a:lnTo>
                    <a:pt x="1294" y="833"/>
                  </a:lnTo>
                  <a:lnTo>
                    <a:pt x="1294" y="833"/>
                  </a:lnTo>
                  <a:lnTo>
                    <a:pt x="1295" y="833"/>
                  </a:lnTo>
                  <a:lnTo>
                    <a:pt x="1297" y="833"/>
                  </a:lnTo>
                  <a:lnTo>
                    <a:pt x="1299" y="833"/>
                  </a:lnTo>
                  <a:lnTo>
                    <a:pt x="1300" y="833"/>
                  </a:lnTo>
                  <a:lnTo>
                    <a:pt x="1302" y="833"/>
                  </a:lnTo>
                  <a:lnTo>
                    <a:pt x="1303" y="833"/>
                  </a:lnTo>
                  <a:lnTo>
                    <a:pt x="1305" y="833"/>
                  </a:lnTo>
                  <a:lnTo>
                    <a:pt x="1305" y="833"/>
                  </a:lnTo>
                  <a:lnTo>
                    <a:pt x="1307" y="833"/>
                  </a:lnTo>
                  <a:lnTo>
                    <a:pt x="1308" y="833"/>
                  </a:lnTo>
                  <a:lnTo>
                    <a:pt x="1309" y="833"/>
                  </a:lnTo>
                  <a:lnTo>
                    <a:pt x="1309" y="833"/>
                  </a:lnTo>
                  <a:lnTo>
                    <a:pt x="1309" y="833"/>
                  </a:lnTo>
                  <a:lnTo>
                    <a:pt x="1314" y="833"/>
                  </a:lnTo>
                  <a:lnTo>
                    <a:pt x="1316" y="833"/>
                  </a:lnTo>
                  <a:lnTo>
                    <a:pt x="1317" y="833"/>
                  </a:lnTo>
                  <a:lnTo>
                    <a:pt x="1318" y="833"/>
                  </a:lnTo>
                  <a:lnTo>
                    <a:pt x="1320" y="833"/>
                  </a:lnTo>
                  <a:lnTo>
                    <a:pt x="1321" y="833"/>
                  </a:lnTo>
                  <a:lnTo>
                    <a:pt x="1324" y="833"/>
                  </a:lnTo>
                  <a:lnTo>
                    <a:pt x="1326" y="833"/>
                  </a:lnTo>
                  <a:lnTo>
                    <a:pt x="1326" y="833"/>
                  </a:lnTo>
                  <a:lnTo>
                    <a:pt x="1328" y="833"/>
                  </a:lnTo>
                  <a:lnTo>
                    <a:pt x="1329" y="833"/>
                  </a:lnTo>
                  <a:lnTo>
                    <a:pt x="1330" y="833"/>
                  </a:lnTo>
                  <a:lnTo>
                    <a:pt x="1331" y="833"/>
                  </a:lnTo>
                  <a:lnTo>
                    <a:pt x="1335" y="833"/>
                  </a:lnTo>
                  <a:lnTo>
                    <a:pt x="1336" y="833"/>
                  </a:lnTo>
                  <a:lnTo>
                    <a:pt x="1337" y="833"/>
                  </a:lnTo>
                  <a:lnTo>
                    <a:pt x="1337" y="833"/>
                  </a:lnTo>
                  <a:lnTo>
                    <a:pt x="1337" y="833"/>
                  </a:lnTo>
                  <a:lnTo>
                    <a:pt x="1337" y="833"/>
                  </a:lnTo>
                  <a:lnTo>
                    <a:pt x="1337" y="833"/>
                  </a:lnTo>
                  <a:lnTo>
                    <a:pt x="1341" y="833"/>
                  </a:lnTo>
                  <a:lnTo>
                    <a:pt x="1344" y="833"/>
                  </a:lnTo>
                  <a:lnTo>
                    <a:pt x="1345" y="833"/>
                  </a:lnTo>
                  <a:lnTo>
                    <a:pt x="1345" y="833"/>
                  </a:lnTo>
                  <a:lnTo>
                    <a:pt x="1346" y="833"/>
                  </a:lnTo>
                  <a:lnTo>
                    <a:pt x="1346" y="833"/>
                  </a:lnTo>
                  <a:lnTo>
                    <a:pt x="1346" y="833"/>
                  </a:lnTo>
                  <a:lnTo>
                    <a:pt x="1346" y="833"/>
                  </a:lnTo>
                  <a:lnTo>
                    <a:pt x="1351" y="833"/>
                  </a:lnTo>
                  <a:lnTo>
                    <a:pt x="1352" y="833"/>
                  </a:lnTo>
                  <a:lnTo>
                    <a:pt x="1352" y="833"/>
                  </a:lnTo>
                  <a:lnTo>
                    <a:pt x="1353" y="833"/>
                  </a:lnTo>
                  <a:lnTo>
                    <a:pt x="1356" y="833"/>
                  </a:lnTo>
                  <a:lnTo>
                    <a:pt x="1356" y="833"/>
                  </a:lnTo>
                  <a:lnTo>
                    <a:pt x="1359" y="833"/>
                  </a:lnTo>
                  <a:lnTo>
                    <a:pt x="1359" y="833"/>
                  </a:lnTo>
                  <a:lnTo>
                    <a:pt x="1360" y="833"/>
                  </a:lnTo>
                  <a:lnTo>
                    <a:pt x="1362" y="833"/>
                  </a:lnTo>
                  <a:lnTo>
                    <a:pt x="1365" y="833"/>
                  </a:lnTo>
                  <a:lnTo>
                    <a:pt x="1365" y="833"/>
                  </a:lnTo>
                  <a:lnTo>
                    <a:pt x="1366" y="833"/>
                  </a:lnTo>
                  <a:lnTo>
                    <a:pt x="1366" y="833"/>
                  </a:lnTo>
                  <a:lnTo>
                    <a:pt x="1367" y="833"/>
                  </a:lnTo>
                  <a:lnTo>
                    <a:pt x="1370" y="833"/>
                  </a:lnTo>
                  <a:lnTo>
                    <a:pt x="1371" y="833"/>
                  </a:lnTo>
                  <a:lnTo>
                    <a:pt x="1372" y="833"/>
                  </a:lnTo>
                  <a:lnTo>
                    <a:pt x="1374" y="833"/>
                  </a:lnTo>
                  <a:lnTo>
                    <a:pt x="1374" y="833"/>
                  </a:lnTo>
                  <a:lnTo>
                    <a:pt x="1381" y="833"/>
                  </a:lnTo>
                  <a:lnTo>
                    <a:pt x="1382" y="833"/>
                  </a:lnTo>
                  <a:lnTo>
                    <a:pt x="1383" y="833"/>
                  </a:lnTo>
                  <a:lnTo>
                    <a:pt x="1384" y="833"/>
                  </a:lnTo>
                  <a:lnTo>
                    <a:pt x="1388" y="833"/>
                  </a:lnTo>
                  <a:lnTo>
                    <a:pt x="1388" y="833"/>
                  </a:lnTo>
                  <a:lnTo>
                    <a:pt x="1389" y="833"/>
                  </a:lnTo>
                  <a:lnTo>
                    <a:pt x="1390" y="833"/>
                  </a:lnTo>
                  <a:lnTo>
                    <a:pt x="1393" y="833"/>
                  </a:lnTo>
                  <a:lnTo>
                    <a:pt x="1393" y="833"/>
                  </a:lnTo>
                  <a:lnTo>
                    <a:pt x="1394" y="833"/>
                  </a:lnTo>
                  <a:lnTo>
                    <a:pt x="1394" y="833"/>
                  </a:lnTo>
                  <a:lnTo>
                    <a:pt x="1395" y="833"/>
                  </a:lnTo>
                  <a:lnTo>
                    <a:pt x="1395" y="833"/>
                  </a:lnTo>
                  <a:lnTo>
                    <a:pt x="1396" y="833"/>
                  </a:lnTo>
                  <a:lnTo>
                    <a:pt x="1396" y="833"/>
                  </a:lnTo>
                  <a:lnTo>
                    <a:pt x="1396" y="833"/>
                  </a:lnTo>
                  <a:lnTo>
                    <a:pt x="1397" y="833"/>
                  </a:lnTo>
                  <a:lnTo>
                    <a:pt x="1397" y="833"/>
                  </a:lnTo>
                  <a:lnTo>
                    <a:pt x="1397" y="833"/>
                  </a:lnTo>
                  <a:lnTo>
                    <a:pt x="1398" y="833"/>
                  </a:lnTo>
                  <a:lnTo>
                    <a:pt x="1399" y="833"/>
                  </a:lnTo>
                  <a:lnTo>
                    <a:pt x="1401" y="833"/>
                  </a:lnTo>
                  <a:lnTo>
                    <a:pt x="1401" y="833"/>
                  </a:lnTo>
                  <a:lnTo>
                    <a:pt x="1402" y="833"/>
                  </a:lnTo>
                  <a:lnTo>
                    <a:pt x="1404" y="833"/>
                  </a:lnTo>
                  <a:lnTo>
                    <a:pt x="1404" y="833"/>
                  </a:lnTo>
                  <a:lnTo>
                    <a:pt x="1404" y="833"/>
                  </a:lnTo>
                  <a:lnTo>
                    <a:pt x="1408" y="833"/>
                  </a:lnTo>
                  <a:lnTo>
                    <a:pt x="1408" y="833"/>
                  </a:lnTo>
                  <a:lnTo>
                    <a:pt x="1409" y="833"/>
                  </a:lnTo>
                  <a:lnTo>
                    <a:pt x="1409" y="833"/>
                  </a:lnTo>
                  <a:lnTo>
                    <a:pt x="1411" y="833"/>
                  </a:lnTo>
                  <a:lnTo>
                    <a:pt x="1413" y="833"/>
                  </a:lnTo>
                  <a:lnTo>
                    <a:pt x="1416" y="833"/>
                  </a:lnTo>
                  <a:lnTo>
                    <a:pt x="1418" y="833"/>
                  </a:lnTo>
                  <a:lnTo>
                    <a:pt x="1418" y="833"/>
                  </a:lnTo>
                  <a:lnTo>
                    <a:pt x="1420" y="833"/>
                  </a:lnTo>
                  <a:lnTo>
                    <a:pt x="1421" y="833"/>
                  </a:lnTo>
                  <a:lnTo>
                    <a:pt x="1422" y="833"/>
                  </a:lnTo>
                  <a:lnTo>
                    <a:pt x="1422" y="833"/>
                  </a:lnTo>
                  <a:lnTo>
                    <a:pt x="1422" y="833"/>
                  </a:lnTo>
                  <a:lnTo>
                    <a:pt x="1423" y="833"/>
                  </a:lnTo>
                  <a:lnTo>
                    <a:pt x="1424" y="833"/>
                  </a:lnTo>
                  <a:lnTo>
                    <a:pt x="1424" y="833"/>
                  </a:lnTo>
                  <a:lnTo>
                    <a:pt x="1425" y="833"/>
                  </a:lnTo>
                  <a:lnTo>
                    <a:pt x="1426" y="833"/>
                  </a:lnTo>
                  <a:lnTo>
                    <a:pt x="1427" y="833"/>
                  </a:lnTo>
                  <a:lnTo>
                    <a:pt x="1428" y="833"/>
                  </a:lnTo>
                  <a:lnTo>
                    <a:pt x="1428" y="833"/>
                  </a:lnTo>
                </a:path>
              </a:pathLst>
            </a:custGeom>
            <a:noFill/>
            <a:ln w="6350">
              <a:solidFill>
                <a:srgbClr val="1A47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1">
              <a:extLst>
                <a:ext uri="{FF2B5EF4-FFF2-40B4-BE49-F238E27FC236}">
                  <a16:creationId xmlns:a16="http://schemas.microsoft.com/office/drawing/2014/main" id="{E6AB8692-EB81-05F2-88B4-B13060C6D299}"/>
                </a:ext>
              </a:extLst>
            </p:cNvPr>
            <p:cNvSpPr>
              <a:spLocks/>
            </p:cNvSpPr>
            <p:nvPr/>
          </p:nvSpPr>
          <p:spPr bwMode="auto">
            <a:xfrm>
              <a:off x="5741988" y="4586288"/>
              <a:ext cx="2255838" cy="1316037"/>
            </a:xfrm>
            <a:custGeom>
              <a:avLst/>
              <a:gdLst>
                <a:gd name="T0" fmla="*/ 28 w 1428"/>
                <a:gd name="T1" fmla="*/ 833 h 833"/>
                <a:gd name="T2" fmla="*/ 56 w 1428"/>
                <a:gd name="T3" fmla="*/ 833 h 833"/>
                <a:gd name="T4" fmla="*/ 84 w 1428"/>
                <a:gd name="T5" fmla="*/ 833 h 833"/>
                <a:gd name="T6" fmla="*/ 109 w 1428"/>
                <a:gd name="T7" fmla="*/ 833 h 833"/>
                <a:gd name="T8" fmla="*/ 134 w 1428"/>
                <a:gd name="T9" fmla="*/ 833 h 833"/>
                <a:gd name="T10" fmla="*/ 161 w 1428"/>
                <a:gd name="T11" fmla="*/ 833 h 833"/>
                <a:gd name="T12" fmla="*/ 191 w 1428"/>
                <a:gd name="T13" fmla="*/ 833 h 833"/>
                <a:gd name="T14" fmla="*/ 210 w 1428"/>
                <a:gd name="T15" fmla="*/ 833 h 833"/>
                <a:gd name="T16" fmla="*/ 244 w 1428"/>
                <a:gd name="T17" fmla="*/ 833 h 833"/>
                <a:gd name="T18" fmla="*/ 265 w 1428"/>
                <a:gd name="T19" fmla="*/ 833 h 833"/>
                <a:gd name="T20" fmla="*/ 297 w 1428"/>
                <a:gd name="T21" fmla="*/ 833 h 833"/>
                <a:gd name="T22" fmla="*/ 314 w 1428"/>
                <a:gd name="T23" fmla="*/ 833 h 833"/>
                <a:gd name="T24" fmla="*/ 340 w 1428"/>
                <a:gd name="T25" fmla="*/ 833 h 833"/>
                <a:gd name="T26" fmla="*/ 365 w 1428"/>
                <a:gd name="T27" fmla="*/ 833 h 833"/>
                <a:gd name="T28" fmla="*/ 380 w 1428"/>
                <a:gd name="T29" fmla="*/ 833 h 833"/>
                <a:gd name="T30" fmla="*/ 398 w 1428"/>
                <a:gd name="T31" fmla="*/ 833 h 833"/>
                <a:gd name="T32" fmla="*/ 414 w 1428"/>
                <a:gd name="T33" fmla="*/ 833 h 833"/>
                <a:gd name="T34" fmla="*/ 432 w 1428"/>
                <a:gd name="T35" fmla="*/ 832 h 833"/>
                <a:gd name="T36" fmla="*/ 454 w 1428"/>
                <a:gd name="T37" fmla="*/ 828 h 833"/>
                <a:gd name="T38" fmla="*/ 470 w 1428"/>
                <a:gd name="T39" fmla="*/ 815 h 833"/>
                <a:gd name="T40" fmla="*/ 491 w 1428"/>
                <a:gd name="T41" fmla="*/ 759 h 833"/>
                <a:gd name="T42" fmla="*/ 509 w 1428"/>
                <a:gd name="T43" fmla="*/ 631 h 833"/>
                <a:gd name="T44" fmla="*/ 534 w 1428"/>
                <a:gd name="T45" fmla="*/ 330 h 833"/>
                <a:gd name="T46" fmla="*/ 559 w 1428"/>
                <a:gd name="T47" fmla="*/ 39 h 833"/>
                <a:gd name="T48" fmla="*/ 591 w 1428"/>
                <a:gd name="T49" fmla="*/ 131 h 833"/>
                <a:gd name="T50" fmla="*/ 607 w 1428"/>
                <a:gd name="T51" fmla="*/ 348 h 833"/>
                <a:gd name="T52" fmla="*/ 622 w 1428"/>
                <a:gd name="T53" fmla="*/ 542 h 833"/>
                <a:gd name="T54" fmla="*/ 641 w 1428"/>
                <a:gd name="T55" fmla="*/ 719 h 833"/>
                <a:gd name="T56" fmla="*/ 666 w 1428"/>
                <a:gd name="T57" fmla="*/ 810 h 833"/>
                <a:gd name="T58" fmla="*/ 686 w 1428"/>
                <a:gd name="T59" fmla="*/ 828 h 833"/>
                <a:gd name="T60" fmla="*/ 720 w 1428"/>
                <a:gd name="T61" fmla="*/ 832 h 833"/>
                <a:gd name="T62" fmla="*/ 743 w 1428"/>
                <a:gd name="T63" fmla="*/ 833 h 833"/>
                <a:gd name="T64" fmla="*/ 766 w 1428"/>
                <a:gd name="T65" fmla="*/ 833 h 833"/>
                <a:gd name="T66" fmla="*/ 792 w 1428"/>
                <a:gd name="T67" fmla="*/ 833 h 833"/>
                <a:gd name="T68" fmla="*/ 813 w 1428"/>
                <a:gd name="T69" fmla="*/ 833 h 833"/>
                <a:gd name="T70" fmla="*/ 842 w 1428"/>
                <a:gd name="T71" fmla="*/ 833 h 833"/>
                <a:gd name="T72" fmla="*/ 860 w 1428"/>
                <a:gd name="T73" fmla="*/ 833 h 833"/>
                <a:gd name="T74" fmla="*/ 872 w 1428"/>
                <a:gd name="T75" fmla="*/ 833 h 833"/>
                <a:gd name="T76" fmla="*/ 890 w 1428"/>
                <a:gd name="T77" fmla="*/ 833 h 833"/>
                <a:gd name="T78" fmla="*/ 905 w 1428"/>
                <a:gd name="T79" fmla="*/ 833 h 833"/>
                <a:gd name="T80" fmla="*/ 925 w 1428"/>
                <a:gd name="T81" fmla="*/ 833 h 833"/>
                <a:gd name="T82" fmla="*/ 965 w 1428"/>
                <a:gd name="T83" fmla="*/ 833 h 833"/>
                <a:gd name="T84" fmla="*/ 991 w 1428"/>
                <a:gd name="T85" fmla="*/ 833 h 833"/>
                <a:gd name="T86" fmla="*/ 1018 w 1428"/>
                <a:gd name="T87" fmla="*/ 833 h 833"/>
                <a:gd name="T88" fmla="*/ 1036 w 1428"/>
                <a:gd name="T89" fmla="*/ 833 h 833"/>
                <a:gd name="T90" fmla="*/ 1053 w 1428"/>
                <a:gd name="T91" fmla="*/ 833 h 833"/>
                <a:gd name="T92" fmla="*/ 1074 w 1428"/>
                <a:gd name="T93" fmla="*/ 833 h 833"/>
                <a:gd name="T94" fmla="*/ 1104 w 1428"/>
                <a:gd name="T95" fmla="*/ 833 h 833"/>
                <a:gd name="T96" fmla="*/ 1137 w 1428"/>
                <a:gd name="T97" fmla="*/ 833 h 833"/>
                <a:gd name="T98" fmla="*/ 1167 w 1428"/>
                <a:gd name="T99" fmla="*/ 833 h 833"/>
                <a:gd name="T100" fmla="*/ 1184 w 1428"/>
                <a:gd name="T101" fmla="*/ 833 h 833"/>
                <a:gd name="T102" fmla="*/ 1206 w 1428"/>
                <a:gd name="T103" fmla="*/ 833 h 833"/>
                <a:gd name="T104" fmla="*/ 1227 w 1428"/>
                <a:gd name="T105" fmla="*/ 833 h 833"/>
                <a:gd name="T106" fmla="*/ 1258 w 1428"/>
                <a:gd name="T107" fmla="*/ 833 h 833"/>
                <a:gd name="T108" fmla="*/ 1281 w 1428"/>
                <a:gd name="T109" fmla="*/ 833 h 833"/>
                <a:gd name="T110" fmla="*/ 1305 w 1428"/>
                <a:gd name="T111" fmla="*/ 833 h 833"/>
                <a:gd name="T112" fmla="*/ 1328 w 1428"/>
                <a:gd name="T113" fmla="*/ 833 h 833"/>
                <a:gd name="T114" fmla="*/ 1346 w 1428"/>
                <a:gd name="T115" fmla="*/ 833 h 833"/>
                <a:gd name="T116" fmla="*/ 1366 w 1428"/>
                <a:gd name="T117" fmla="*/ 833 h 833"/>
                <a:gd name="T118" fmla="*/ 1393 w 1428"/>
                <a:gd name="T119" fmla="*/ 833 h 833"/>
                <a:gd name="T120" fmla="*/ 1404 w 1428"/>
                <a:gd name="T121" fmla="*/ 833 h 833"/>
                <a:gd name="T122" fmla="*/ 1422 w 1428"/>
                <a:gd name="T123"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3"/>
                  </a:moveTo>
                  <a:lnTo>
                    <a:pt x="3" y="833"/>
                  </a:lnTo>
                  <a:lnTo>
                    <a:pt x="5" y="833"/>
                  </a:lnTo>
                  <a:lnTo>
                    <a:pt x="8" y="833"/>
                  </a:lnTo>
                  <a:lnTo>
                    <a:pt x="9" y="833"/>
                  </a:lnTo>
                  <a:lnTo>
                    <a:pt x="10" y="833"/>
                  </a:lnTo>
                  <a:lnTo>
                    <a:pt x="12" y="833"/>
                  </a:lnTo>
                  <a:lnTo>
                    <a:pt x="13" y="833"/>
                  </a:lnTo>
                  <a:lnTo>
                    <a:pt x="13" y="833"/>
                  </a:lnTo>
                  <a:lnTo>
                    <a:pt x="16" y="833"/>
                  </a:lnTo>
                  <a:lnTo>
                    <a:pt x="18" y="833"/>
                  </a:lnTo>
                  <a:lnTo>
                    <a:pt x="20" y="833"/>
                  </a:lnTo>
                  <a:lnTo>
                    <a:pt x="24" y="833"/>
                  </a:lnTo>
                  <a:lnTo>
                    <a:pt x="26" y="833"/>
                  </a:lnTo>
                  <a:lnTo>
                    <a:pt x="27" y="833"/>
                  </a:lnTo>
                  <a:lnTo>
                    <a:pt x="28" y="833"/>
                  </a:lnTo>
                  <a:lnTo>
                    <a:pt x="28" y="833"/>
                  </a:lnTo>
                  <a:lnTo>
                    <a:pt x="30" y="833"/>
                  </a:lnTo>
                  <a:lnTo>
                    <a:pt x="30" y="833"/>
                  </a:lnTo>
                  <a:lnTo>
                    <a:pt x="31" y="833"/>
                  </a:lnTo>
                  <a:lnTo>
                    <a:pt x="35" y="833"/>
                  </a:lnTo>
                  <a:lnTo>
                    <a:pt x="35" y="833"/>
                  </a:lnTo>
                  <a:lnTo>
                    <a:pt x="35" y="833"/>
                  </a:lnTo>
                  <a:lnTo>
                    <a:pt x="37" y="833"/>
                  </a:lnTo>
                  <a:lnTo>
                    <a:pt x="39" y="833"/>
                  </a:lnTo>
                  <a:lnTo>
                    <a:pt x="43" y="833"/>
                  </a:lnTo>
                  <a:lnTo>
                    <a:pt x="47" y="833"/>
                  </a:lnTo>
                  <a:lnTo>
                    <a:pt x="49" y="833"/>
                  </a:lnTo>
                  <a:lnTo>
                    <a:pt x="50" y="833"/>
                  </a:lnTo>
                  <a:lnTo>
                    <a:pt x="51" y="833"/>
                  </a:lnTo>
                  <a:lnTo>
                    <a:pt x="51" y="833"/>
                  </a:lnTo>
                  <a:lnTo>
                    <a:pt x="56" y="833"/>
                  </a:lnTo>
                  <a:lnTo>
                    <a:pt x="56" y="833"/>
                  </a:lnTo>
                  <a:lnTo>
                    <a:pt x="57" y="833"/>
                  </a:lnTo>
                  <a:lnTo>
                    <a:pt x="59" y="833"/>
                  </a:lnTo>
                  <a:lnTo>
                    <a:pt x="64" y="833"/>
                  </a:lnTo>
                  <a:lnTo>
                    <a:pt x="64" y="833"/>
                  </a:lnTo>
                  <a:lnTo>
                    <a:pt x="67" y="833"/>
                  </a:lnTo>
                  <a:lnTo>
                    <a:pt x="67" y="833"/>
                  </a:lnTo>
                  <a:lnTo>
                    <a:pt x="67" y="833"/>
                  </a:lnTo>
                  <a:lnTo>
                    <a:pt x="68" y="833"/>
                  </a:lnTo>
                  <a:lnTo>
                    <a:pt x="71" y="833"/>
                  </a:lnTo>
                  <a:lnTo>
                    <a:pt x="72" y="833"/>
                  </a:lnTo>
                  <a:lnTo>
                    <a:pt x="73" y="833"/>
                  </a:lnTo>
                  <a:lnTo>
                    <a:pt x="74" y="833"/>
                  </a:lnTo>
                  <a:lnTo>
                    <a:pt x="75" y="833"/>
                  </a:lnTo>
                  <a:lnTo>
                    <a:pt x="83" y="833"/>
                  </a:lnTo>
                  <a:lnTo>
                    <a:pt x="84" y="833"/>
                  </a:lnTo>
                  <a:lnTo>
                    <a:pt x="85" y="833"/>
                  </a:lnTo>
                  <a:lnTo>
                    <a:pt x="86" y="833"/>
                  </a:lnTo>
                  <a:lnTo>
                    <a:pt x="87" y="833"/>
                  </a:lnTo>
                  <a:lnTo>
                    <a:pt x="88" y="833"/>
                  </a:lnTo>
                  <a:lnTo>
                    <a:pt x="90" y="833"/>
                  </a:lnTo>
                  <a:lnTo>
                    <a:pt x="90" y="833"/>
                  </a:lnTo>
                  <a:lnTo>
                    <a:pt x="92" y="833"/>
                  </a:lnTo>
                  <a:lnTo>
                    <a:pt x="94" y="833"/>
                  </a:lnTo>
                  <a:lnTo>
                    <a:pt x="95" y="833"/>
                  </a:lnTo>
                  <a:lnTo>
                    <a:pt x="97" y="833"/>
                  </a:lnTo>
                  <a:lnTo>
                    <a:pt x="99" y="833"/>
                  </a:lnTo>
                  <a:lnTo>
                    <a:pt x="100" y="833"/>
                  </a:lnTo>
                  <a:lnTo>
                    <a:pt x="101" y="833"/>
                  </a:lnTo>
                  <a:lnTo>
                    <a:pt x="103" y="833"/>
                  </a:lnTo>
                  <a:lnTo>
                    <a:pt x="106" y="833"/>
                  </a:lnTo>
                  <a:lnTo>
                    <a:pt x="109" y="833"/>
                  </a:lnTo>
                  <a:lnTo>
                    <a:pt x="110" y="833"/>
                  </a:lnTo>
                  <a:lnTo>
                    <a:pt x="111" y="833"/>
                  </a:lnTo>
                  <a:lnTo>
                    <a:pt x="112" y="833"/>
                  </a:lnTo>
                  <a:lnTo>
                    <a:pt x="116" y="833"/>
                  </a:lnTo>
                  <a:lnTo>
                    <a:pt x="116" y="833"/>
                  </a:lnTo>
                  <a:lnTo>
                    <a:pt x="117" y="833"/>
                  </a:lnTo>
                  <a:lnTo>
                    <a:pt x="118" y="833"/>
                  </a:lnTo>
                  <a:lnTo>
                    <a:pt x="119" y="833"/>
                  </a:lnTo>
                  <a:lnTo>
                    <a:pt x="119" y="833"/>
                  </a:lnTo>
                  <a:lnTo>
                    <a:pt x="121" y="833"/>
                  </a:lnTo>
                  <a:lnTo>
                    <a:pt x="123" y="833"/>
                  </a:lnTo>
                  <a:lnTo>
                    <a:pt x="129" y="833"/>
                  </a:lnTo>
                  <a:lnTo>
                    <a:pt x="130" y="833"/>
                  </a:lnTo>
                  <a:lnTo>
                    <a:pt x="130" y="833"/>
                  </a:lnTo>
                  <a:lnTo>
                    <a:pt x="131" y="833"/>
                  </a:lnTo>
                  <a:lnTo>
                    <a:pt x="134" y="833"/>
                  </a:lnTo>
                  <a:lnTo>
                    <a:pt x="138" y="833"/>
                  </a:lnTo>
                  <a:lnTo>
                    <a:pt x="139" y="833"/>
                  </a:lnTo>
                  <a:lnTo>
                    <a:pt x="139" y="833"/>
                  </a:lnTo>
                  <a:lnTo>
                    <a:pt x="139" y="833"/>
                  </a:lnTo>
                  <a:lnTo>
                    <a:pt x="144" y="833"/>
                  </a:lnTo>
                  <a:lnTo>
                    <a:pt x="146" y="833"/>
                  </a:lnTo>
                  <a:lnTo>
                    <a:pt x="147" y="833"/>
                  </a:lnTo>
                  <a:lnTo>
                    <a:pt x="147" y="833"/>
                  </a:lnTo>
                  <a:lnTo>
                    <a:pt x="151" y="833"/>
                  </a:lnTo>
                  <a:lnTo>
                    <a:pt x="154" y="833"/>
                  </a:lnTo>
                  <a:lnTo>
                    <a:pt x="154" y="833"/>
                  </a:lnTo>
                  <a:lnTo>
                    <a:pt x="155" y="833"/>
                  </a:lnTo>
                  <a:lnTo>
                    <a:pt x="157" y="833"/>
                  </a:lnTo>
                  <a:lnTo>
                    <a:pt x="159" y="833"/>
                  </a:lnTo>
                  <a:lnTo>
                    <a:pt x="160" y="833"/>
                  </a:lnTo>
                  <a:lnTo>
                    <a:pt x="161" y="833"/>
                  </a:lnTo>
                  <a:lnTo>
                    <a:pt x="162" y="833"/>
                  </a:lnTo>
                  <a:lnTo>
                    <a:pt x="165" y="833"/>
                  </a:lnTo>
                  <a:lnTo>
                    <a:pt x="167" y="833"/>
                  </a:lnTo>
                  <a:lnTo>
                    <a:pt x="169" y="833"/>
                  </a:lnTo>
                  <a:lnTo>
                    <a:pt x="174" y="833"/>
                  </a:lnTo>
                  <a:lnTo>
                    <a:pt x="176" y="833"/>
                  </a:lnTo>
                  <a:lnTo>
                    <a:pt x="176" y="833"/>
                  </a:lnTo>
                  <a:lnTo>
                    <a:pt x="182" y="833"/>
                  </a:lnTo>
                  <a:lnTo>
                    <a:pt x="183" y="833"/>
                  </a:lnTo>
                  <a:lnTo>
                    <a:pt x="184" y="833"/>
                  </a:lnTo>
                  <a:lnTo>
                    <a:pt x="187" y="833"/>
                  </a:lnTo>
                  <a:lnTo>
                    <a:pt x="188" y="833"/>
                  </a:lnTo>
                  <a:lnTo>
                    <a:pt x="189" y="833"/>
                  </a:lnTo>
                  <a:lnTo>
                    <a:pt x="189" y="833"/>
                  </a:lnTo>
                  <a:lnTo>
                    <a:pt x="191" y="833"/>
                  </a:lnTo>
                  <a:lnTo>
                    <a:pt x="191" y="833"/>
                  </a:lnTo>
                  <a:lnTo>
                    <a:pt x="194" y="833"/>
                  </a:lnTo>
                  <a:lnTo>
                    <a:pt x="195" y="833"/>
                  </a:lnTo>
                  <a:lnTo>
                    <a:pt x="195" y="833"/>
                  </a:lnTo>
                  <a:lnTo>
                    <a:pt x="196" y="833"/>
                  </a:lnTo>
                  <a:lnTo>
                    <a:pt x="197" y="833"/>
                  </a:lnTo>
                  <a:lnTo>
                    <a:pt x="198" y="833"/>
                  </a:lnTo>
                  <a:lnTo>
                    <a:pt x="198" y="833"/>
                  </a:lnTo>
                  <a:lnTo>
                    <a:pt x="200" y="833"/>
                  </a:lnTo>
                  <a:lnTo>
                    <a:pt x="200" y="833"/>
                  </a:lnTo>
                  <a:lnTo>
                    <a:pt x="203" y="833"/>
                  </a:lnTo>
                  <a:lnTo>
                    <a:pt x="204" y="833"/>
                  </a:lnTo>
                  <a:lnTo>
                    <a:pt x="205" y="833"/>
                  </a:lnTo>
                  <a:lnTo>
                    <a:pt x="207" y="833"/>
                  </a:lnTo>
                  <a:lnTo>
                    <a:pt x="209" y="833"/>
                  </a:lnTo>
                  <a:lnTo>
                    <a:pt x="210" y="833"/>
                  </a:lnTo>
                  <a:lnTo>
                    <a:pt x="210" y="833"/>
                  </a:lnTo>
                  <a:lnTo>
                    <a:pt x="210" y="833"/>
                  </a:lnTo>
                  <a:lnTo>
                    <a:pt x="211" y="833"/>
                  </a:lnTo>
                  <a:lnTo>
                    <a:pt x="211" y="833"/>
                  </a:lnTo>
                  <a:lnTo>
                    <a:pt x="214" y="833"/>
                  </a:lnTo>
                  <a:lnTo>
                    <a:pt x="219" y="833"/>
                  </a:lnTo>
                  <a:lnTo>
                    <a:pt x="222" y="833"/>
                  </a:lnTo>
                  <a:lnTo>
                    <a:pt x="222" y="833"/>
                  </a:lnTo>
                  <a:lnTo>
                    <a:pt x="226" y="833"/>
                  </a:lnTo>
                  <a:lnTo>
                    <a:pt x="232" y="833"/>
                  </a:lnTo>
                  <a:lnTo>
                    <a:pt x="233" y="833"/>
                  </a:lnTo>
                  <a:lnTo>
                    <a:pt x="239" y="833"/>
                  </a:lnTo>
                  <a:lnTo>
                    <a:pt x="239" y="833"/>
                  </a:lnTo>
                  <a:lnTo>
                    <a:pt x="241" y="833"/>
                  </a:lnTo>
                  <a:lnTo>
                    <a:pt x="242" y="833"/>
                  </a:lnTo>
                  <a:lnTo>
                    <a:pt x="244" y="833"/>
                  </a:lnTo>
                  <a:lnTo>
                    <a:pt x="244" y="833"/>
                  </a:lnTo>
                  <a:lnTo>
                    <a:pt x="247" y="833"/>
                  </a:lnTo>
                  <a:lnTo>
                    <a:pt x="248" y="833"/>
                  </a:lnTo>
                  <a:lnTo>
                    <a:pt x="248" y="833"/>
                  </a:lnTo>
                  <a:lnTo>
                    <a:pt x="249" y="833"/>
                  </a:lnTo>
                  <a:lnTo>
                    <a:pt x="251" y="833"/>
                  </a:lnTo>
                  <a:lnTo>
                    <a:pt x="251" y="833"/>
                  </a:lnTo>
                  <a:lnTo>
                    <a:pt x="251" y="833"/>
                  </a:lnTo>
                  <a:lnTo>
                    <a:pt x="253" y="833"/>
                  </a:lnTo>
                  <a:lnTo>
                    <a:pt x="254" y="833"/>
                  </a:lnTo>
                  <a:lnTo>
                    <a:pt x="255" y="833"/>
                  </a:lnTo>
                  <a:lnTo>
                    <a:pt x="256" y="833"/>
                  </a:lnTo>
                  <a:lnTo>
                    <a:pt x="257" y="833"/>
                  </a:lnTo>
                  <a:lnTo>
                    <a:pt x="259" y="833"/>
                  </a:lnTo>
                  <a:lnTo>
                    <a:pt x="263" y="833"/>
                  </a:lnTo>
                  <a:lnTo>
                    <a:pt x="263" y="833"/>
                  </a:lnTo>
                  <a:lnTo>
                    <a:pt x="265" y="833"/>
                  </a:lnTo>
                  <a:lnTo>
                    <a:pt x="265" y="833"/>
                  </a:lnTo>
                  <a:lnTo>
                    <a:pt x="271" y="833"/>
                  </a:lnTo>
                  <a:lnTo>
                    <a:pt x="271" y="833"/>
                  </a:lnTo>
                  <a:lnTo>
                    <a:pt x="272" y="833"/>
                  </a:lnTo>
                  <a:lnTo>
                    <a:pt x="273" y="833"/>
                  </a:lnTo>
                  <a:lnTo>
                    <a:pt x="277" y="833"/>
                  </a:lnTo>
                  <a:lnTo>
                    <a:pt x="278" y="833"/>
                  </a:lnTo>
                  <a:lnTo>
                    <a:pt x="280" y="833"/>
                  </a:lnTo>
                  <a:lnTo>
                    <a:pt x="280" y="833"/>
                  </a:lnTo>
                  <a:lnTo>
                    <a:pt x="281" y="833"/>
                  </a:lnTo>
                  <a:lnTo>
                    <a:pt x="281" y="833"/>
                  </a:lnTo>
                  <a:lnTo>
                    <a:pt x="286" y="833"/>
                  </a:lnTo>
                  <a:lnTo>
                    <a:pt x="292" y="833"/>
                  </a:lnTo>
                  <a:lnTo>
                    <a:pt x="294" y="833"/>
                  </a:lnTo>
                  <a:lnTo>
                    <a:pt x="296" y="833"/>
                  </a:lnTo>
                  <a:lnTo>
                    <a:pt x="297" y="833"/>
                  </a:lnTo>
                  <a:lnTo>
                    <a:pt x="297" y="833"/>
                  </a:lnTo>
                  <a:lnTo>
                    <a:pt x="301" y="833"/>
                  </a:lnTo>
                  <a:lnTo>
                    <a:pt x="302" y="833"/>
                  </a:lnTo>
                  <a:lnTo>
                    <a:pt x="305" y="833"/>
                  </a:lnTo>
                  <a:lnTo>
                    <a:pt x="306" y="833"/>
                  </a:lnTo>
                  <a:lnTo>
                    <a:pt x="306" y="833"/>
                  </a:lnTo>
                  <a:lnTo>
                    <a:pt x="306" y="833"/>
                  </a:lnTo>
                  <a:lnTo>
                    <a:pt x="307" y="833"/>
                  </a:lnTo>
                  <a:lnTo>
                    <a:pt x="307" y="833"/>
                  </a:lnTo>
                  <a:lnTo>
                    <a:pt x="308" y="833"/>
                  </a:lnTo>
                  <a:lnTo>
                    <a:pt x="308" y="833"/>
                  </a:lnTo>
                  <a:lnTo>
                    <a:pt x="313" y="833"/>
                  </a:lnTo>
                  <a:lnTo>
                    <a:pt x="313" y="833"/>
                  </a:lnTo>
                  <a:lnTo>
                    <a:pt x="313" y="833"/>
                  </a:lnTo>
                  <a:lnTo>
                    <a:pt x="314" y="833"/>
                  </a:lnTo>
                  <a:lnTo>
                    <a:pt x="314" y="833"/>
                  </a:lnTo>
                  <a:lnTo>
                    <a:pt x="315" y="833"/>
                  </a:lnTo>
                  <a:lnTo>
                    <a:pt x="318" y="833"/>
                  </a:lnTo>
                  <a:lnTo>
                    <a:pt x="319" y="833"/>
                  </a:lnTo>
                  <a:lnTo>
                    <a:pt x="320" y="833"/>
                  </a:lnTo>
                  <a:lnTo>
                    <a:pt x="322" y="833"/>
                  </a:lnTo>
                  <a:lnTo>
                    <a:pt x="324" y="833"/>
                  </a:lnTo>
                  <a:lnTo>
                    <a:pt x="325" y="833"/>
                  </a:lnTo>
                  <a:lnTo>
                    <a:pt x="327" y="833"/>
                  </a:lnTo>
                  <a:lnTo>
                    <a:pt x="329" y="833"/>
                  </a:lnTo>
                  <a:lnTo>
                    <a:pt x="330" y="833"/>
                  </a:lnTo>
                  <a:lnTo>
                    <a:pt x="334" y="833"/>
                  </a:lnTo>
                  <a:lnTo>
                    <a:pt x="336" y="833"/>
                  </a:lnTo>
                  <a:lnTo>
                    <a:pt x="338" y="833"/>
                  </a:lnTo>
                  <a:lnTo>
                    <a:pt x="338" y="833"/>
                  </a:lnTo>
                  <a:lnTo>
                    <a:pt x="340" y="833"/>
                  </a:lnTo>
                  <a:lnTo>
                    <a:pt x="340" y="833"/>
                  </a:lnTo>
                  <a:lnTo>
                    <a:pt x="341" y="833"/>
                  </a:lnTo>
                  <a:lnTo>
                    <a:pt x="341" y="833"/>
                  </a:lnTo>
                  <a:lnTo>
                    <a:pt x="342" y="833"/>
                  </a:lnTo>
                  <a:lnTo>
                    <a:pt x="342" y="833"/>
                  </a:lnTo>
                  <a:lnTo>
                    <a:pt x="343" y="833"/>
                  </a:lnTo>
                  <a:lnTo>
                    <a:pt x="343" y="833"/>
                  </a:lnTo>
                  <a:lnTo>
                    <a:pt x="344" y="833"/>
                  </a:lnTo>
                  <a:lnTo>
                    <a:pt x="346" y="833"/>
                  </a:lnTo>
                  <a:lnTo>
                    <a:pt x="348" y="833"/>
                  </a:lnTo>
                  <a:lnTo>
                    <a:pt x="356" y="833"/>
                  </a:lnTo>
                  <a:lnTo>
                    <a:pt x="359" y="833"/>
                  </a:lnTo>
                  <a:lnTo>
                    <a:pt x="360" y="833"/>
                  </a:lnTo>
                  <a:lnTo>
                    <a:pt x="360" y="833"/>
                  </a:lnTo>
                  <a:lnTo>
                    <a:pt x="361" y="833"/>
                  </a:lnTo>
                  <a:lnTo>
                    <a:pt x="363" y="833"/>
                  </a:lnTo>
                  <a:lnTo>
                    <a:pt x="365" y="833"/>
                  </a:lnTo>
                  <a:lnTo>
                    <a:pt x="365" y="833"/>
                  </a:lnTo>
                  <a:lnTo>
                    <a:pt x="367" y="833"/>
                  </a:lnTo>
                  <a:lnTo>
                    <a:pt x="367" y="833"/>
                  </a:lnTo>
                  <a:lnTo>
                    <a:pt x="369" y="833"/>
                  </a:lnTo>
                  <a:lnTo>
                    <a:pt x="369" y="833"/>
                  </a:lnTo>
                  <a:lnTo>
                    <a:pt x="370" y="833"/>
                  </a:lnTo>
                  <a:lnTo>
                    <a:pt x="371" y="833"/>
                  </a:lnTo>
                  <a:lnTo>
                    <a:pt x="371" y="833"/>
                  </a:lnTo>
                  <a:lnTo>
                    <a:pt x="372" y="833"/>
                  </a:lnTo>
                  <a:lnTo>
                    <a:pt x="372" y="833"/>
                  </a:lnTo>
                  <a:lnTo>
                    <a:pt x="373" y="833"/>
                  </a:lnTo>
                  <a:lnTo>
                    <a:pt x="375" y="833"/>
                  </a:lnTo>
                  <a:lnTo>
                    <a:pt x="376" y="833"/>
                  </a:lnTo>
                  <a:lnTo>
                    <a:pt x="376" y="833"/>
                  </a:lnTo>
                  <a:lnTo>
                    <a:pt x="379" y="833"/>
                  </a:lnTo>
                  <a:lnTo>
                    <a:pt x="380" y="833"/>
                  </a:lnTo>
                  <a:lnTo>
                    <a:pt x="380" y="833"/>
                  </a:lnTo>
                  <a:lnTo>
                    <a:pt x="383" y="833"/>
                  </a:lnTo>
                  <a:lnTo>
                    <a:pt x="383" y="833"/>
                  </a:lnTo>
                  <a:lnTo>
                    <a:pt x="383" y="833"/>
                  </a:lnTo>
                  <a:lnTo>
                    <a:pt x="386" y="833"/>
                  </a:lnTo>
                  <a:lnTo>
                    <a:pt x="386" y="833"/>
                  </a:lnTo>
                  <a:lnTo>
                    <a:pt x="387" y="833"/>
                  </a:lnTo>
                  <a:lnTo>
                    <a:pt x="389" y="833"/>
                  </a:lnTo>
                  <a:lnTo>
                    <a:pt x="391" y="833"/>
                  </a:lnTo>
                  <a:lnTo>
                    <a:pt x="392" y="833"/>
                  </a:lnTo>
                  <a:lnTo>
                    <a:pt x="392" y="833"/>
                  </a:lnTo>
                  <a:lnTo>
                    <a:pt x="393" y="833"/>
                  </a:lnTo>
                  <a:lnTo>
                    <a:pt x="393" y="833"/>
                  </a:lnTo>
                  <a:lnTo>
                    <a:pt x="394" y="833"/>
                  </a:lnTo>
                  <a:lnTo>
                    <a:pt x="395" y="833"/>
                  </a:lnTo>
                  <a:lnTo>
                    <a:pt x="398" y="833"/>
                  </a:lnTo>
                  <a:lnTo>
                    <a:pt x="402" y="833"/>
                  </a:lnTo>
                  <a:lnTo>
                    <a:pt x="402" y="833"/>
                  </a:lnTo>
                  <a:lnTo>
                    <a:pt x="404" y="833"/>
                  </a:lnTo>
                  <a:lnTo>
                    <a:pt x="404" y="833"/>
                  </a:lnTo>
                  <a:lnTo>
                    <a:pt x="405" y="833"/>
                  </a:lnTo>
                  <a:lnTo>
                    <a:pt x="405" y="833"/>
                  </a:lnTo>
                  <a:lnTo>
                    <a:pt x="405" y="833"/>
                  </a:lnTo>
                  <a:lnTo>
                    <a:pt x="406" y="833"/>
                  </a:lnTo>
                  <a:lnTo>
                    <a:pt x="406" y="833"/>
                  </a:lnTo>
                  <a:lnTo>
                    <a:pt x="411" y="833"/>
                  </a:lnTo>
                  <a:lnTo>
                    <a:pt x="412" y="833"/>
                  </a:lnTo>
                  <a:lnTo>
                    <a:pt x="412" y="833"/>
                  </a:lnTo>
                  <a:lnTo>
                    <a:pt x="413" y="833"/>
                  </a:lnTo>
                  <a:lnTo>
                    <a:pt x="414" y="833"/>
                  </a:lnTo>
                  <a:lnTo>
                    <a:pt x="414" y="833"/>
                  </a:lnTo>
                  <a:lnTo>
                    <a:pt x="414" y="833"/>
                  </a:lnTo>
                  <a:lnTo>
                    <a:pt x="414" y="833"/>
                  </a:lnTo>
                  <a:lnTo>
                    <a:pt x="415" y="833"/>
                  </a:lnTo>
                  <a:lnTo>
                    <a:pt x="415" y="832"/>
                  </a:lnTo>
                  <a:lnTo>
                    <a:pt x="416" y="832"/>
                  </a:lnTo>
                  <a:lnTo>
                    <a:pt x="420" y="832"/>
                  </a:lnTo>
                  <a:lnTo>
                    <a:pt x="421" y="832"/>
                  </a:lnTo>
                  <a:lnTo>
                    <a:pt x="424" y="832"/>
                  </a:lnTo>
                  <a:lnTo>
                    <a:pt x="425" y="832"/>
                  </a:lnTo>
                  <a:lnTo>
                    <a:pt x="428" y="832"/>
                  </a:lnTo>
                  <a:lnTo>
                    <a:pt x="428" y="832"/>
                  </a:lnTo>
                  <a:lnTo>
                    <a:pt x="428" y="832"/>
                  </a:lnTo>
                  <a:lnTo>
                    <a:pt x="430" y="832"/>
                  </a:lnTo>
                  <a:lnTo>
                    <a:pt x="431" y="832"/>
                  </a:lnTo>
                  <a:lnTo>
                    <a:pt x="431" y="832"/>
                  </a:lnTo>
                  <a:lnTo>
                    <a:pt x="431" y="832"/>
                  </a:lnTo>
                  <a:lnTo>
                    <a:pt x="432" y="832"/>
                  </a:lnTo>
                  <a:lnTo>
                    <a:pt x="434" y="832"/>
                  </a:lnTo>
                  <a:lnTo>
                    <a:pt x="434" y="832"/>
                  </a:lnTo>
                  <a:lnTo>
                    <a:pt x="434" y="832"/>
                  </a:lnTo>
                  <a:lnTo>
                    <a:pt x="439" y="831"/>
                  </a:lnTo>
                  <a:lnTo>
                    <a:pt x="441" y="831"/>
                  </a:lnTo>
                  <a:lnTo>
                    <a:pt x="442" y="831"/>
                  </a:lnTo>
                  <a:lnTo>
                    <a:pt x="443" y="831"/>
                  </a:lnTo>
                  <a:lnTo>
                    <a:pt x="444" y="831"/>
                  </a:lnTo>
                  <a:lnTo>
                    <a:pt x="446" y="830"/>
                  </a:lnTo>
                  <a:lnTo>
                    <a:pt x="446" y="830"/>
                  </a:lnTo>
                  <a:lnTo>
                    <a:pt x="448" y="830"/>
                  </a:lnTo>
                  <a:lnTo>
                    <a:pt x="450" y="830"/>
                  </a:lnTo>
                  <a:lnTo>
                    <a:pt x="453" y="829"/>
                  </a:lnTo>
                  <a:lnTo>
                    <a:pt x="453" y="828"/>
                  </a:lnTo>
                  <a:lnTo>
                    <a:pt x="453" y="828"/>
                  </a:lnTo>
                  <a:lnTo>
                    <a:pt x="454" y="828"/>
                  </a:lnTo>
                  <a:lnTo>
                    <a:pt x="454" y="828"/>
                  </a:lnTo>
                  <a:lnTo>
                    <a:pt x="454" y="828"/>
                  </a:lnTo>
                  <a:lnTo>
                    <a:pt x="454" y="828"/>
                  </a:lnTo>
                  <a:lnTo>
                    <a:pt x="454" y="828"/>
                  </a:lnTo>
                  <a:lnTo>
                    <a:pt x="457" y="826"/>
                  </a:lnTo>
                  <a:lnTo>
                    <a:pt x="458" y="826"/>
                  </a:lnTo>
                  <a:lnTo>
                    <a:pt x="458" y="826"/>
                  </a:lnTo>
                  <a:lnTo>
                    <a:pt x="458" y="826"/>
                  </a:lnTo>
                  <a:lnTo>
                    <a:pt x="459" y="825"/>
                  </a:lnTo>
                  <a:lnTo>
                    <a:pt x="463" y="823"/>
                  </a:lnTo>
                  <a:lnTo>
                    <a:pt x="463" y="822"/>
                  </a:lnTo>
                  <a:lnTo>
                    <a:pt x="464" y="822"/>
                  </a:lnTo>
                  <a:lnTo>
                    <a:pt x="466" y="820"/>
                  </a:lnTo>
                  <a:lnTo>
                    <a:pt x="467" y="819"/>
                  </a:lnTo>
                  <a:lnTo>
                    <a:pt x="469" y="817"/>
                  </a:lnTo>
                  <a:lnTo>
                    <a:pt x="470" y="815"/>
                  </a:lnTo>
                  <a:lnTo>
                    <a:pt x="473" y="811"/>
                  </a:lnTo>
                  <a:lnTo>
                    <a:pt x="474" y="809"/>
                  </a:lnTo>
                  <a:lnTo>
                    <a:pt x="474" y="809"/>
                  </a:lnTo>
                  <a:lnTo>
                    <a:pt x="479" y="798"/>
                  </a:lnTo>
                  <a:lnTo>
                    <a:pt x="481" y="793"/>
                  </a:lnTo>
                  <a:lnTo>
                    <a:pt x="481" y="792"/>
                  </a:lnTo>
                  <a:lnTo>
                    <a:pt x="483" y="787"/>
                  </a:lnTo>
                  <a:lnTo>
                    <a:pt x="485" y="782"/>
                  </a:lnTo>
                  <a:lnTo>
                    <a:pt x="486" y="777"/>
                  </a:lnTo>
                  <a:lnTo>
                    <a:pt x="487" y="775"/>
                  </a:lnTo>
                  <a:lnTo>
                    <a:pt x="488" y="772"/>
                  </a:lnTo>
                  <a:lnTo>
                    <a:pt x="489" y="768"/>
                  </a:lnTo>
                  <a:lnTo>
                    <a:pt x="489" y="766"/>
                  </a:lnTo>
                  <a:lnTo>
                    <a:pt x="489" y="766"/>
                  </a:lnTo>
                  <a:lnTo>
                    <a:pt x="491" y="759"/>
                  </a:lnTo>
                  <a:lnTo>
                    <a:pt x="491" y="759"/>
                  </a:lnTo>
                  <a:lnTo>
                    <a:pt x="493" y="747"/>
                  </a:lnTo>
                  <a:lnTo>
                    <a:pt x="495" y="740"/>
                  </a:lnTo>
                  <a:lnTo>
                    <a:pt x="495" y="737"/>
                  </a:lnTo>
                  <a:lnTo>
                    <a:pt x="495" y="736"/>
                  </a:lnTo>
                  <a:lnTo>
                    <a:pt x="495" y="735"/>
                  </a:lnTo>
                  <a:lnTo>
                    <a:pt x="496" y="735"/>
                  </a:lnTo>
                  <a:lnTo>
                    <a:pt x="496" y="732"/>
                  </a:lnTo>
                  <a:lnTo>
                    <a:pt x="496" y="730"/>
                  </a:lnTo>
                  <a:lnTo>
                    <a:pt x="497" y="725"/>
                  </a:lnTo>
                  <a:lnTo>
                    <a:pt x="498" y="723"/>
                  </a:lnTo>
                  <a:lnTo>
                    <a:pt x="502" y="692"/>
                  </a:lnTo>
                  <a:lnTo>
                    <a:pt x="503" y="686"/>
                  </a:lnTo>
                  <a:lnTo>
                    <a:pt x="505" y="671"/>
                  </a:lnTo>
                  <a:lnTo>
                    <a:pt x="506" y="664"/>
                  </a:lnTo>
                  <a:lnTo>
                    <a:pt x="506" y="659"/>
                  </a:lnTo>
                  <a:lnTo>
                    <a:pt x="509" y="631"/>
                  </a:lnTo>
                  <a:lnTo>
                    <a:pt x="510" y="629"/>
                  </a:lnTo>
                  <a:lnTo>
                    <a:pt x="511" y="614"/>
                  </a:lnTo>
                  <a:lnTo>
                    <a:pt x="511" y="612"/>
                  </a:lnTo>
                  <a:lnTo>
                    <a:pt x="514" y="584"/>
                  </a:lnTo>
                  <a:lnTo>
                    <a:pt x="515" y="569"/>
                  </a:lnTo>
                  <a:lnTo>
                    <a:pt x="516" y="559"/>
                  </a:lnTo>
                  <a:lnTo>
                    <a:pt x="520" y="511"/>
                  </a:lnTo>
                  <a:lnTo>
                    <a:pt x="520" y="509"/>
                  </a:lnTo>
                  <a:lnTo>
                    <a:pt x="525" y="448"/>
                  </a:lnTo>
                  <a:lnTo>
                    <a:pt x="525" y="448"/>
                  </a:lnTo>
                  <a:lnTo>
                    <a:pt x="526" y="442"/>
                  </a:lnTo>
                  <a:lnTo>
                    <a:pt x="526" y="431"/>
                  </a:lnTo>
                  <a:lnTo>
                    <a:pt x="528" y="415"/>
                  </a:lnTo>
                  <a:lnTo>
                    <a:pt x="529" y="398"/>
                  </a:lnTo>
                  <a:lnTo>
                    <a:pt x="531" y="369"/>
                  </a:lnTo>
                  <a:lnTo>
                    <a:pt x="534" y="330"/>
                  </a:lnTo>
                  <a:lnTo>
                    <a:pt x="535" y="310"/>
                  </a:lnTo>
                  <a:lnTo>
                    <a:pt x="538" y="274"/>
                  </a:lnTo>
                  <a:lnTo>
                    <a:pt x="540" y="237"/>
                  </a:lnTo>
                  <a:lnTo>
                    <a:pt x="541" y="231"/>
                  </a:lnTo>
                  <a:lnTo>
                    <a:pt x="543" y="201"/>
                  </a:lnTo>
                  <a:lnTo>
                    <a:pt x="547" y="150"/>
                  </a:lnTo>
                  <a:lnTo>
                    <a:pt x="547" y="149"/>
                  </a:lnTo>
                  <a:lnTo>
                    <a:pt x="549" y="131"/>
                  </a:lnTo>
                  <a:lnTo>
                    <a:pt x="549" y="129"/>
                  </a:lnTo>
                  <a:lnTo>
                    <a:pt x="550" y="119"/>
                  </a:lnTo>
                  <a:lnTo>
                    <a:pt x="551" y="108"/>
                  </a:lnTo>
                  <a:lnTo>
                    <a:pt x="551" y="101"/>
                  </a:lnTo>
                  <a:lnTo>
                    <a:pt x="554" y="73"/>
                  </a:lnTo>
                  <a:lnTo>
                    <a:pt x="558" y="45"/>
                  </a:lnTo>
                  <a:lnTo>
                    <a:pt x="558" y="43"/>
                  </a:lnTo>
                  <a:lnTo>
                    <a:pt x="559" y="39"/>
                  </a:lnTo>
                  <a:lnTo>
                    <a:pt x="560" y="27"/>
                  </a:lnTo>
                  <a:lnTo>
                    <a:pt x="561" y="23"/>
                  </a:lnTo>
                  <a:lnTo>
                    <a:pt x="562" y="18"/>
                  </a:lnTo>
                  <a:lnTo>
                    <a:pt x="564" y="11"/>
                  </a:lnTo>
                  <a:lnTo>
                    <a:pt x="566" y="4"/>
                  </a:lnTo>
                  <a:lnTo>
                    <a:pt x="567" y="1"/>
                  </a:lnTo>
                  <a:lnTo>
                    <a:pt x="569" y="0"/>
                  </a:lnTo>
                  <a:lnTo>
                    <a:pt x="574" y="6"/>
                  </a:lnTo>
                  <a:lnTo>
                    <a:pt x="575" y="7"/>
                  </a:lnTo>
                  <a:lnTo>
                    <a:pt x="577" y="17"/>
                  </a:lnTo>
                  <a:lnTo>
                    <a:pt x="578" y="20"/>
                  </a:lnTo>
                  <a:lnTo>
                    <a:pt x="580" y="33"/>
                  </a:lnTo>
                  <a:lnTo>
                    <a:pt x="584" y="67"/>
                  </a:lnTo>
                  <a:lnTo>
                    <a:pt x="586" y="78"/>
                  </a:lnTo>
                  <a:lnTo>
                    <a:pt x="588" y="102"/>
                  </a:lnTo>
                  <a:lnTo>
                    <a:pt x="591" y="131"/>
                  </a:lnTo>
                  <a:lnTo>
                    <a:pt x="591" y="134"/>
                  </a:lnTo>
                  <a:lnTo>
                    <a:pt x="591" y="138"/>
                  </a:lnTo>
                  <a:lnTo>
                    <a:pt x="592" y="152"/>
                  </a:lnTo>
                  <a:lnTo>
                    <a:pt x="593" y="156"/>
                  </a:lnTo>
                  <a:lnTo>
                    <a:pt x="594" y="169"/>
                  </a:lnTo>
                  <a:lnTo>
                    <a:pt x="594" y="170"/>
                  </a:lnTo>
                  <a:lnTo>
                    <a:pt x="594" y="175"/>
                  </a:lnTo>
                  <a:lnTo>
                    <a:pt x="596" y="193"/>
                  </a:lnTo>
                  <a:lnTo>
                    <a:pt x="598" y="227"/>
                  </a:lnTo>
                  <a:lnTo>
                    <a:pt x="599" y="241"/>
                  </a:lnTo>
                  <a:lnTo>
                    <a:pt x="601" y="260"/>
                  </a:lnTo>
                  <a:lnTo>
                    <a:pt x="601" y="266"/>
                  </a:lnTo>
                  <a:lnTo>
                    <a:pt x="603" y="293"/>
                  </a:lnTo>
                  <a:lnTo>
                    <a:pt x="604" y="300"/>
                  </a:lnTo>
                  <a:lnTo>
                    <a:pt x="605" y="324"/>
                  </a:lnTo>
                  <a:lnTo>
                    <a:pt x="607" y="348"/>
                  </a:lnTo>
                  <a:lnTo>
                    <a:pt x="607" y="351"/>
                  </a:lnTo>
                  <a:lnTo>
                    <a:pt x="608" y="360"/>
                  </a:lnTo>
                  <a:lnTo>
                    <a:pt x="608" y="366"/>
                  </a:lnTo>
                  <a:lnTo>
                    <a:pt x="609" y="383"/>
                  </a:lnTo>
                  <a:lnTo>
                    <a:pt x="611" y="405"/>
                  </a:lnTo>
                  <a:lnTo>
                    <a:pt x="612" y="422"/>
                  </a:lnTo>
                  <a:lnTo>
                    <a:pt x="613" y="435"/>
                  </a:lnTo>
                  <a:lnTo>
                    <a:pt x="614" y="451"/>
                  </a:lnTo>
                  <a:lnTo>
                    <a:pt x="616" y="468"/>
                  </a:lnTo>
                  <a:lnTo>
                    <a:pt x="616" y="471"/>
                  </a:lnTo>
                  <a:lnTo>
                    <a:pt x="617" y="479"/>
                  </a:lnTo>
                  <a:lnTo>
                    <a:pt x="618" y="494"/>
                  </a:lnTo>
                  <a:lnTo>
                    <a:pt x="620" y="523"/>
                  </a:lnTo>
                  <a:lnTo>
                    <a:pt x="621" y="534"/>
                  </a:lnTo>
                  <a:lnTo>
                    <a:pt x="621" y="535"/>
                  </a:lnTo>
                  <a:lnTo>
                    <a:pt x="622" y="542"/>
                  </a:lnTo>
                  <a:lnTo>
                    <a:pt x="625" y="577"/>
                  </a:lnTo>
                  <a:lnTo>
                    <a:pt x="626" y="586"/>
                  </a:lnTo>
                  <a:lnTo>
                    <a:pt x="627" y="603"/>
                  </a:lnTo>
                  <a:lnTo>
                    <a:pt x="629" y="622"/>
                  </a:lnTo>
                  <a:lnTo>
                    <a:pt x="630" y="628"/>
                  </a:lnTo>
                  <a:lnTo>
                    <a:pt x="630" y="633"/>
                  </a:lnTo>
                  <a:lnTo>
                    <a:pt x="633" y="659"/>
                  </a:lnTo>
                  <a:lnTo>
                    <a:pt x="633" y="661"/>
                  </a:lnTo>
                  <a:lnTo>
                    <a:pt x="634" y="664"/>
                  </a:lnTo>
                  <a:lnTo>
                    <a:pt x="634" y="669"/>
                  </a:lnTo>
                  <a:lnTo>
                    <a:pt x="638" y="694"/>
                  </a:lnTo>
                  <a:lnTo>
                    <a:pt x="638" y="696"/>
                  </a:lnTo>
                  <a:lnTo>
                    <a:pt x="639" y="703"/>
                  </a:lnTo>
                  <a:lnTo>
                    <a:pt x="639" y="703"/>
                  </a:lnTo>
                  <a:lnTo>
                    <a:pt x="640" y="713"/>
                  </a:lnTo>
                  <a:lnTo>
                    <a:pt x="641" y="719"/>
                  </a:lnTo>
                  <a:lnTo>
                    <a:pt x="641" y="721"/>
                  </a:lnTo>
                  <a:lnTo>
                    <a:pt x="644" y="736"/>
                  </a:lnTo>
                  <a:lnTo>
                    <a:pt x="644" y="738"/>
                  </a:lnTo>
                  <a:lnTo>
                    <a:pt x="645" y="739"/>
                  </a:lnTo>
                  <a:lnTo>
                    <a:pt x="649" y="759"/>
                  </a:lnTo>
                  <a:lnTo>
                    <a:pt x="650" y="765"/>
                  </a:lnTo>
                  <a:lnTo>
                    <a:pt x="652" y="772"/>
                  </a:lnTo>
                  <a:lnTo>
                    <a:pt x="652" y="772"/>
                  </a:lnTo>
                  <a:lnTo>
                    <a:pt x="655" y="785"/>
                  </a:lnTo>
                  <a:lnTo>
                    <a:pt x="659" y="796"/>
                  </a:lnTo>
                  <a:lnTo>
                    <a:pt x="661" y="800"/>
                  </a:lnTo>
                  <a:lnTo>
                    <a:pt x="662" y="802"/>
                  </a:lnTo>
                  <a:lnTo>
                    <a:pt x="663" y="805"/>
                  </a:lnTo>
                  <a:lnTo>
                    <a:pt x="664" y="806"/>
                  </a:lnTo>
                  <a:lnTo>
                    <a:pt x="664" y="806"/>
                  </a:lnTo>
                  <a:lnTo>
                    <a:pt x="666" y="810"/>
                  </a:lnTo>
                  <a:lnTo>
                    <a:pt x="668" y="814"/>
                  </a:lnTo>
                  <a:lnTo>
                    <a:pt x="668" y="814"/>
                  </a:lnTo>
                  <a:lnTo>
                    <a:pt x="672" y="818"/>
                  </a:lnTo>
                  <a:lnTo>
                    <a:pt x="674" y="821"/>
                  </a:lnTo>
                  <a:lnTo>
                    <a:pt x="675" y="821"/>
                  </a:lnTo>
                  <a:lnTo>
                    <a:pt x="676" y="822"/>
                  </a:lnTo>
                  <a:lnTo>
                    <a:pt x="677" y="823"/>
                  </a:lnTo>
                  <a:lnTo>
                    <a:pt x="678" y="824"/>
                  </a:lnTo>
                  <a:lnTo>
                    <a:pt x="679" y="825"/>
                  </a:lnTo>
                  <a:lnTo>
                    <a:pt x="680" y="825"/>
                  </a:lnTo>
                  <a:lnTo>
                    <a:pt x="680" y="825"/>
                  </a:lnTo>
                  <a:lnTo>
                    <a:pt x="680" y="825"/>
                  </a:lnTo>
                  <a:lnTo>
                    <a:pt x="681" y="826"/>
                  </a:lnTo>
                  <a:lnTo>
                    <a:pt x="683" y="827"/>
                  </a:lnTo>
                  <a:lnTo>
                    <a:pt x="685" y="828"/>
                  </a:lnTo>
                  <a:lnTo>
                    <a:pt x="686" y="828"/>
                  </a:lnTo>
                  <a:lnTo>
                    <a:pt x="688" y="829"/>
                  </a:lnTo>
                  <a:lnTo>
                    <a:pt x="691" y="830"/>
                  </a:lnTo>
                  <a:lnTo>
                    <a:pt x="693" y="830"/>
                  </a:lnTo>
                  <a:lnTo>
                    <a:pt x="693" y="830"/>
                  </a:lnTo>
                  <a:lnTo>
                    <a:pt x="694" y="831"/>
                  </a:lnTo>
                  <a:lnTo>
                    <a:pt x="699" y="831"/>
                  </a:lnTo>
                  <a:lnTo>
                    <a:pt x="703" y="832"/>
                  </a:lnTo>
                  <a:lnTo>
                    <a:pt x="706" y="832"/>
                  </a:lnTo>
                  <a:lnTo>
                    <a:pt x="706" y="832"/>
                  </a:lnTo>
                  <a:lnTo>
                    <a:pt x="708" y="832"/>
                  </a:lnTo>
                  <a:lnTo>
                    <a:pt x="712" y="832"/>
                  </a:lnTo>
                  <a:lnTo>
                    <a:pt x="714" y="832"/>
                  </a:lnTo>
                  <a:lnTo>
                    <a:pt x="714" y="832"/>
                  </a:lnTo>
                  <a:lnTo>
                    <a:pt x="715" y="832"/>
                  </a:lnTo>
                  <a:lnTo>
                    <a:pt x="718" y="832"/>
                  </a:lnTo>
                  <a:lnTo>
                    <a:pt x="720" y="832"/>
                  </a:lnTo>
                  <a:lnTo>
                    <a:pt x="722" y="832"/>
                  </a:lnTo>
                  <a:lnTo>
                    <a:pt x="724" y="832"/>
                  </a:lnTo>
                  <a:lnTo>
                    <a:pt x="725" y="833"/>
                  </a:lnTo>
                  <a:lnTo>
                    <a:pt x="725" y="833"/>
                  </a:lnTo>
                  <a:lnTo>
                    <a:pt x="726" y="833"/>
                  </a:lnTo>
                  <a:lnTo>
                    <a:pt x="726" y="833"/>
                  </a:lnTo>
                  <a:lnTo>
                    <a:pt x="728" y="833"/>
                  </a:lnTo>
                  <a:lnTo>
                    <a:pt x="731" y="833"/>
                  </a:lnTo>
                  <a:lnTo>
                    <a:pt x="733" y="833"/>
                  </a:lnTo>
                  <a:lnTo>
                    <a:pt x="737" y="833"/>
                  </a:lnTo>
                  <a:lnTo>
                    <a:pt x="738" y="833"/>
                  </a:lnTo>
                  <a:lnTo>
                    <a:pt x="739" y="833"/>
                  </a:lnTo>
                  <a:lnTo>
                    <a:pt x="740" y="833"/>
                  </a:lnTo>
                  <a:lnTo>
                    <a:pt x="740" y="833"/>
                  </a:lnTo>
                  <a:lnTo>
                    <a:pt x="743" y="833"/>
                  </a:lnTo>
                  <a:lnTo>
                    <a:pt x="743" y="833"/>
                  </a:lnTo>
                  <a:lnTo>
                    <a:pt x="744" y="833"/>
                  </a:lnTo>
                  <a:lnTo>
                    <a:pt x="745" y="833"/>
                  </a:lnTo>
                  <a:lnTo>
                    <a:pt x="745" y="833"/>
                  </a:lnTo>
                  <a:lnTo>
                    <a:pt x="746" y="833"/>
                  </a:lnTo>
                  <a:lnTo>
                    <a:pt x="748" y="833"/>
                  </a:lnTo>
                  <a:lnTo>
                    <a:pt x="753" y="833"/>
                  </a:lnTo>
                  <a:lnTo>
                    <a:pt x="755" y="833"/>
                  </a:lnTo>
                  <a:lnTo>
                    <a:pt x="755" y="833"/>
                  </a:lnTo>
                  <a:lnTo>
                    <a:pt x="759" y="833"/>
                  </a:lnTo>
                  <a:lnTo>
                    <a:pt x="760" y="833"/>
                  </a:lnTo>
                  <a:lnTo>
                    <a:pt x="761" y="833"/>
                  </a:lnTo>
                  <a:lnTo>
                    <a:pt x="761" y="833"/>
                  </a:lnTo>
                  <a:lnTo>
                    <a:pt x="763" y="833"/>
                  </a:lnTo>
                  <a:lnTo>
                    <a:pt x="764" y="833"/>
                  </a:lnTo>
                  <a:lnTo>
                    <a:pt x="764" y="833"/>
                  </a:lnTo>
                  <a:lnTo>
                    <a:pt x="766" y="833"/>
                  </a:lnTo>
                  <a:lnTo>
                    <a:pt x="769" y="833"/>
                  </a:lnTo>
                  <a:lnTo>
                    <a:pt x="769" y="833"/>
                  </a:lnTo>
                  <a:lnTo>
                    <a:pt x="771" y="833"/>
                  </a:lnTo>
                  <a:lnTo>
                    <a:pt x="772" y="833"/>
                  </a:lnTo>
                  <a:lnTo>
                    <a:pt x="774" y="833"/>
                  </a:lnTo>
                  <a:lnTo>
                    <a:pt x="777" y="833"/>
                  </a:lnTo>
                  <a:lnTo>
                    <a:pt x="778" y="833"/>
                  </a:lnTo>
                  <a:lnTo>
                    <a:pt x="778" y="833"/>
                  </a:lnTo>
                  <a:lnTo>
                    <a:pt x="783" y="833"/>
                  </a:lnTo>
                  <a:lnTo>
                    <a:pt x="784" y="833"/>
                  </a:lnTo>
                  <a:lnTo>
                    <a:pt x="785" y="833"/>
                  </a:lnTo>
                  <a:lnTo>
                    <a:pt x="788" y="833"/>
                  </a:lnTo>
                  <a:lnTo>
                    <a:pt x="789" y="833"/>
                  </a:lnTo>
                  <a:lnTo>
                    <a:pt x="789" y="833"/>
                  </a:lnTo>
                  <a:lnTo>
                    <a:pt x="789" y="833"/>
                  </a:lnTo>
                  <a:lnTo>
                    <a:pt x="792" y="833"/>
                  </a:lnTo>
                  <a:lnTo>
                    <a:pt x="793" y="833"/>
                  </a:lnTo>
                  <a:lnTo>
                    <a:pt x="794" y="833"/>
                  </a:lnTo>
                  <a:lnTo>
                    <a:pt x="794" y="833"/>
                  </a:lnTo>
                  <a:lnTo>
                    <a:pt x="797" y="833"/>
                  </a:lnTo>
                  <a:lnTo>
                    <a:pt x="799" y="833"/>
                  </a:lnTo>
                  <a:lnTo>
                    <a:pt x="800" y="833"/>
                  </a:lnTo>
                  <a:lnTo>
                    <a:pt x="802" y="833"/>
                  </a:lnTo>
                  <a:lnTo>
                    <a:pt x="803" y="833"/>
                  </a:lnTo>
                  <a:lnTo>
                    <a:pt x="804" y="833"/>
                  </a:lnTo>
                  <a:lnTo>
                    <a:pt x="805" y="833"/>
                  </a:lnTo>
                  <a:lnTo>
                    <a:pt x="807" y="833"/>
                  </a:lnTo>
                  <a:lnTo>
                    <a:pt x="807" y="833"/>
                  </a:lnTo>
                  <a:lnTo>
                    <a:pt x="809" y="833"/>
                  </a:lnTo>
                  <a:lnTo>
                    <a:pt x="812" y="833"/>
                  </a:lnTo>
                  <a:lnTo>
                    <a:pt x="812" y="833"/>
                  </a:lnTo>
                  <a:lnTo>
                    <a:pt x="813" y="833"/>
                  </a:lnTo>
                  <a:lnTo>
                    <a:pt x="813" y="833"/>
                  </a:lnTo>
                  <a:lnTo>
                    <a:pt x="814" y="833"/>
                  </a:lnTo>
                  <a:lnTo>
                    <a:pt x="820" y="833"/>
                  </a:lnTo>
                  <a:lnTo>
                    <a:pt x="820" y="833"/>
                  </a:lnTo>
                  <a:lnTo>
                    <a:pt x="822" y="833"/>
                  </a:lnTo>
                  <a:lnTo>
                    <a:pt x="823" y="833"/>
                  </a:lnTo>
                  <a:lnTo>
                    <a:pt x="827" y="833"/>
                  </a:lnTo>
                  <a:lnTo>
                    <a:pt x="829" y="833"/>
                  </a:lnTo>
                  <a:lnTo>
                    <a:pt x="829" y="833"/>
                  </a:lnTo>
                  <a:lnTo>
                    <a:pt x="829" y="833"/>
                  </a:lnTo>
                  <a:lnTo>
                    <a:pt x="830" y="833"/>
                  </a:lnTo>
                  <a:lnTo>
                    <a:pt x="836" y="833"/>
                  </a:lnTo>
                  <a:lnTo>
                    <a:pt x="837" y="833"/>
                  </a:lnTo>
                  <a:lnTo>
                    <a:pt x="837" y="833"/>
                  </a:lnTo>
                  <a:lnTo>
                    <a:pt x="840" y="833"/>
                  </a:lnTo>
                  <a:lnTo>
                    <a:pt x="842" y="833"/>
                  </a:lnTo>
                  <a:lnTo>
                    <a:pt x="844" y="833"/>
                  </a:lnTo>
                  <a:lnTo>
                    <a:pt x="844" y="833"/>
                  </a:lnTo>
                  <a:lnTo>
                    <a:pt x="844" y="833"/>
                  </a:lnTo>
                  <a:lnTo>
                    <a:pt x="846" y="833"/>
                  </a:lnTo>
                  <a:lnTo>
                    <a:pt x="847" y="833"/>
                  </a:lnTo>
                  <a:lnTo>
                    <a:pt x="848" y="833"/>
                  </a:lnTo>
                  <a:lnTo>
                    <a:pt x="850" y="833"/>
                  </a:lnTo>
                  <a:lnTo>
                    <a:pt x="851" y="833"/>
                  </a:lnTo>
                  <a:lnTo>
                    <a:pt x="852" y="833"/>
                  </a:lnTo>
                  <a:lnTo>
                    <a:pt x="853" y="833"/>
                  </a:lnTo>
                  <a:lnTo>
                    <a:pt x="858" y="833"/>
                  </a:lnTo>
                  <a:lnTo>
                    <a:pt x="858" y="833"/>
                  </a:lnTo>
                  <a:lnTo>
                    <a:pt x="858" y="833"/>
                  </a:lnTo>
                  <a:lnTo>
                    <a:pt x="859" y="833"/>
                  </a:lnTo>
                  <a:lnTo>
                    <a:pt x="859" y="833"/>
                  </a:lnTo>
                  <a:lnTo>
                    <a:pt x="860" y="833"/>
                  </a:lnTo>
                  <a:lnTo>
                    <a:pt x="861" y="833"/>
                  </a:lnTo>
                  <a:lnTo>
                    <a:pt x="862" y="833"/>
                  </a:lnTo>
                  <a:lnTo>
                    <a:pt x="863" y="833"/>
                  </a:lnTo>
                  <a:lnTo>
                    <a:pt x="863" y="833"/>
                  </a:lnTo>
                  <a:lnTo>
                    <a:pt x="863" y="833"/>
                  </a:lnTo>
                  <a:lnTo>
                    <a:pt x="863" y="833"/>
                  </a:lnTo>
                  <a:lnTo>
                    <a:pt x="864" y="833"/>
                  </a:lnTo>
                  <a:lnTo>
                    <a:pt x="864" y="833"/>
                  </a:lnTo>
                  <a:lnTo>
                    <a:pt x="865" y="833"/>
                  </a:lnTo>
                  <a:lnTo>
                    <a:pt x="866" y="833"/>
                  </a:lnTo>
                  <a:lnTo>
                    <a:pt x="869" y="833"/>
                  </a:lnTo>
                  <a:lnTo>
                    <a:pt x="869" y="833"/>
                  </a:lnTo>
                  <a:lnTo>
                    <a:pt x="870" y="833"/>
                  </a:lnTo>
                  <a:lnTo>
                    <a:pt x="870" y="833"/>
                  </a:lnTo>
                  <a:lnTo>
                    <a:pt x="871" y="833"/>
                  </a:lnTo>
                  <a:lnTo>
                    <a:pt x="872" y="833"/>
                  </a:lnTo>
                  <a:lnTo>
                    <a:pt x="872" y="833"/>
                  </a:lnTo>
                  <a:lnTo>
                    <a:pt x="873" y="833"/>
                  </a:lnTo>
                  <a:lnTo>
                    <a:pt x="874" y="833"/>
                  </a:lnTo>
                  <a:lnTo>
                    <a:pt x="874" y="833"/>
                  </a:lnTo>
                  <a:lnTo>
                    <a:pt x="878" y="833"/>
                  </a:lnTo>
                  <a:lnTo>
                    <a:pt x="879" y="833"/>
                  </a:lnTo>
                  <a:lnTo>
                    <a:pt x="880" y="833"/>
                  </a:lnTo>
                  <a:lnTo>
                    <a:pt x="883" y="833"/>
                  </a:lnTo>
                  <a:lnTo>
                    <a:pt x="884" y="833"/>
                  </a:lnTo>
                  <a:lnTo>
                    <a:pt x="884" y="833"/>
                  </a:lnTo>
                  <a:lnTo>
                    <a:pt x="885" y="833"/>
                  </a:lnTo>
                  <a:lnTo>
                    <a:pt x="886" y="833"/>
                  </a:lnTo>
                  <a:lnTo>
                    <a:pt x="888" y="833"/>
                  </a:lnTo>
                  <a:lnTo>
                    <a:pt x="888" y="833"/>
                  </a:lnTo>
                  <a:lnTo>
                    <a:pt x="890" y="833"/>
                  </a:lnTo>
                  <a:lnTo>
                    <a:pt x="890" y="833"/>
                  </a:lnTo>
                  <a:lnTo>
                    <a:pt x="890" y="833"/>
                  </a:lnTo>
                  <a:lnTo>
                    <a:pt x="890" y="833"/>
                  </a:lnTo>
                  <a:lnTo>
                    <a:pt x="891" y="833"/>
                  </a:lnTo>
                  <a:lnTo>
                    <a:pt x="892" y="833"/>
                  </a:lnTo>
                  <a:lnTo>
                    <a:pt x="893" y="833"/>
                  </a:lnTo>
                  <a:lnTo>
                    <a:pt x="894" y="833"/>
                  </a:lnTo>
                  <a:lnTo>
                    <a:pt x="894" y="833"/>
                  </a:lnTo>
                  <a:lnTo>
                    <a:pt x="895" y="833"/>
                  </a:lnTo>
                  <a:lnTo>
                    <a:pt x="895" y="833"/>
                  </a:lnTo>
                  <a:lnTo>
                    <a:pt x="898" y="833"/>
                  </a:lnTo>
                  <a:lnTo>
                    <a:pt x="898" y="833"/>
                  </a:lnTo>
                  <a:lnTo>
                    <a:pt x="900" y="833"/>
                  </a:lnTo>
                  <a:lnTo>
                    <a:pt x="901" y="833"/>
                  </a:lnTo>
                  <a:lnTo>
                    <a:pt x="904" y="833"/>
                  </a:lnTo>
                  <a:lnTo>
                    <a:pt x="905" y="833"/>
                  </a:lnTo>
                  <a:lnTo>
                    <a:pt x="905" y="833"/>
                  </a:lnTo>
                  <a:lnTo>
                    <a:pt x="906" y="833"/>
                  </a:lnTo>
                  <a:lnTo>
                    <a:pt x="907" y="833"/>
                  </a:lnTo>
                  <a:lnTo>
                    <a:pt x="907" y="833"/>
                  </a:lnTo>
                  <a:lnTo>
                    <a:pt x="912" y="833"/>
                  </a:lnTo>
                  <a:lnTo>
                    <a:pt x="915" y="833"/>
                  </a:lnTo>
                  <a:lnTo>
                    <a:pt x="916" y="833"/>
                  </a:lnTo>
                  <a:lnTo>
                    <a:pt x="918" y="833"/>
                  </a:lnTo>
                  <a:lnTo>
                    <a:pt x="918" y="833"/>
                  </a:lnTo>
                  <a:lnTo>
                    <a:pt x="918" y="833"/>
                  </a:lnTo>
                  <a:lnTo>
                    <a:pt x="918" y="833"/>
                  </a:lnTo>
                  <a:lnTo>
                    <a:pt x="921" y="833"/>
                  </a:lnTo>
                  <a:lnTo>
                    <a:pt x="921" y="833"/>
                  </a:lnTo>
                  <a:lnTo>
                    <a:pt x="921" y="833"/>
                  </a:lnTo>
                  <a:lnTo>
                    <a:pt x="922" y="833"/>
                  </a:lnTo>
                  <a:lnTo>
                    <a:pt x="923" y="833"/>
                  </a:lnTo>
                  <a:lnTo>
                    <a:pt x="925" y="833"/>
                  </a:lnTo>
                  <a:lnTo>
                    <a:pt x="925" y="833"/>
                  </a:lnTo>
                  <a:lnTo>
                    <a:pt x="932" y="833"/>
                  </a:lnTo>
                  <a:lnTo>
                    <a:pt x="933" y="833"/>
                  </a:lnTo>
                  <a:lnTo>
                    <a:pt x="933" y="833"/>
                  </a:lnTo>
                  <a:lnTo>
                    <a:pt x="935" y="833"/>
                  </a:lnTo>
                  <a:lnTo>
                    <a:pt x="937" y="833"/>
                  </a:lnTo>
                  <a:lnTo>
                    <a:pt x="938" y="833"/>
                  </a:lnTo>
                  <a:lnTo>
                    <a:pt x="946" y="833"/>
                  </a:lnTo>
                  <a:lnTo>
                    <a:pt x="955" y="833"/>
                  </a:lnTo>
                  <a:lnTo>
                    <a:pt x="956" y="833"/>
                  </a:lnTo>
                  <a:lnTo>
                    <a:pt x="956" y="833"/>
                  </a:lnTo>
                  <a:lnTo>
                    <a:pt x="956" y="833"/>
                  </a:lnTo>
                  <a:lnTo>
                    <a:pt x="960" y="833"/>
                  </a:lnTo>
                  <a:lnTo>
                    <a:pt x="961" y="833"/>
                  </a:lnTo>
                  <a:lnTo>
                    <a:pt x="963" y="833"/>
                  </a:lnTo>
                  <a:lnTo>
                    <a:pt x="965" y="833"/>
                  </a:lnTo>
                  <a:lnTo>
                    <a:pt x="966" y="833"/>
                  </a:lnTo>
                  <a:lnTo>
                    <a:pt x="966" y="833"/>
                  </a:lnTo>
                  <a:lnTo>
                    <a:pt x="967" y="833"/>
                  </a:lnTo>
                  <a:lnTo>
                    <a:pt x="968" y="833"/>
                  </a:lnTo>
                  <a:lnTo>
                    <a:pt x="969" y="833"/>
                  </a:lnTo>
                  <a:lnTo>
                    <a:pt x="970" y="833"/>
                  </a:lnTo>
                  <a:lnTo>
                    <a:pt x="972" y="833"/>
                  </a:lnTo>
                  <a:lnTo>
                    <a:pt x="973" y="833"/>
                  </a:lnTo>
                  <a:lnTo>
                    <a:pt x="979" y="833"/>
                  </a:lnTo>
                  <a:lnTo>
                    <a:pt x="980" y="833"/>
                  </a:lnTo>
                  <a:lnTo>
                    <a:pt x="981" y="833"/>
                  </a:lnTo>
                  <a:lnTo>
                    <a:pt x="982" y="833"/>
                  </a:lnTo>
                  <a:lnTo>
                    <a:pt x="985" y="833"/>
                  </a:lnTo>
                  <a:lnTo>
                    <a:pt x="989" y="833"/>
                  </a:lnTo>
                  <a:lnTo>
                    <a:pt x="990" y="833"/>
                  </a:lnTo>
                  <a:lnTo>
                    <a:pt x="991" y="833"/>
                  </a:lnTo>
                  <a:lnTo>
                    <a:pt x="995" y="833"/>
                  </a:lnTo>
                  <a:lnTo>
                    <a:pt x="997" y="833"/>
                  </a:lnTo>
                  <a:lnTo>
                    <a:pt x="999" y="833"/>
                  </a:lnTo>
                  <a:lnTo>
                    <a:pt x="1002" y="833"/>
                  </a:lnTo>
                  <a:lnTo>
                    <a:pt x="1004" y="833"/>
                  </a:lnTo>
                  <a:lnTo>
                    <a:pt x="1005" y="833"/>
                  </a:lnTo>
                  <a:lnTo>
                    <a:pt x="1005" y="833"/>
                  </a:lnTo>
                  <a:lnTo>
                    <a:pt x="1009" y="833"/>
                  </a:lnTo>
                  <a:lnTo>
                    <a:pt x="1011" y="833"/>
                  </a:lnTo>
                  <a:lnTo>
                    <a:pt x="1011" y="833"/>
                  </a:lnTo>
                  <a:lnTo>
                    <a:pt x="1011" y="833"/>
                  </a:lnTo>
                  <a:lnTo>
                    <a:pt x="1013" y="833"/>
                  </a:lnTo>
                  <a:lnTo>
                    <a:pt x="1013" y="833"/>
                  </a:lnTo>
                  <a:lnTo>
                    <a:pt x="1014" y="833"/>
                  </a:lnTo>
                  <a:lnTo>
                    <a:pt x="1018" y="833"/>
                  </a:lnTo>
                  <a:lnTo>
                    <a:pt x="1018" y="833"/>
                  </a:lnTo>
                  <a:lnTo>
                    <a:pt x="1020" y="833"/>
                  </a:lnTo>
                  <a:lnTo>
                    <a:pt x="1021" y="833"/>
                  </a:lnTo>
                  <a:lnTo>
                    <a:pt x="1022" y="833"/>
                  </a:lnTo>
                  <a:lnTo>
                    <a:pt x="1023" y="833"/>
                  </a:lnTo>
                  <a:lnTo>
                    <a:pt x="1025" y="833"/>
                  </a:lnTo>
                  <a:lnTo>
                    <a:pt x="1026" y="833"/>
                  </a:lnTo>
                  <a:lnTo>
                    <a:pt x="1027" y="833"/>
                  </a:lnTo>
                  <a:lnTo>
                    <a:pt x="1027" y="833"/>
                  </a:lnTo>
                  <a:lnTo>
                    <a:pt x="1028" y="833"/>
                  </a:lnTo>
                  <a:lnTo>
                    <a:pt x="1029" y="833"/>
                  </a:lnTo>
                  <a:lnTo>
                    <a:pt x="1030" y="833"/>
                  </a:lnTo>
                  <a:lnTo>
                    <a:pt x="1031" y="833"/>
                  </a:lnTo>
                  <a:lnTo>
                    <a:pt x="1031" y="833"/>
                  </a:lnTo>
                  <a:lnTo>
                    <a:pt x="1031" y="833"/>
                  </a:lnTo>
                  <a:lnTo>
                    <a:pt x="1032" y="833"/>
                  </a:lnTo>
                  <a:lnTo>
                    <a:pt x="1036" y="833"/>
                  </a:lnTo>
                  <a:lnTo>
                    <a:pt x="1038" y="833"/>
                  </a:lnTo>
                  <a:lnTo>
                    <a:pt x="1040" y="833"/>
                  </a:lnTo>
                  <a:lnTo>
                    <a:pt x="1041" y="833"/>
                  </a:lnTo>
                  <a:lnTo>
                    <a:pt x="1041" y="833"/>
                  </a:lnTo>
                  <a:lnTo>
                    <a:pt x="1043" y="833"/>
                  </a:lnTo>
                  <a:lnTo>
                    <a:pt x="1043" y="833"/>
                  </a:lnTo>
                  <a:lnTo>
                    <a:pt x="1046" y="833"/>
                  </a:lnTo>
                  <a:lnTo>
                    <a:pt x="1047" y="833"/>
                  </a:lnTo>
                  <a:lnTo>
                    <a:pt x="1049" y="833"/>
                  </a:lnTo>
                  <a:lnTo>
                    <a:pt x="1049" y="833"/>
                  </a:lnTo>
                  <a:lnTo>
                    <a:pt x="1050" y="833"/>
                  </a:lnTo>
                  <a:lnTo>
                    <a:pt x="1050" y="833"/>
                  </a:lnTo>
                  <a:lnTo>
                    <a:pt x="1050" y="833"/>
                  </a:lnTo>
                  <a:lnTo>
                    <a:pt x="1052" y="833"/>
                  </a:lnTo>
                  <a:lnTo>
                    <a:pt x="1053" y="833"/>
                  </a:lnTo>
                  <a:lnTo>
                    <a:pt x="1053" y="833"/>
                  </a:lnTo>
                  <a:lnTo>
                    <a:pt x="1055" y="833"/>
                  </a:lnTo>
                  <a:lnTo>
                    <a:pt x="1060" y="833"/>
                  </a:lnTo>
                  <a:lnTo>
                    <a:pt x="1060" y="833"/>
                  </a:lnTo>
                  <a:lnTo>
                    <a:pt x="1062" y="833"/>
                  </a:lnTo>
                  <a:lnTo>
                    <a:pt x="1063" y="833"/>
                  </a:lnTo>
                  <a:lnTo>
                    <a:pt x="1063" y="833"/>
                  </a:lnTo>
                  <a:lnTo>
                    <a:pt x="1066" y="833"/>
                  </a:lnTo>
                  <a:lnTo>
                    <a:pt x="1068" y="833"/>
                  </a:lnTo>
                  <a:lnTo>
                    <a:pt x="1070" y="833"/>
                  </a:lnTo>
                  <a:lnTo>
                    <a:pt x="1071" y="833"/>
                  </a:lnTo>
                  <a:lnTo>
                    <a:pt x="1071" y="833"/>
                  </a:lnTo>
                  <a:lnTo>
                    <a:pt x="1072" y="833"/>
                  </a:lnTo>
                  <a:lnTo>
                    <a:pt x="1073" y="833"/>
                  </a:lnTo>
                  <a:lnTo>
                    <a:pt x="1074" y="833"/>
                  </a:lnTo>
                  <a:lnTo>
                    <a:pt x="1074" y="833"/>
                  </a:lnTo>
                  <a:lnTo>
                    <a:pt x="1074" y="833"/>
                  </a:lnTo>
                  <a:lnTo>
                    <a:pt x="1075" y="833"/>
                  </a:lnTo>
                  <a:lnTo>
                    <a:pt x="1076" y="833"/>
                  </a:lnTo>
                  <a:lnTo>
                    <a:pt x="1078" y="833"/>
                  </a:lnTo>
                  <a:lnTo>
                    <a:pt x="1081" y="833"/>
                  </a:lnTo>
                  <a:lnTo>
                    <a:pt x="1087" y="833"/>
                  </a:lnTo>
                  <a:lnTo>
                    <a:pt x="1088" y="833"/>
                  </a:lnTo>
                  <a:lnTo>
                    <a:pt x="1089" y="833"/>
                  </a:lnTo>
                  <a:lnTo>
                    <a:pt x="1090" y="833"/>
                  </a:lnTo>
                  <a:lnTo>
                    <a:pt x="1091" y="833"/>
                  </a:lnTo>
                  <a:lnTo>
                    <a:pt x="1093" y="833"/>
                  </a:lnTo>
                  <a:lnTo>
                    <a:pt x="1095" y="833"/>
                  </a:lnTo>
                  <a:lnTo>
                    <a:pt x="1096" y="833"/>
                  </a:lnTo>
                  <a:lnTo>
                    <a:pt x="1096" y="833"/>
                  </a:lnTo>
                  <a:lnTo>
                    <a:pt x="1098" y="833"/>
                  </a:lnTo>
                  <a:lnTo>
                    <a:pt x="1103" y="833"/>
                  </a:lnTo>
                  <a:lnTo>
                    <a:pt x="1104" y="833"/>
                  </a:lnTo>
                  <a:lnTo>
                    <a:pt x="1106" y="833"/>
                  </a:lnTo>
                  <a:lnTo>
                    <a:pt x="1110" y="833"/>
                  </a:lnTo>
                  <a:lnTo>
                    <a:pt x="1112" y="833"/>
                  </a:lnTo>
                  <a:lnTo>
                    <a:pt x="1117" y="833"/>
                  </a:lnTo>
                  <a:lnTo>
                    <a:pt x="1121" y="833"/>
                  </a:lnTo>
                  <a:lnTo>
                    <a:pt x="1121" y="833"/>
                  </a:lnTo>
                  <a:lnTo>
                    <a:pt x="1125" y="833"/>
                  </a:lnTo>
                  <a:lnTo>
                    <a:pt x="1125" y="833"/>
                  </a:lnTo>
                  <a:lnTo>
                    <a:pt x="1132" y="833"/>
                  </a:lnTo>
                  <a:lnTo>
                    <a:pt x="1132" y="833"/>
                  </a:lnTo>
                  <a:lnTo>
                    <a:pt x="1133" y="833"/>
                  </a:lnTo>
                  <a:lnTo>
                    <a:pt x="1133" y="833"/>
                  </a:lnTo>
                  <a:lnTo>
                    <a:pt x="1134" y="833"/>
                  </a:lnTo>
                  <a:lnTo>
                    <a:pt x="1134" y="833"/>
                  </a:lnTo>
                  <a:lnTo>
                    <a:pt x="1134" y="833"/>
                  </a:lnTo>
                  <a:lnTo>
                    <a:pt x="1137" y="833"/>
                  </a:lnTo>
                  <a:lnTo>
                    <a:pt x="1137" y="833"/>
                  </a:lnTo>
                  <a:lnTo>
                    <a:pt x="1139" y="833"/>
                  </a:lnTo>
                  <a:lnTo>
                    <a:pt x="1139" y="833"/>
                  </a:lnTo>
                  <a:lnTo>
                    <a:pt x="1141" y="833"/>
                  </a:lnTo>
                  <a:lnTo>
                    <a:pt x="1142" y="833"/>
                  </a:lnTo>
                  <a:lnTo>
                    <a:pt x="1150" y="833"/>
                  </a:lnTo>
                  <a:lnTo>
                    <a:pt x="1151" y="833"/>
                  </a:lnTo>
                  <a:lnTo>
                    <a:pt x="1154" y="833"/>
                  </a:lnTo>
                  <a:lnTo>
                    <a:pt x="1154" y="833"/>
                  </a:lnTo>
                  <a:lnTo>
                    <a:pt x="1157" y="833"/>
                  </a:lnTo>
                  <a:lnTo>
                    <a:pt x="1157" y="833"/>
                  </a:lnTo>
                  <a:lnTo>
                    <a:pt x="1157" y="833"/>
                  </a:lnTo>
                  <a:lnTo>
                    <a:pt x="1159" y="833"/>
                  </a:lnTo>
                  <a:lnTo>
                    <a:pt x="1160" y="833"/>
                  </a:lnTo>
                  <a:lnTo>
                    <a:pt x="1162" y="833"/>
                  </a:lnTo>
                  <a:lnTo>
                    <a:pt x="1167" y="833"/>
                  </a:lnTo>
                  <a:lnTo>
                    <a:pt x="1170" y="833"/>
                  </a:lnTo>
                  <a:lnTo>
                    <a:pt x="1171" y="833"/>
                  </a:lnTo>
                  <a:lnTo>
                    <a:pt x="1172" y="833"/>
                  </a:lnTo>
                  <a:lnTo>
                    <a:pt x="1176" y="833"/>
                  </a:lnTo>
                  <a:lnTo>
                    <a:pt x="1177" y="833"/>
                  </a:lnTo>
                  <a:lnTo>
                    <a:pt x="1178" y="833"/>
                  </a:lnTo>
                  <a:lnTo>
                    <a:pt x="1178" y="833"/>
                  </a:lnTo>
                  <a:lnTo>
                    <a:pt x="1178" y="833"/>
                  </a:lnTo>
                  <a:lnTo>
                    <a:pt x="1179" y="833"/>
                  </a:lnTo>
                  <a:lnTo>
                    <a:pt x="1180" y="833"/>
                  </a:lnTo>
                  <a:lnTo>
                    <a:pt x="1180" y="833"/>
                  </a:lnTo>
                  <a:lnTo>
                    <a:pt x="1180" y="833"/>
                  </a:lnTo>
                  <a:lnTo>
                    <a:pt x="1181" y="833"/>
                  </a:lnTo>
                  <a:lnTo>
                    <a:pt x="1183" y="833"/>
                  </a:lnTo>
                  <a:lnTo>
                    <a:pt x="1184" y="833"/>
                  </a:lnTo>
                  <a:lnTo>
                    <a:pt x="1184" y="833"/>
                  </a:lnTo>
                  <a:lnTo>
                    <a:pt x="1189" y="833"/>
                  </a:lnTo>
                  <a:lnTo>
                    <a:pt x="1189" y="833"/>
                  </a:lnTo>
                  <a:lnTo>
                    <a:pt x="1189" y="833"/>
                  </a:lnTo>
                  <a:lnTo>
                    <a:pt x="1192" y="833"/>
                  </a:lnTo>
                  <a:lnTo>
                    <a:pt x="1193" y="833"/>
                  </a:lnTo>
                  <a:lnTo>
                    <a:pt x="1196" y="833"/>
                  </a:lnTo>
                  <a:lnTo>
                    <a:pt x="1197" y="833"/>
                  </a:lnTo>
                  <a:lnTo>
                    <a:pt x="1199" y="833"/>
                  </a:lnTo>
                  <a:lnTo>
                    <a:pt x="1199" y="833"/>
                  </a:lnTo>
                  <a:lnTo>
                    <a:pt x="1199" y="833"/>
                  </a:lnTo>
                  <a:lnTo>
                    <a:pt x="1203" y="833"/>
                  </a:lnTo>
                  <a:lnTo>
                    <a:pt x="1203" y="833"/>
                  </a:lnTo>
                  <a:lnTo>
                    <a:pt x="1203" y="833"/>
                  </a:lnTo>
                  <a:lnTo>
                    <a:pt x="1204" y="833"/>
                  </a:lnTo>
                  <a:lnTo>
                    <a:pt x="1205" y="833"/>
                  </a:lnTo>
                  <a:lnTo>
                    <a:pt x="1206" y="833"/>
                  </a:lnTo>
                  <a:lnTo>
                    <a:pt x="1208" y="833"/>
                  </a:lnTo>
                  <a:lnTo>
                    <a:pt x="1208" y="833"/>
                  </a:lnTo>
                  <a:lnTo>
                    <a:pt x="1209" y="833"/>
                  </a:lnTo>
                  <a:lnTo>
                    <a:pt x="1210" y="833"/>
                  </a:lnTo>
                  <a:lnTo>
                    <a:pt x="1213" y="833"/>
                  </a:lnTo>
                  <a:lnTo>
                    <a:pt x="1213" y="833"/>
                  </a:lnTo>
                  <a:lnTo>
                    <a:pt x="1219" y="833"/>
                  </a:lnTo>
                  <a:lnTo>
                    <a:pt x="1220" y="833"/>
                  </a:lnTo>
                  <a:lnTo>
                    <a:pt x="1220" y="833"/>
                  </a:lnTo>
                  <a:lnTo>
                    <a:pt x="1221" y="833"/>
                  </a:lnTo>
                  <a:lnTo>
                    <a:pt x="1221" y="833"/>
                  </a:lnTo>
                  <a:lnTo>
                    <a:pt x="1222" y="833"/>
                  </a:lnTo>
                  <a:lnTo>
                    <a:pt x="1223" y="833"/>
                  </a:lnTo>
                  <a:lnTo>
                    <a:pt x="1224" y="833"/>
                  </a:lnTo>
                  <a:lnTo>
                    <a:pt x="1224" y="833"/>
                  </a:lnTo>
                  <a:lnTo>
                    <a:pt x="1227" y="833"/>
                  </a:lnTo>
                  <a:lnTo>
                    <a:pt x="1228" y="833"/>
                  </a:lnTo>
                  <a:lnTo>
                    <a:pt x="1229" y="833"/>
                  </a:lnTo>
                  <a:lnTo>
                    <a:pt x="1229" y="833"/>
                  </a:lnTo>
                  <a:lnTo>
                    <a:pt x="1231" y="833"/>
                  </a:lnTo>
                  <a:lnTo>
                    <a:pt x="1233" y="833"/>
                  </a:lnTo>
                  <a:lnTo>
                    <a:pt x="1235" y="833"/>
                  </a:lnTo>
                  <a:lnTo>
                    <a:pt x="1237" y="833"/>
                  </a:lnTo>
                  <a:lnTo>
                    <a:pt x="1239" y="833"/>
                  </a:lnTo>
                  <a:lnTo>
                    <a:pt x="1245" y="833"/>
                  </a:lnTo>
                  <a:lnTo>
                    <a:pt x="1248" y="833"/>
                  </a:lnTo>
                  <a:lnTo>
                    <a:pt x="1252" y="833"/>
                  </a:lnTo>
                  <a:lnTo>
                    <a:pt x="1254" y="833"/>
                  </a:lnTo>
                  <a:lnTo>
                    <a:pt x="1255" y="833"/>
                  </a:lnTo>
                  <a:lnTo>
                    <a:pt x="1258" y="833"/>
                  </a:lnTo>
                  <a:lnTo>
                    <a:pt x="1258" y="833"/>
                  </a:lnTo>
                  <a:lnTo>
                    <a:pt x="1258" y="833"/>
                  </a:lnTo>
                  <a:lnTo>
                    <a:pt x="1259" y="833"/>
                  </a:lnTo>
                  <a:lnTo>
                    <a:pt x="1259" y="833"/>
                  </a:lnTo>
                  <a:lnTo>
                    <a:pt x="1268" y="833"/>
                  </a:lnTo>
                  <a:lnTo>
                    <a:pt x="1270" y="833"/>
                  </a:lnTo>
                  <a:lnTo>
                    <a:pt x="1270" y="833"/>
                  </a:lnTo>
                  <a:lnTo>
                    <a:pt x="1271" y="833"/>
                  </a:lnTo>
                  <a:lnTo>
                    <a:pt x="1272" y="833"/>
                  </a:lnTo>
                  <a:lnTo>
                    <a:pt x="1276" y="833"/>
                  </a:lnTo>
                  <a:lnTo>
                    <a:pt x="1277" y="833"/>
                  </a:lnTo>
                  <a:lnTo>
                    <a:pt x="1277" y="833"/>
                  </a:lnTo>
                  <a:lnTo>
                    <a:pt x="1277" y="833"/>
                  </a:lnTo>
                  <a:lnTo>
                    <a:pt x="1279" y="833"/>
                  </a:lnTo>
                  <a:lnTo>
                    <a:pt x="1279" y="833"/>
                  </a:lnTo>
                  <a:lnTo>
                    <a:pt x="1280" y="833"/>
                  </a:lnTo>
                  <a:lnTo>
                    <a:pt x="1281" y="833"/>
                  </a:lnTo>
                  <a:lnTo>
                    <a:pt x="1281" y="833"/>
                  </a:lnTo>
                  <a:lnTo>
                    <a:pt x="1282" y="833"/>
                  </a:lnTo>
                  <a:lnTo>
                    <a:pt x="1282" y="833"/>
                  </a:lnTo>
                  <a:lnTo>
                    <a:pt x="1283" y="833"/>
                  </a:lnTo>
                  <a:lnTo>
                    <a:pt x="1283" y="833"/>
                  </a:lnTo>
                  <a:lnTo>
                    <a:pt x="1285" y="833"/>
                  </a:lnTo>
                  <a:lnTo>
                    <a:pt x="1289" y="833"/>
                  </a:lnTo>
                  <a:lnTo>
                    <a:pt x="1291" y="833"/>
                  </a:lnTo>
                  <a:lnTo>
                    <a:pt x="1294" y="833"/>
                  </a:lnTo>
                  <a:lnTo>
                    <a:pt x="1294" y="833"/>
                  </a:lnTo>
                  <a:lnTo>
                    <a:pt x="1295" y="833"/>
                  </a:lnTo>
                  <a:lnTo>
                    <a:pt x="1297" y="833"/>
                  </a:lnTo>
                  <a:lnTo>
                    <a:pt x="1299" y="833"/>
                  </a:lnTo>
                  <a:lnTo>
                    <a:pt x="1300" y="833"/>
                  </a:lnTo>
                  <a:lnTo>
                    <a:pt x="1302" y="833"/>
                  </a:lnTo>
                  <a:lnTo>
                    <a:pt x="1303" y="833"/>
                  </a:lnTo>
                  <a:lnTo>
                    <a:pt x="1305" y="833"/>
                  </a:lnTo>
                  <a:lnTo>
                    <a:pt x="1305" y="833"/>
                  </a:lnTo>
                  <a:lnTo>
                    <a:pt x="1307" y="833"/>
                  </a:lnTo>
                  <a:lnTo>
                    <a:pt x="1308" y="833"/>
                  </a:lnTo>
                  <a:lnTo>
                    <a:pt x="1309" y="833"/>
                  </a:lnTo>
                  <a:lnTo>
                    <a:pt x="1309" y="833"/>
                  </a:lnTo>
                  <a:lnTo>
                    <a:pt x="1309" y="833"/>
                  </a:lnTo>
                  <a:lnTo>
                    <a:pt x="1314" y="833"/>
                  </a:lnTo>
                  <a:lnTo>
                    <a:pt x="1316" y="833"/>
                  </a:lnTo>
                  <a:lnTo>
                    <a:pt x="1317" y="833"/>
                  </a:lnTo>
                  <a:lnTo>
                    <a:pt x="1318" y="833"/>
                  </a:lnTo>
                  <a:lnTo>
                    <a:pt x="1320" y="833"/>
                  </a:lnTo>
                  <a:lnTo>
                    <a:pt x="1321" y="833"/>
                  </a:lnTo>
                  <a:lnTo>
                    <a:pt x="1324" y="833"/>
                  </a:lnTo>
                  <a:lnTo>
                    <a:pt x="1326" y="833"/>
                  </a:lnTo>
                  <a:lnTo>
                    <a:pt x="1326" y="833"/>
                  </a:lnTo>
                  <a:lnTo>
                    <a:pt x="1328" y="833"/>
                  </a:lnTo>
                  <a:lnTo>
                    <a:pt x="1329" y="833"/>
                  </a:lnTo>
                  <a:lnTo>
                    <a:pt x="1330" y="833"/>
                  </a:lnTo>
                  <a:lnTo>
                    <a:pt x="1331" y="833"/>
                  </a:lnTo>
                  <a:lnTo>
                    <a:pt x="1335" y="833"/>
                  </a:lnTo>
                  <a:lnTo>
                    <a:pt x="1336" y="833"/>
                  </a:lnTo>
                  <a:lnTo>
                    <a:pt x="1337" y="833"/>
                  </a:lnTo>
                  <a:lnTo>
                    <a:pt x="1337" y="833"/>
                  </a:lnTo>
                  <a:lnTo>
                    <a:pt x="1337" y="833"/>
                  </a:lnTo>
                  <a:lnTo>
                    <a:pt x="1337" y="833"/>
                  </a:lnTo>
                  <a:lnTo>
                    <a:pt x="1337" y="833"/>
                  </a:lnTo>
                  <a:lnTo>
                    <a:pt x="1341" y="833"/>
                  </a:lnTo>
                  <a:lnTo>
                    <a:pt x="1344" y="833"/>
                  </a:lnTo>
                  <a:lnTo>
                    <a:pt x="1345" y="833"/>
                  </a:lnTo>
                  <a:lnTo>
                    <a:pt x="1345" y="833"/>
                  </a:lnTo>
                  <a:lnTo>
                    <a:pt x="1346" y="833"/>
                  </a:lnTo>
                  <a:lnTo>
                    <a:pt x="1346" y="833"/>
                  </a:lnTo>
                  <a:lnTo>
                    <a:pt x="1346" y="833"/>
                  </a:lnTo>
                  <a:lnTo>
                    <a:pt x="1346" y="833"/>
                  </a:lnTo>
                  <a:lnTo>
                    <a:pt x="1351" y="833"/>
                  </a:lnTo>
                  <a:lnTo>
                    <a:pt x="1352" y="833"/>
                  </a:lnTo>
                  <a:lnTo>
                    <a:pt x="1352" y="833"/>
                  </a:lnTo>
                  <a:lnTo>
                    <a:pt x="1353" y="833"/>
                  </a:lnTo>
                  <a:lnTo>
                    <a:pt x="1356" y="833"/>
                  </a:lnTo>
                  <a:lnTo>
                    <a:pt x="1356" y="833"/>
                  </a:lnTo>
                  <a:lnTo>
                    <a:pt x="1359" y="833"/>
                  </a:lnTo>
                  <a:lnTo>
                    <a:pt x="1359" y="833"/>
                  </a:lnTo>
                  <a:lnTo>
                    <a:pt x="1360" y="833"/>
                  </a:lnTo>
                  <a:lnTo>
                    <a:pt x="1362" y="833"/>
                  </a:lnTo>
                  <a:lnTo>
                    <a:pt x="1365" y="833"/>
                  </a:lnTo>
                  <a:lnTo>
                    <a:pt x="1365" y="833"/>
                  </a:lnTo>
                  <a:lnTo>
                    <a:pt x="1366" y="833"/>
                  </a:lnTo>
                  <a:lnTo>
                    <a:pt x="1366" y="833"/>
                  </a:lnTo>
                  <a:lnTo>
                    <a:pt x="1367" y="833"/>
                  </a:lnTo>
                  <a:lnTo>
                    <a:pt x="1370" y="833"/>
                  </a:lnTo>
                  <a:lnTo>
                    <a:pt x="1371" y="833"/>
                  </a:lnTo>
                  <a:lnTo>
                    <a:pt x="1372" y="833"/>
                  </a:lnTo>
                  <a:lnTo>
                    <a:pt x="1374" y="833"/>
                  </a:lnTo>
                  <a:lnTo>
                    <a:pt x="1374" y="833"/>
                  </a:lnTo>
                  <a:lnTo>
                    <a:pt x="1381" y="833"/>
                  </a:lnTo>
                  <a:lnTo>
                    <a:pt x="1382" y="833"/>
                  </a:lnTo>
                  <a:lnTo>
                    <a:pt x="1383" y="833"/>
                  </a:lnTo>
                  <a:lnTo>
                    <a:pt x="1384" y="833"/>
                  </a:lnTo>
                  <a:lnTo>
                    <a:pt x="1388" y="833"/>
                  </a:lnTo>
                  <a:lnTo>
                    <a:pt x="1388" y="833"/>
                  </a:lnTo>
                  <a:lnTo>
                    <a:pt x="1389" y="833"/>
                  </a:lnTo>
                  <a:lnTo>
                    <a:pt x="1390" y="833"/>
                  </a:lnTo>
                  <a:lnTo>
                    <a:pt x="1393" y="833"/>
                  </a:lnTo>
                  <a:lnTo>
                    <a:pt x="1393" y="833"/>
                  </a:lnTo>
                  <a:lnTo>
                    <a:pt x="1394" y="833"/>
                  </a:lnTo>
                  <a:lnTo>
                    <a:pt x="1394" y="833"/>
                  </a:lnTo>
                  <a:lnTo>
                    <a:pt x="1395" y="833"/>
                  </a:lnTo>
                  <a:lnTo>
                    <a:pt x="1395" y="833"/>
                  </a:lnTo>
                  <a:lnTo>
                    <a:pt x="1396" y="833"/>
                  </a:lnTo>
                  <a:lnTo>
                    <a:pt x="1396" y="833"/>
                  </a:lnTo>
                  <a:lnTo>
                    <a:pt x="1396" y="833"/>
                  </a:lnTo>
                  <a:lnTo>
                    <a:pt x="1397" y="833"/>
                  </a:lnTo>
                  <a:lnTo>
                    <a:pt x="1397" y="833"/>
                  </a:lnTo>
                  <a:lnTo>
                    <a:pt x="1397" y="833"/>
                  </a:lnTo>
                  <a:lnTo>
                    <a:pt x="1398" y="833"/>
                  </a:lnTo>
                  <a:lnTo>
                    <a:pt x="1399" y="833"/>
                  </a:lnTo>
                  <a:lnTo>
                    <a:pt x="1401" y="833"/>
                  </a:lnTo>
                  <a:lnTo>
                    <a:pt x="1401" y="833"/>
                  </a:lnTo>
                  <a:lnTo>
                    <a:pt x="1402" y="833"/>
                  </a:lnTo>
                  <a:lnTo>
                    <a:pt x="1404" y="833"/>
                  </a:lnTo>
                  <a:lnTo>
                    <a:pt x="1404" y="833"/>
                  </a:lnTo>
                  <a:lnTo>
                    <a:pt x="1404" y="833"/>
                  </a:lnTo>
                  <a:lnTo>
                    <a:pt x="1408" y="833"/>
                  </a:lnTo>
                  <a:lnTo>
                    <a:pt x="1408" y="833"/>
                  </a:lnTo>
                  <a:lnTo>
                    <a:pt x="1409" y="833"/>
                  </a:lnTo>
                  <a:lnTo>
                    <a:pt x="1409" y="833"/>
                  </a:lnTo>
                  <a:lnTo>
                    <a:pt x="1411" y="833"/>
                  </a:lnTo>
                  <a:lnTo>
                    <a:pt x="1413" y="833"/>
                  </a:lnTo>
                  <a:lnTo>
                    <a:pt x="1416" y="833"/>
                  </a:lnTo>
                  <a:lnTo>
                    <a:pt x="1418" y="833"/>
                  </a:lnTo>
                  <a:lnTo>
                    <a:pt x="1418" y="833"/>
                  </a:lnTo>
                  <a:lnTo>
                    <a:pt x="1420" y="833"/>
                  </a:lnTo>
                  <a:lnTo>
                    <a:pt x="1421" y="833"/>
                  </a:lnTo>
                  <a:lnTo>
                    <a:pt x="1422" y="833"/>
                  </a:lnTo>
                  <a:lnTo>
                    <a:pt x="1422" y="833"/>
                  </a:lnTo>
                  <a:lnTo>
                    <a:pt x="1422" y="833"/>
                  </a:lnTo>
                  <a:lnTo>
                    <a:pt x="1423" y="833"/>
                  </a:lnTo>
                  <a:lnTo>
                    <a:pt x="1424" y="833"/>
                  </a:lnTo>
                  <a:lnTo>
                    <a:pt x="1424" y="833"/>
                  </a:lnTo>
                  <a:lnTo>
                    <a:pt x="1425" y="833"/>
                  </a:lnTo>
                  <a:lnTo>
                    <a:pt x="1426" y="833"/>
                  </a:lnTo>
                  <a:lnTo>
                    <a:pt x="1427" y="833"/>
                  </a:lnTo>
                  <a:lnTo>
                    <a:pt x="1428" y="833"/>
                  </a:lnTo>
                  <a:lnTo>
                    <a:pt x="1428" y="833"/>
                  </a:lnTo>
                </a:path>
              </a:pathLst>
            </a:custGeom>
            <a:noFill/>
            <a:ln w="6350">
              <a:solidFill>
                <a:srgbClr val="9035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62">
              <a:extLst>
                <a:ext uri="{FF2B5EF4-FFF2-40B4-BE49-F238E27FC236}">
                  <a16:creationId xmlns:a16="http://schemas.microsoft.com/office/drawing/2014/main" id="{92BFE090-7D9F-ABF9-77B1-9691CFF7EEF9}"/>
                </a:ext>
              </a:extLst>
            </p:cNvPr>
            <p:cNvSpPr>
              <a:spLocks noChangeShapeType="1"/>
            </p:cNvSpPr>
            <p:nvPr/>
          </p:nvSpPr>
          <p:spPr bwMode="auto">
            <a:xfrm flipV="1">
              <a:off x="5694363" y="4540250"/>
              <a:ext cx="0" cy="140335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63">
              <a:extLst>
                <a:ext uri="{FF2B5EF4-FFF2-40B4-BE49-F238E27FC236}">
                  <a16:creationId xmlns:a16="http://schemas.microsoft.com/office/drawing/2014/main" id="{D446A0C7-4468-7BB5-7772-445A94B7A7C4}"/>
                </a:ext>
              </a:extLst>
            </p:cNvPr>
            <p:cNvSpPr>
              <a:spLocks noChangeShapeType="1"/>
            </p:cNvSpPr>
            <p:nvPr/>
          </p:nvSpPr>
          <p:spPr bwMode="auto">
            <a:xfrm flipH="1">
              <a:off x="5667375" y="5902325"/>
              <a:ext cx="26988"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Rectangle 64">
              <a:extLst>
                <a:ext uri="{FF2B5EF4-FFF2-40B4-BE49-F238E27FC236}">
                  <a16:creationId xmlns:a16="http://schemas.microsoft.com/office/drawing/2014/main" id="{44F62ADD-2176-A78E-5BD1-4319BB18272C}"/>
                </a:ext>
              </a:extLst>
            </p:cNvPr>
            <p:cNvSpPr>
              <a:spLocks noChangeArrowheads="1"/>
            </p:cNvSpPr>
            <p:nvPr/>
          </p:nvSpPr>
          <p:spPr bwMode="auto">
            <a:xfrm>
              <a:off x="5578437" y="5844540"/>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0</a:t>
              </a:r>
              <a:endParaRPr lang="zh-CN" altLang="zh-CN" sz="800"/>
            </a:p>
          </p:txBody>
        </p:sp>
        <p:sp>
          <p:nvSpPr>
            <p:cNvPr id="55" name="Line 65">
              <a:extLst>
                <a:ext uri="{FF2B5EF4-FFF2-40B4-BE49-F238E27FC236}">
                  <a16:creationId xmlns:a16="http://schemas.microsoft.com/office/drawing/2014/main" id="{E99DF9CB-7425-5F11-11F1-F92362EE9ACA}"/>
                </a:ext>
              </a:extLst>
            </p:cNvPr>
            <p:cNvSpPr>
              <a:spLocks noChangeShapeType="1"/>
            </p:cNvSpPr>
            <p:nvPr/>
          </p:nvSpPr>
          <p:spPr bwMode="auto">
            <a:xfrm flipH="1">
              <a:off x="5667375" y="5572125"/>
              <a:ext cx="26988"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66">
              <a:extLst>
                <a:ext uri="{FF2B5EF4-FFF2-40B4-BE49-F238E27FC236}">
                  <a16:creationId xmlns:a16="http://schemas.microsoft.com/office/drawing/2014/main" id="{C4BE08C7-A8C8-1176-B414-0E12A34BE041}"/>
                </a:ext>
              </a:extLst>
            </p:cNvPr>
            <p:cNvSpPr>
              <a:spLocks noChangeArrowheads="1"/>
            </p:cNvSpPr>
            <p:nvPr/>
          </p:nvSpPr>
          <p:spPr bwMode="auto">
            <a:xfrm>
              <a:off x="5549583" y="5511165"/>
              <a:ext cx="8656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.2</a:t>
              </a:r>
              <a:endParaRPr lang="zh-CN" altLang="zh-CN" sz="800"/>
            </a:p>
          </p:txBody>
        </p:sp>
        <p:sp>
          <p:nvSpPr>
            <p:cNvPr id="57" name="Line 67">
              <a:extLst>
                <a:ext uri="{FF2B5EF4-FFF2-40B4-BE49-F238E27FC236}">
                  <a16:creationId xmlns:a16="http://schemas.microsoft.com/office/drawing/2014/main" id="{0327696C-6E5D-A8FC-5E99-B775DD1D8C46}"/>
                </a:ext>
              </a:extLst>
            </p:cNvPr>
            <p:cNvSpPr>
              <a:spLocks noChangeShapeType="1"/>
            </p:cNvSpPr>
            <p:nvPr/>
          </p:nvSpPr>
          <p:spPr bwMode="auto">
            <a:xfrm flipH="1">
              <a:off x="5667375" y="5241925"/>
              <a:ext cx="26988"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68">
              <a:extLst>
                <a:ext uri="{FF2B5EF4-FFF2-40B4-BE49-F238E27FC236}">
                  <a16:creationId xmlns:a16="http://schemas.microsoft.com/office/drawing/2014/main" id="{57C53F2A-C630-4685-394E-902AF835AC6D}"/>
                </a:ext>
              </a:extLst>
            </p:cNvPr>
            <p:cNvSpPr>
              <a:spLocks noChangeArrowheads="1"/>
            </p:cNvSpPr>
            <p:nvPr/>
          </p:nvSpPr>
          <p:spPr bwMode="auto">
            <a:xfrm>
              <a:off x="5549583" y="5180965"/>
              <a:ext cx="8656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.4</a:t>
              </a:r>
              <a:endParaRPr lang="zh-CN" altLang="zh-CN" sz="800"/>
            </a:p>
          </p:txBody>
        </p:sp>
        <p:sp>
          <p:nvSpPr>
            <p:cNvPr id="59" name="Line 69">
              <a:extLst>
                <a:ext uri="{FF2B5EF4-FFF2-40B4-BE49-F238E27FC236}">
                  <a16:creationId xmlns:a16="http://schemas.microsoft.com/office/drawing/2014/main" id="{ECCD50D2-1EA4-D8CD-955A-13ED1D1E58C0}"/>
                </a:ext>
              </a:extLst>
            </p:cNvPr>
            <p:cNvSpPr>
              <a:spLocks noChangeShapeType="1"/>
            </p:cNvSpPr>
            <p:nvPr/>
          </p:nvSpPr>
          <p:spPr bwMode="auto">
            <a:xfrm flipH="1">
              <a:off x="5667375" y="4911725"/>
              <a:ext cx="26988"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Rectangle 70">
              <a:extLst>
                <a:ext uri="{FF2B5EF4-FFF2-40B4-BE49-F238E27FC236}">
                  <a16:creationId xmlns:a16="http://schemas.microsoft.com/office/drawing/2014/main" id="{C194466C-F9EF-45C2-9537-1206A2E130B8}"/>
                </a:ext>
              </a:extLst>
            </p:cNvPr>
            <p:cNvSpPr>
              <a:spLocks noChangeArrowheads="1"/>
            </p:cNvSpPr>
            <p:nvPr/>
          </p:nvSpPr>
          <p:spPr bwMode="auto">
            <a:xfrm>
              <a:off x="5549583" y="4850765"/>
              <a:ext cx="8656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.6</a:t>
              </a:r>
              <a:endParaRPr lang="zh-CN" altLang="zh-CN" sz="800"/>
            </a:p>
          </p:txBody>
        </p:sp>
        <p:sp>
          <p:nvSpPr>
            <p:cNvPr id="61" name="Line 71">
              <a:extLst>
                <a:ext uri="{FF2B5EF4-FFF2-40B4-BE49-F238E27FC236}">
                  <a16:creationId xmlns:a16="http://schemas.microsoft.com/office/drawing/2014/main" id="{2C4C5A37-95BF-A030-8CB9-9D66D31D373C}"/>
                </a:ext>
              </a:extLst>
            </p:cNvPr>
            <p:cNvSpPr>
              <a:spLocks noChangeShapeType="1"/>
            </p:cNvSpPr>
            <p:nvPr/>
          </p:nvSpPr>
          <p:spPr bwMode="auto">
            <a:xfrm flipH="1">
              <a:off x="5667375" y="4581525"/>
              <a:ext cx="26988"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Rectangle 72">
              <a:extLst>
                <a:ext uri="{FF2B5EF4-FFF2-40B4-BE49-F238E27FC236}">
                  <a16:creationId xmlns:a16="http://schemas.microsoft.com/office/drawing/2014/main" id="{6FE0A30A-F87B-32C2-F0C1-2A7D639889C5}"/>
                </a:ext>
              </a:extLst>
            </p:cNvPr>
            <p:cNvSpPr>
              <a:spLocks noChangeArrowheads="1"/>
            </p:cNvSpPr>
            <p:nvPr/>
          </p:nvSpPr>
          <p:spPr bwMode="auto">
            <a:xfrm>
              <a:off x="5549583" y="4520565"/>
              <a:ext cx="8656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.8</a:t>
              </a:r>
              <a:endParaRPr lang="zh-CN" altLang="zh-CN" sz="800"/>
            </a:p>
          </p:txBody>
        </p:sp>
        <p:sp>
          <p:nvSpPr>
            <p:cNvPr id="63" name="Line 73">
              <a:extLst>
                <a:ext uri="{FF2B5EF4-FFF2-40B4-BE49-F238E27FC236}">
                  <a16:creationId xmlns:a16="http://schemas.microsoft.com/office/drawing/2014/main" id="{06CF9124-FE15-DDD9-DEF7-82F70E3F9182}"/>
                </a:ext>
              </a:extLst>
            </p:cNvPr>
            <p:cNvSpPr>
              <a:spLocks noChangeShapeType="1"/>
            </p:cNvSpPr>
            <p:nvPr/>
          </p:nvSpPr>
          <p:spPr bwMode="auto">
            <a:xfrm>
              <a:off x="5694363" y="5943600"/>
              <a:ext cx="2347913"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Line 74">
              <a:extLst>
                <a:ext uri="{FF2B5EF4-FFF2-40B4-BE49-F238E27FC236}">
                  <a16:creationId xmlns:a16="http://schemas.microsoft.com/office/drawing/2014/main" id="{495DC0E9-5677-F8AB-46DD-15B460D1FA7E}"/>
                </a:ext>
              </a:extLst>
            </p:cNvPr>
            <p:cNvSpPr>
              <a:spLocks noChangeShapeType="1"/>
            </p:cNvSpPr>
            <p:nvPr/>
          </p:nvSpPr>
          <p:spPr bwMode="auto">
            <a:xfrm>
              <a:off x="5735638" y="5943600"/>
              <a:ext cx="0" cy="26987"/>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Rectangle 75">
              <a:extLst>
                <a:ext uri="{FF2B5EF4-FFF2-40B4-BE49-F238E27FC236}">
                  <a16:creationId xmlns:a16="http://schemas.microsoft.com/office/drawing/2014/main" id="{21C2FB08-39C7-D792-9DDD-5BCCF1745580}"/>
                </a:ext>
              </a:extLst>
            </p:cNvPr>
            <p:cNvSpPr>
              <a:spLocks noChangeArrowheads="1"/>
            </p:cNvSpPr>
            <p:nvPr/>
          </p:nvSpPr>
          <p:spPr bwMode="auto">
            <a:xfrm>
              <a:off x="5665153" y="5983288"/>
              <a:ext cx="1490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-10</a:t>
              </a:r>
              <a:endParaRPr lang="zh-CN" altLang="zh-CN" sz="800"/>
            </a:p>
          </p:txBody>
        </p:sp>
        <p:sp>
          <p:nvSpPr>
            <p:cNvPr id="66" name="Line 76">
              <a:extLst>
                <a:ext uri="{FF2B5EF4-FFF2-40B4-BE49-F238E27FC236}">
                  <a16:creationId xmlns:a16="http://schemas.microsoft.com/office/drawing/2014/main" id="{1D61CCD7-609E-BE99-6B78-A11FC68FCBF8}"/>
                </a:ext>
              </a:extLst>
            </p:cNvPr>
            <p:cNvSpPr>
              <a:spLocks noChangeShapeType="1"/>
            </p:cNvSpPr>
            <p:nvPr/>
          </p:nvSpPr>
          <p:spPr bwMode="auto">
            <a:xfrm>
              <a:off x="6302375" y="5943600"/>
              <a:ext cx="0" cy="26987"/>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77">
              <a:extLst>
                <a:ext uri="{FF2B5EF4-FFF2-40B4-BE49-F238E27FC236}">
                  <a16:creationId xmlns:a16="http://schemas.microsoft.com/office/drawing/2014/main" id="{2F8F8E1B-A606-6AA2-D982-59AEDDDC41F8}"/>
                </a:ext>
              </a:extLst>
            </p:cNvPr>
            <p:cNvSpPr>
              <a:spLocks noChangeArrowheads="1"/>
            </p:cNvSpPr>
            <p:nvPr/>
          </p:nvSpPr>
          <p:spPr bwMode="auto">
            <a:xfrm>
              <a:off x="6250940" y="5983288"/>
              <a:ext cx="913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-5</a:t>
              </a:r>
              <a:endParaRPr lang="zh-CN" altLang="zh-CN" sz="800"/>
            </a:p>
          </p:txBody>
        </p:sp>
        <p:sp>
          <p:nvSpPr>
            <p:cNvPr id="68" name="Line 78">
              <a:extLst>
                <a:ext uri="{FF2B5EF4-FFF2-40B4-BE49-F238E27FC236}">
                  <a16:creationId xmlns:a16="http://schemas.microsoft.com/office/drawing/2014/main" id="{642AD638-7B74-203C-2A30-0FAB3D46F50D}"/>
                </a:ext>
              </a:extLst>
            </p:cNvPr>
            <p:cNvSpPr>
              <a:spLocks noChangeShapeType="1"/>
            </p:cNvSpPr>
            <p:nvPr/>
          </p:nvSpPr>
          <p:spPr bwMode="auto">
            <a:xfrm>
              <a:off x="6869113" y="5943600"/>
              <a:ext cx="0" cy="26987"/>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Rectangle 79">
              <a:extLst>
                <a:ext uri="{FF2B5EF4-FFF2-40B4-BE49-F238E27FC236}">
                  <a16:creationId xmlns:a16="http://schemas.microsoft.com/office/drawing/2014/main" id="{BF3F124B-E733-1D1D-B970-B28B3101D217}"/>
                </a:ext>
              </a:extLst>
            </p:cNvPr>
            <p:cNvSpPr>
              <a:spLocks noChangeArrowheads="1"/>
            </p:cNvSpPr>
            <p:nvPr/>
          </p:nvSpPr>
          <p:spPr bwMode="auto">
            <a:xfrm>
              <a:off x="6828790" y="5983288"/>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0</a:t>
              </a:r>
              <a:endParaRPr lang="zh-CN" altLang="zh-CN" sz="800"/>
            </a:p>
          </p:txBody>
        </p:sp>
        <p:sp>
          <p:nvSpPr>
            <p:cNvPr id="70" name="Line 80">
              <a:extLst>
                <a:ext uri="{FF2B5EF4-FFF2-40B4-BE49-F238E27FC236}">
                  <a16:creationId xmlns:a16="http://schemas.microsoft.com/office/drawing/2014/main" id="{5193F5A9-D798-9262-DE94-6F19DDB2815F}"/>
                </a:ext>
              </a:extLst>
            </p:cNvPr>
            <p:cNvSpPr>
              <a:spLocks noChangeShapeType="1"/>
            </p:cNvSpPr>
            <p:nvPr/>
          </p:nvSpPr>
          <p:spPr bwMode="auto">
            <a:xfrm>
              <a:off x="7434263" y="5943600"/>
              <a:ext cx="0" cy="26987"/>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81">
              <a:extLst>
                <a:ext uri="{FF2B5EF4-FFF2-40B4-BE49-F238E27FC236}">
                  <a16:creationId xmlns:a16="http://schemas.microsoft.com/office/drawing/2014/main" id="{7122A51B-8F3C-E15F-284E-A287546C1562}"/>
                </a:ext>
              </a:extLst>
            </p:cNvPr>
            <p:cNvSpPr>
              <a:spLocks noChangeArrowheads="1"/>
            </p:cNvSpPr>
            <p:nvPr/>
          </p:nvSpPr>
          <p:spPr bwMode="auto">
            <a:xfrm>
              <a:off x="7393940" y="5983288"/>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5</a:t>
              </a:r>
              <a:endParaRPr lang="zh-CN" altLang="zh-CN" sz="800"/>
            </a:p>
          </p:txBody>
        </p:sp>
        <p:sp>
          <p:nvSpPr>
            <p:cNvPr id="72" name="Line 82">
              <a:extLst>
                <a:ext uri="{FF2B5EF4-FFF2-40B4-BE49-F238E27FC236}">
                  <a16:creationId xmlns:a16="http://schemas.microsoft.com/office/drawing/2014/main" id="{83E460B2-3CF7-A86A-C25C-9BBB1707C84A}"/>
                </a:ext>
              </a:extLst>
            </p:cNvPr>
            <p:cNvSpPr>
              <a:spLocks noChangeShapeType="1"/>
            </p:cNvSpPr>
            <p:nvPr/>
          </p:nvSpPr>
          <p:spPr bwMode="auto">
            <a:xfrm>
              <a:off x="8001000" y="5943600"/>
              <a:ext cx="0" cy="26987"/>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83">
              <a:extLst>
                <a:ext uri="{FF2B5EF4-FFF2-40B4-BE49-F238E27FC236}">
                  <a16:creationId xmlns:a16="http://schemas.microsoft.com/office/drawing/2014/main" id="{E75FB6E0-F32D-C707-6119-D5AE17A059BC}"/>
                </a:ext>
              </a:extLst>
            </p:cNvPr>
            <p:cNvSpPr>
              <a:spLocks noChangeArrowheads="1"/>
            </p:cNvSpPr>
            <p:nvPr/>
          </p:nvSpPr>
          <p:spPr bwMode="auto">
            <a:xfrm>
              <a:off x="7941628" y="5983288"/>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800">
                  <a:solidFill>
                    <a:srgbClr val="000000"/>
                  </a:solidFill>
                </a:rPr>
                <a:t>10</a:t>
              </a:r>
              <a:endParaRPr lang="zh-CN" altLang="zh-CN" sz="800"/>
            </a:p>
          </p:txBody>
        </p:sp>
      </p:grpSp>
      <p:grpSp>
        <p:nvGrpSpPr>
          <p:cNvPr id="74" name="Group 63">
            <a:extLst>
              <a:ext uri="{FF2B5EF4-FFF2-40B4-BE49-F238E27FC236}">
                <a16:creationId xmlns:a16="http://schemas.microsoft.com/office/drawing/2014/main" id="{3A4C0FB0-98FA-D98C-3F09-30E9CF1D0116}"/>
              </a:ext>
            </a:extLst>
          </p:cNvPr>
          <p:cNvGrpSpPr/>
          <p:nvPr/>
        </p:nvGrpSpPr>
        <p:grpSpPr>
          <a:xfrm>
            <a:off x="8494219" y="3193304"/>
            <a:ext cx="2755900" cy="625415"/>
            <a:chOff x="2933701" y="3883044"/>
            <a:chExt cx="2755900" cy="625415"/>
          </a:xfrm>
        </p:grpSpPr>
        <p:sp>
          <p:nvSpPr>
            <p:cNvPr id="75" name="Rectangle 94">
              <a:extLst>
                <a:ext uri="{FF2B5EF4-FFF2-40B4-BE49-F238E27FC236}">
                  <a16:creationId xmlns:a16="http://schemas.microsoft.com/office/drawing/2014/main" id="{601A846A-7242-230F-A083-622C3A745BCE}"/>
                </a:ext>
              </a:extLst>
            </p:cNvPr>
            <p:cNvSpPr/>
            <p:nvPr/>
          </p:nvSpPr>
          <p:spPr>
            <a:xfrm>
              <a:off x="2933701" y="3883044"/>
              <a:ext cx="2755900" cy="625415"/>
            </a:xfrm>
            <a:prstGeom prst="rect">
              <a:avLst/>
            </a:prstGeom>
            <a:ln w="38100">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76" name="Rectangle 95">
              <a:extLst>
                <a:ext uri="{FF2B5EF4-FFF2-40B4-BE49-F238E27FC236}">
                  <a16:creationId xmlns:a16="http://schemas.microsoft.com/office/drawing/2014/main" id="{EA741FAD-77E3-BEF5-3EDD-6D73CFA0CEB0}"/>
                </a:ext>
              </a:extLst>
            </p:cNvPr>
            <p:cNvSpPr/>
            <p:nvPr/>
          </p:nvSpPr>
          <p:spPr>
            <a:xfrm>
              <a:off x="2971801" y="4060845"/>
              <a:ext cx="1316104" cy="369332"/>
            </a:xfrm>
            <a:prstGeom prst="rect">
              <a:avLst/>
            </a:prstGeom>
          </p:spPr>
          <p:txBody>
            <a:bodyPr wrap="square">
              <a:spAutoFit/>
            </a:bodyPr>
            <a:lstStyle/>
            <a:p>
              <a:pPr>
                <a:spcBef>
                  <a:spcPts val="600"/>
                </a:spcBef>
                <a:spcAft>
                  <a:spcPts val="1800"/>
                </a:spcAft>
              </a:pPr>
              <a:r>
                <a:rPr lang="en-US" altLang="zh-CN" b="1" dirty="0">
                  <a:solidFill>
                    <a:schemeClr val="tx2">
                      <a:lumMod val="50000"/>
                    </a:schemeClr>
                  </a:solidFill>
                </a:rPr>
                <a:t>Variability</a:t>
              </a:r>
            </a:p>
          </p:txBody>
        </p:sp>
        <p:sp>
          <p:nvSpPr>
            <p:cNvPr id="77" name="Up Arrow 96">
              <a:extLst>
                <a:ext uri="{FF2B5EF4-FFF2-40B4-BE49-F238E27FC236}">
                  <a16:creationId xmlns:a16="http://schemas.microsoft.com/office/drawing/2014/main" id="{0CC396DA-2762-1AB5-7317-D66E116B5031}"/>
                </a:ext>
              </a:extLst>
            </p:cNvPr>
            <p:cNvSpPr/>
            <p:nvPr/>
          </p:nvSpPr>
          <p:spPr>
            <a:xfrm>
              <a:off x="4167255" y="4035445"/>
              <a:ext cx="241300" cy="356632"/>
            </a:xfrm>
            <a:prstGeom prst="upArrow">
              <a:avLst/>
            </a:prstGeom>
            <a:gradFill flip="none" rotWithShape="1">
              <a:gsLst>
                <a:gs pos="0">
                  <a:schemeClr val="accent3"/>
                </a:gs>
                <a:gs pos="100000">
                  <a:schemeClr val="accent3">
                    <a:shade val="75000"/>
                    <a:satMod val="120000"/>
                    <a:lumMod val="90000"/>
                  </a:schemeClr>
                </a:gs>
              </a:gsLst>
              <a:lin ang="5400000" scaled="0"/>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8" name="Up Arrow 97">
              <a:extLst>
                <a:ext uri="{FF2B5EF4-FFF2-40B4-BE49-F238E27FC236}">
                  <a16:creationId xmlns:a16="http://schemas.microsoft.com/office/drawing/2014/main" id="{9072A9B0-5312-D726-9A38-DEE5486FDF57}"/>
                </a:ext>
              </a:extLst>
            </p:cNvPr>
            <p:cNvSpPr/>
            <p:nvPr/>
          </p:nvSpPr>
          <p:spPr>
            <a:xfrm>
              <a:off x="5357693" y="4035445"/>
              <a:ext cx="241300" cy="356632"/>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9" name="Rectangle 98">
              <a:extLst>
                <a:ext uri="{FF2B5EF4-FFF2-40B4-BE49-F238E27FC236}">
                  <a16:creationId xmlns:a16="http://schemas.microsoft.com/office/drawing/2014/main" id="{F6959B32-6883-DCA7-2D33-0ADC23C5407D}"/>
                </a:ext>
              </a:extLst>
            </p:cNvPr>
            <p:cNvSpPr/>
            <p:nvPr/>
          </p:nvSpPr>
          <p:spPr>
            <a:xfrm>
              <a:off x="5040380" y="4042182"/>
              <a:ext cx="373249" cy="369332"/>
            </a:xfrm>
            <a:prstGeom prst="rect">
              <a:avLst/>
            </a:prstGeom>
          </p:spPr>
          <p:txBody>
            <a:bodyPr wrap="square">
              <a:spAutoFit/>
            </a:bodyPr>
            <a:lstStyle/>
            <a:p>
              <a:pPr>
                <a:spcBef>
                  <a:spcPts val="600"/>
                </a:spcBef>
                <a:spcAft>
                  <a:spcPts val="1800"/>
                </a:spcAft>
              </a:pPr>
              <a:r>
                <a:rPr lang="en-US" altLang="zh-CN" b="1" dirty="0">
                  <a:solidFill>
                    <a:schemeClr val="tx2">
                      <a:lumMod val="50000"/>
                    </a:schemeClr>
                  </a:solidFill>
                </a:rPr>
                <a:t>N</a:t>
              </a:r>
            </a:p>
          </p:txBody>
        </p:sp>
        <p:sp>
          <p:nvSpPr>
            <p:cNvPr id="80" name="Right Arrow 99">
              <a:extLst>
                <a:ext uri="{FF2B5EF4-FFF2-40B4-BE49-F238E27FC236}">
                  <a16:creationId xmlns:a16="http://schemas.microsoft.com/office/drawing/2014/main" id="{1FDD37E1-07CA-A126-4C60-A56B8F326369}"/>
                </a:ext>
              </a:extLst>
            </p:cNvPr>
            <p:cNvSpPr/>
            <p:nvPr/>
          </p:nvSpPr>
          <p:spPr>
            <a:xfrm>
              <a:off x="4611755" y="4143911"/>
              <a:ext cx="390525" cy="18466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pSp>
      <p:sp>
        <p:nvSpPr>
          <p:cNvPr id="3" name="Title 1">
            <a:extLst>
              <a:ext uri="{FF2B5EF4-FFF2-40B4-BE49-F238E27FC236}">
                <a16:creationId xmlns:a16="http://schemas.microsoft.com/office/drawing/2014/main" id="{B8C5F8CF-8AA1-3114-2870-041CCB16AC4E}"/>
              </a:ext>
            </a:extLst>
          </p:cNvPr>
          <p:cNvSpPr txBox="1">
            <a:spLocks/>
          </p:cNvSpPr>
          <p:nvPr/>
        </p:nvSpPr>
        <p:spPr>
          <a:xfrm>
            <a:off x="687084" y="995353"/>
            <a:ext cx="5204910" cy="69746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solidFill>
                  <a:schemeClr val="tx1">
                    <a:lumMod val="95000"/>
                    <a:lumOff val="5000"/>
                  </a:schemeClr>
                </a:solidFill>
              </a:rPr>
              <a:t>样本变异程度</a:t>
            </a:r>
            <a:r>
              <a:rPr lang="en-US" altLang="zh-CN" dirty="0">
                <a:solidFill>
                  <a:schemeClr val="tx1">
                    <a:lumMod val="95000"/>
                    <a:lumOff val="5000"/>
                  </a:schemeClr>
                </a:solidFill>
              </a:rPr>
              <a:t>(V)</a:t>
            </a:r>
            <a:r>
              <a:rPr lang="zh-CN" altLang="en-US" dirty="0">
                <a:solidFill>
                  <a:schemeClr val="tx1">
                    <a:lumMod val="95000"/>
                    <a:lumOff val="5000"/>
                  </a:schemeClr>
                </a:solidFill>
              </a:rPr>
              <a:t>和样本量的关系</a:t>
            </a:r>
          </a:p>
        </p:txBody>
      </p:sp>
    </p:spTree>
    <p:extLst>
      <p:ext uri="{BB962C8B-B14F-4D97-AF65-F5344CB8AC3E}">
        <p14:creationId xmlns:p14="http://schemas.microsoft.com/office/powerpoint/2010/main" val="3950907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2" name="Title 1">
            <a:extLst>
              <a:ext uri="{FF2B5EF4-FFF2-40B4-BE49-F238E27FC236}">
                <a16:creationId xmlns:a16="http://schemas.microsoft.com/office/drawing/2014/main" id="{AC495657-F283-56EA-E57D-6BE0DD507D8F}"/>
              </a:ext>
            </a:extLst>
          </p:cNvPr>
          <p:cNvSpPr txBox="1">
            <a:spLocks/>
          </p:cNvSpPr>
          <p:nvPr/>
        </p:nvSpPr>
        <p:spPr>
          <a:xfrm>
            <a:off x="1005261" y="1073482"/>
            <a:ext cx="6360450" cy="5424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solidFill>
                  <a:schemeClr val="tx1">
                    <a:lumMod val="95000"/>
                    <a:lumOff val="5000"/>
                  </a:schemeClr>
                </a:solidFill>
              </a:rPr>
              <a:t>有临床意义的差异</a:t>
            </a:r>
            <a:r>
              <a:rPr lang="en-US" altLang="zh-CN" dirty="0">
                <a:solidFill>
                  <a:schemeClr val="tx1">
                    <a:lumMod val="95000"/>
                    <a:lumOff val="5000"/>
                  </a:schemeClr>
                </a:solidFill>
              </a:rPr>
              <a:t>(</a:t>
            </a:r>
            <a:r>
              <a:rPr lang="el-GR" altLang="zh-CN" dirty="0">
                <a:solidFill>
                  <a:schemeClr val="tx1">
                    <a:lumMod val="95000"/>
                    <a:lumOff val="5000"/>
                  </a:schemeClr>
                </a:solidFill>
                <a:latin typeface="Calibri" panose="020F0502020204030204" pitchFamily="34" charset="0"/>
                <a:cs typeface="Calibri" panose="020F0502020204030204" pitchFamily="34" charset="0"/>
              </a:rPr>
              <a:t>δ</a:t>
            </a:r>
            <a:r>
              <a:rPr lang="en-US" altLang="zh-CN" dirty="0">
                <a:solidFill>
                  <a:schemeClr val="tx1">
                    <a:lumMod val="95000"/>
                    <a:lumOff val="5000"/>
                  </a:schemeClr>
                </a:solidFill>
              </a:rPr>
              <a:t>)</a:t>
            </a:r>
            <a:r>
              <a:rPr lang="zh-CN" altLang="en-US" dirty="0">
                <a:solidFill>
                  <a:schemeClr val="tx1">
                    <a:lumMod val="95000"/>
                    <a:lumOff val="5000"/>
                  </a:schemeClr>
                </a:solidFill>
              </a:rPr>
              <a:t>和样本量的关系</a:t>
            </a:r>
          </a:p>
        </p:txBody>
      </p:sp>
      <p:grpSp>
        <p:nvGrpSpPr>
          <p:cNvPr id="14" name="Group 10292">
            <a:extLst>
              <a:ext uri="{FF2B5EF4-FFF2-40B4-BE49-F238E27FC236}">
                <a16:creationId xmlns:a16="http://schemas.microsoft.com/office/drawing/2014/main" id="{CE222B9A-7BEA-AE01-647A-6A192A6DDE2E}"/>
              </a:ext>
            </a:extLst>
          </p:cNvPr>
          <p:cNvGrpSpPr/>
          <p:nvPr/>
        </p:nvGrpSpPr>
        <p:grpSpPr>
          <a:xfrm>
            <a:off x="1698909" y="1828284"/>
            <a:ext cx="3691241" cy="2232022"/>
            <a:chOff x="814329" y="1866157"/>
            <a:chExt cx="3507258" cy="2214889"/>
          </a:xfrm>
        </p:grpSpPr>
        <p:sp>
          <p:nvSpPr>
            <p:cNvPr id="15" name="Rectangle 10">
              <a:extLst>
                <a:ext uri="{FF2B5EF4-FFF2-40B4-BE49-F238E27FC236}">
                  <a16:creationId xmlns:a16="http://schemas.microsoft.com/office/drawing/2014/main" id="{E560F375-FF2D-90DF-94BE-B7804A29EB19}"/>
                </a:ext>
              </a:extLst>
            </p:cNvPr>
            <p:cNvSpPr>
              <a:spLocks noChangeArrowheads="1"/>
            </p:cNvSpPr>
            <p:nvPr/>
          </p:nvSpPr>
          <p:spPr bwMode="auto">
            <a:xfrm>
              <a:off x="1036638" y="1912938"/>
              <a:ext cx="3267075" cy="1951038"/>
            </a:xfrm>
            <a:prstGeom prst="rect">
              <a:avLst/>
            </a:prstGeom>
            <a:solidFill>
              <a:srgbClr val="FFFFFF"/>
            </a:solidFill>
            <a:ln w="28575">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Line 11">
              <a:extLst>
                <a:ext uri="{FF2B5EF4-FFF2-40B4-BE49-F238E27FC236}">
                  <a16:creationId xmlns:a16="http://schemas.microsoft.com/office/drawing/2014/main" id="{2BF97831-6381-7750-66DD-E3FF0185DA0A}"/>
                </a:ext>
              </a:extLst>
            </p:cNvPr>
            <p:cNvSpPr>
              <a:spLocks noChangeShapeType="1"/>
            </p:cNvSpPr>
            <p:nvPr/>
          </p:nvSpPr>
          <p:spPr bwMode="auto">
            <a:xfrm>
              <a:off x="1036638" y="3806825"/>
              <a:ext cx="3267075" cy="0"/>
            </a:xfrm>
            <a:prstGeom prst="line">
              <a:avLst/>
            </a:prstGeom>
            <a:noFill/>
            <a:ln w="7938" cap="flat">
              <a:solidFill>
                <a:srgbClr val="EAF2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
              <a:extLst>
                <a:ext uri="{FF2B5EF4-FFF2-40B4-BE49-F238E27FC236}">
                  <a16:creationId xmlns:a16="http://schemas.microsoft.com/office/drawing/2014/main" id="{30C1576C-6397-C7D7-A3C1-CD487CCE5A6C}"/>
                </a:ext>
              </a:extLst>
            </p:cNvPr>
            <p:cNvSpPr>
              <a:spLocks/>
            </p:cNvSpPr>
            <p:nvPr/>
          </p:nvSpPr>
          <p:spPr bwMode="auto">
            <a:xfrm>
              <a:off x="1103313" y="1976438"/>
              <a:ext cx="3138488" cy="1830388"/>
            </a:xfrm>
            <a:custGeom>
              <a:avLst/>
              <a:gdLst>
                <a:gd name="T0" fmla="*/ 28 w 1428"/>
                <a:gd name="T1" fmla="*/ 829 h 833"/>
                <a:gd name="T2" fmla="*/ 56 w 1428"/>
                <a:gd name="T3" fmla="*/ 825 h 833"/>
                <a:gd name="T4" fmla="*/ 84 w 1428"/>
                <a:gd name="T5" fmla="*/ 820 h 833"/>
                <a:gd name="T6" fmla="*/ 109 w 1428"/>
                <a:gd name="T7" fmla="*/ 812 h 833"/>
                <a:gd name="T8" fmla="*/ 134 w 1428"/>
                <a:gd name="T9" fmla="*/ 799 h 833"/>
                <a:gd name="T10" fmla="*/ 161 w 1428"/>
                <a:gd name="T11" fmla="*/ 780 h 833"/>
                <a:gd name="T12" fmla="*/ 191 w 1428"/>
                <a:gd name="T13" fmla="*/ 748 h 833"/>
                <a:gd name="T14" fmla="*/ 210 w 1428"/>
                <a:gd name="T15" fmla="*/ 722 h 833"/>
                <a:gd name="T16" fmla="*/ 244 w 1428"/>
                <a:gd name="T17" fmla="*/ 659 h 833"/>
                <a:gd name="T18" fmla="*/ 265 w 1428"/>
                <a:gd name="T19" fmla="*/ 611 h 833"/>
                <a:gd name="T20" fmla="*/ 297 w 1428"/>
                <a:gd name="T21" fmla="*/ 521 h 833"/>
                <a:gd name="T22" fmla="*/ 314 w 1428"/>
                <a:gd name="T23" fmla="*/ 466 h 833"/>
                <a:gd name="T24" fmla="*/ 340 w 1428"/>
                <a:gd name="T25" fmla="*/ 378 h 833"/>
                <a:gd name="T26" fmla="*/ 365 w 1428"/>
                <a:gd name="T27" fmla="*/ 292 h 833"/>
                <a:gd name="T28" fmla="*/ 380 w 1428"/>
                <a:gd name="T29" fmla="*/ 241 h 833"/>
                <a:gd name="T30" fmla="*/ 398 w 1428"/>
                <a:gd name="T31" fmla="*/ 181 h 833"/>
                <a:gd name="T32" fmla="*/ 414 w 1428"/>
                <a:gd name="T33" fmla="*/ 131 h 833"/>
                <a:gd name="T34" fmla="*/ 432 w 1428"/>
                <a:gd name="T35" fmla="*/ 84 h 833"/>
                <a:gd name="T36" fmla="*/ 454 w 1428"/>
                <a:gd name="T37" fmla="*/ 39 h 833"/>
                <a:gd name="T38" fmla="*/ 470 w 1428"/>
                <a:gd name="T39" fmla="*/ 15 h 833"/>
                <a:gd name="T40" fmla="*/ 491 w 1428"/>
                <a:gd name="T41" fmla="*/ 1 h 833"/>
                <a:gd name="T42" fmla="*/ 509 w 1428"/>
                <a:gd name="T43" fmla="*/ 2 h 833"/>
                <a:gd name="T44" fmla="*/ 534 w 1428"/>
                <a:gd name="T45" fmla="*/ 25 h 833"/>
                <a:gd name="T46" fmla="*/ 559 w 1428"/>
                <a:gd name="T47" fmla="*/ 71 h 833"/>
                <a:gd name="T48" fmla="*/ 591 w 1428"/>
                <a:gd name="T49" fmla="*/ 157 h 833"/>
                <a:gd name="T50" fmla="*/ 607 w 1428"/>
                <a:gd name="T51" fmla="*/ 209 h 833"/>
                <a:gd name="T52" fmla="*/ 622 w 1428"/>
                <a:gd name="T53" fmla="*/ 259 h 833"/>
                <a:gd name="T54" fmla="*/ 641 w 1428"/>
                <a:gd name="T55" fmla="*/ 327 h 833"/>
                <a:gd name="T56" fmla="*/ 666 w 1428"/>
                <a:gd name="T57" fmla="*/ 413 h 833"/>
                <a:gd name="T58" fmla="*/ 686 w 1428"/>
                <a:gd name="T59" fmla="*/ 481 h 833"/>
                <a:gd name="T60" fmla="*/ 720 w 1428"/>
                <a:gd name="T61" fmla="*/ 581 h 833"/>
                <a:gd name="T62" fmla="*/ 743 w 1428"/>
                <a:gd name="T63" fmla="*/ 640 h 833"/>
                <a:gd name="T64" fmla="*/ 766 w 1428"/>
                <a:gd name="T65" fmla="*/ 688 h 833"/>
                <a:gd name="T66" fmla="*/ 792 w 1428"/>
                <a:gd name="T67" fmla="*/ 731 h 833"/>
                <a:gd name="T68" fmla="*/ 813 w 1428"/>
                <a:gd name="T69" fmla="*/ 758 h 833"/>
                <a:gd name="T70" fmla="*/ 842 w 1428"/>
                <a:gd name="T71" fmla="*/ 785 h 833"/>
                <a:gd name="T72" fmla="*/ 860 w 1428"/>
                <a:gd name="T73" fmla="*/ 798 h 833"/>
                <a:gd name="T74" fmla="*/ 872 w 1428"/>
                <a:gd name="T75" fmla="*/ 805 h 833"/>
                <a:gd name="T76" fmla="*/ 890 w 1428"/>
                <a:gd name="T77" fmla="*/ 813 h 833"/>
                <a:gd name="T78" fmla="*/ 905 w 1428"/>
                <a:gd name="T79" fmla="*/ 818 h 833"/>
                <a:gd name="T80" fmla="*/ 925 w 1428"/>
                <a:gd name="T81" fmla="*/ 823 h 833"/>
                <a:gd name="T82" fmla="*/ 965 w 1428"/>
                <a:gd name="T83" fmla="*/ 828 h 833"/>
                <a:gd name="T84" fmla="*/ 991 w 1428"/>
                <a:gd name="T85" fmla="*/ 830 h 833"/>
                <a:gd name="T86" fmla="*/ 1018 w 1428"/>
                <a:gd name="T87" fmla="*/ 831 h 833"/>
                <a:gd name="T88" fmla="*/ 1036 w 1428"/>
                <a:gd name="T89" fmla="*/ 832 h 833"/>
                <a:gd name="T90" fmla="*/ 1053 w 1428"/>
                <a:gd name="T91" fmla="*/ 832 h 833"/>
                <a:gd name="T92" fmla="*/ 1074 w 1428"/>
                <a:gd name="T93" fmla="*/ 832 h 833"/>
                <a:gd name="T94" fmla="*/ 1104 w 1428"/>
                <a:gd name="T95" fmla="*/ 832 h 833"/>
                <a:gd name="T96" fmla="*/ 1137 w 1428"/>
                <a:gd name="T97" fmla="*/ 833 h 833"/>
                <a:gd name="T98" fmla="*/ 1167 w 1428"/>
                <a:gd name="T99" fmla="*/ 833 h 833"/>
                <a:gd name="T100" fmla="*/ 1184 w 1428"/>
                <a:gd name="T101" fmla="*/ 833 h 833"/>
                <a:gd name="T102" fmla="*/ 1206 w 1428"/>
                <a:gd name="T103" fmla="*/ 833 h 833"/>
                <a:gd name="T104" fmla="*/ 1227 w 1428"/>
                <a:gd name="T105" fmla="*/ 833 h 833"/>
                <a:gd name="T106" fmla="*/ 1258 w 1428"/>
                <a:gd name="T107" fmla="*/ 833 h 833"/>
                <a:gd name="T108" fmla="*/ 1281 w 1428"/>
                <a:gd name="T109" fmla="*/ 833 h 833"/>
                <a:gd name="T110" fmla="*/ 1305 w 1428"/>
                <a:gd name="T111" fmla="*/ 833 h 833"/>
                <a:gd name="T112" fmla="*/ 1328 w 1428"/>
                <a:gd name="T113" fmla="*/ 833 h 833"/>
                <a:gd name="T114" fmla="*/ 1346 w 1428"/>
                <a:gd name="T115" fmla="*/ 833 h 833"/>
                <a:gd name="T116" fmla="*/ 1366 w 1428"/>
                <a:gd name="T117" fmla="*/ 833 h 833"/>
                <a:gd name="T118" fmla="*/ 1393 w 1428"/>
                <a:gd name="T119" fmla="*/ 833 h 833"/>
                <a:gd name="T120" fmla="*/ 1404 w 1428"/>
                <a:gd name="T121" fmla="*/ 833 h 833"/>
                <a:gd name="T122" fmla="*/ 1422 w 1428"/>
                <a:gd name="T123"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1"/>
                  </a:moveTo>
                  <a:lnTo>
                    <a:pt x="3" y="830"/>
                  </a:lnTo>
                  <a:lnTo>
                    <a:pt x="5" y="830"/>
                  </a:lnTo>
                  <a:lnTo>
                    <a:pt x="8" y="830"/>
                  </a:lnTo>
                  <a:lnTo>
                    <a:pt x="9" y="830"/>
                  </a:lnTo>
                  <a:lnTo>
                    <a:pt x="10" y="830"/>
                  </a:lnTo>
                  <a:lnTo>
                    <a:pt x="12" y="830"/>
                  </a:lnTo>
                  <a:lnTo>
                    <a:pt x="13" y="830"/>
                  </a:lnTo>
                  <a:lnTo>
                    <a:pt x="13" y="830"/>
                  </a:lnTo>
                  <a:lnTo>
                    <a:pt x="16" y="830"/>
                  </a:lnTo>
                  <a:lnTo>
                    <a:pt x="18" y="829"/>
                  </a:lnTo>
                  <a:lnTo>
                    <a:pt x="20" y="829"/>
                  </a:lnTo>
                  <a:lnTo>
                    <a:pt x="24" y="829"/>
                  </a:lnTo>
                  <a:lnTo>
                    <a:pt x="26" y="829"/>
                  </a:lnTo>
                  <a:lnTo>
                    <a:pt x="27" y="829"/>
                  </a:lnTo>
                  <a:lnTo>
                    <a:pt x="28" y="829"/>
                  </a:lnTo>
                  <a:lnTo>
                    <a:pt x="28" y="829"/>
                  </a:lnTo>
                  <a:lnTo>
                    <a:pt x="30" y="829"/>
                  </a:lnTo>
                  <a:lnTo>
                    <a:pt x="30" y="829"/>
                  </a:lnTo>
                  <a:lnTo>
                    <a:pt x="31" y="828"/>
                  </a:lnTo>
                  <a:lnTo>
                    <a:pt x="35" y="828"/>
                  </a:lnTo>
                  <a:lnTo>
                    <a:pt x="35" y="828"/>
                  </a:lnTo>
                  <a:lnTo>
                    <a:pt x="35" y="828"/>
                  </a:lnTo>
                  <a:lnTo>
                    <a:pt x="37" y="828"/>
                  </a:lnTo>
                  <a:lnTo>
                    <a:pt x="39" y="828"/>
                  </a:lnTo>
                  <a:lnTo>
                    <a:pt x="43" y="827"/>
                  </a:lnTo>
                  <a:lnTo>
                    <a:pt x="47" y="827"/>
                  </a:lnTo>
                  <a:lnTo>
                    <a:pt x="49" y="826"/>
                  </a:lnTo>
                  <a:lnTo>
                    <a:pt x="50" y="826"/>
                  </a:lnTo>
                  <a:lnTo>
                    <a:pt x="51" y="826"/>
                  </a:lnTo>
                  <a:lnTo>
                    <a:pt x="51" y="826"/>
                  </a:lnTo>
                  <a:lnTo>
                    <a:pt x="56" y="825"/>
                  </a:lnTo>
                  <a:lnTo>
                    <a:pt x="56" y="825"/>
                  </a:lnTo>
                  <a:lnTo>
                    <a:pt x="57" y="825"/>
                  </a:lnTo>
                  <a:lnTo>
                    <a:pt x="59" y="825"/>
                  </a:lnTo>
                  <a:lnTo>
                    <a:pt x="64" y="824"/>
                  </a:lnTo>
                  <a:lnTo>
                    <a:pt x="64" y="824"/>
                  </a:lnTo>
                  <a:lnTo>
                    <a:pt x="67" y="824"/>
                  </a:lnTo>
                  <a:lnTo>
                    <a:pt x="67" y="823"/>
                  </a:lnTo>
                  <a:lnTo>
                    <a:pt x="67" y="823"/>
                  </a:lnTo>
                  <a:lnTo>
                    <a:pt x="68" y="823"/>
                  </a:lnTo>
                  <a:lnTo>
                    <a:pt x="71" y="823"/>
                  </a:lnTo>
                  <a:lnTo>
                    <a:pt x="72" y="823"/>
                  </a:lnTo>
                  <a:lnTo>
                    <a:pt x="73" y="822"/>
                  </a:lnTo>
                  <a:lnTo>
                    <a:pt x="74" y="822"/>
                  </a:lnTo>
                  <a:lnTo>
                    <a:pt x="75" y="822"/>
                  </a:lnTo>
                  <a:lnTo>
                    <a:pt x="83" y="820"/>
                  </a:lnTo>
                  <a:lnTo>
                    <a:pt x="84" y="820"/>
                  </a:lnTo>
                  <a:lnTo>
                    <a:pt x="85" y="819"/>
                  </a:lnTo>
                  <a:lnTo>
                    <a:pt x="86" y="819"/>
                  </a:lnTo>
                  <a:lnTo>
                    <a:pt x="87" y="819"/>
                  </a:lnTo>
                  <a:lnTo>
                    <a:pt x="88" y="819"/>
                  </a:lnTo>
                  <a:lnTo>
                    <a:pt x="90" y="818"/>
                  </a:lnTo>
                  <a:lnTo>
                    <a:pt x="90" y="818"/>
                  </a:lnTo>
                  <a:lnTo>
                    <a:pt x="92" y="818"/>
                  </a:lnTo>
                  <a:lnTo>
                    <a:pt x="94" y="817"/>
                  </a:lnTo>
                  <a:lnTo>
                    <a:pt x="95" y="817"/>
                  </a:lnTo>
                  <a:lnTo>
                    <a:pt x="97" y="816"/>
                  </a:lnTo>
                  <a:lnTo>
                    <a:pt x="99" y="815"/>
                  </a:lnTo>
                  <a:lnTo>
                    <a:pt x="100" y="815"/>
                  </a:lnTo>
                  <a:lnTo>
                    <a:pt x="101" y="815"/>
                  </a:lnTo>
                  <a:lnTo>
                    <a:pt x="103" y="814"/>
                  </a:lnTo>
                  <a:lnTo>
                    <a:pt x="106" y="813"/>
                  </a:lnTo>
                  <a:lnTo>
                    <a:pt x="109" y="812"/>
                  </a:lnTo>
                  <a:lnTo>
                    <a:pt x="110" y="811"/>
                  </a:lnTo>
                  <a:lnTo>
                    <a:pt x="111" y="811"/>
                  </a:lnTo>
                  <a:lnTo>
                    <a:pt x="112" y="811"/>
                  </a:lnTo>
                  <a:lnTo>
                    <a:pt x="116" y="809"/>
                  </a:lnTo>
                  <a:lnTo>
                    <a:pt x="116" y="809"/>
                  </a:lnTo>
                  <a:lnTo>
                    <a:pt x="117" y="808"/>
                  </a:lnTo>
                  <a:lnTo>
                    <a:pt x="118" y="808"/>
                  </a:lnTo>
                  <a:lnTo>
                    <a:pt x="119" y="808"/>
                  </a:lnTo>
                  <a:lnTo>
                    <a:pt x="119" y="807"/>
                  </a:lnTo>
                  <a:lnTo>
                    <a:pt x="121" y="807"/>
                  </a:lnTo>
                  <a:lnTo>
                    <a:pt x="123" y="805"/>
                  </a:lnTo>
                  <a:lnTo>
                    <a:pt x="129" y="802"/>
                  </a:lnTo>
                  <a:lnTo>
                    <a:pt x="130" y="802"/>
                  </a:lnTo>
                  <a:lnTo>
                    <a:pt x="130" y="802"/>
                  </a:lnTo>
                  <a:lnTo>
                    <a:pt x="131" y="801"/>
                  </a:lnTo>
                  <a:lnTo>
                    <a:pt x="134" y="799"/>
                  </a:lnTo>
                  <a:lnTo>
                    <a:pt x="138" y="797"/>
                  </a:lnTo>
                  <a:lnTo>
                    <a:pt x="139" y="797"/>
                  </a:lnTo>
                  <a:lnTo>
                    <a:pt x="139" y="797"/>
                  </a:lnTo>
                  <a:lnTo>
                    <a:pt x="139" y="796"/>
                  </a:lnTo>
                  <a:lnTo>
                    <a:pt x="144" y="793"/>
                  </a:lnTo>
                  <a:lnTo>
                    <a:pt x="146" y="791"/>
                  </a:lnTo>
                  <a:lnTo>
                    <a:pt x="147" y="791"/>
                  </a:lnTo>
                  <a:lnTo>
                    <a:pt x="147" y="791"/>
                  </a:lnTo>
                  <a:lnTo>
                    <a:pt x="151" y="788"/>
                  </a:lnTo>
                  <a:lnTo>
                    <a:pt x="154" y="786"/>
                  </a:lnTo>
                  <a:lnTo>
                    <a:pt x="154" y="786"/>
                  </a:lnTo>
                  <a:lnTo>
                    <a:pt x="155" y="785"/>
                  </a:lnTo>
                  <a:lnTo>
                    <a:pt x="157" y="783"/>
                  </a:lnTo>
                  <a:lnTo>
                    <a:pt x="159" y="782"/>
                  </a:lnTo>
                  <a:lnTo>
                    <a:pt x="160" y="781"/>
                  </a:lnTo>
                  <a:lnTo>
                    <a:pt x="161" y="780"/>
                  </a:lnTo>
                  <a:lnTo>
                    <a:pt x="162" y="780"/>
                  </a:lnTo>
                  <a:lnTo>
                    <a:pt x="165" y="777"/>
                  </a:lnTo>
                  <a:lnTo>
                    <a:pt x="167" y="775"/>
                  </a:lnTo>
                  <a:lnTo>
                    <a:pt x="169" y="773"/>
                  </a:lnTo>
                  <a:lnTo>
                    <a:pt x="174" y="768"/>
                  </a:lnTo>
                  <a:lnTo>
                    <a:pt x="176" y="766"/>
                  </a:lnTo>
                  <a:lnTo>
                    <a:pt x="176" y="766"/>
                  </a:lnTo>
                  <a:lnTo>
                    <a:pt x="182" y="759"/>
                  </a:lnTo>
                  <a:lnTo>
                    <a:pt x="183" y="758"/>
                  </a:lnTo>
                  <a:lnTo>
                    <a:pt x="184" y="757"/>
                  </a:lnTo>
                  <a:lnTo>
                    <a:pt x="187" y="753"/>
                  </a:lnTo>
                  <a:lnTo>
                    <a:pt x="188" y="752"/>
                  </a:lnTo>
                  <a:lnTo>
                    <a:pt x="189" y="751"/>
                  </a:lnTo>
                  <a:lnTo>
                    <a:pt x="189" y="751"/>
                  </a:lnTo>
                  <a:lnTo>
                    <a:pt x="191" y="749"/>
                  </a:lnTo>
                  <a:lnTo>
                    <a:pt x="191" y="748"/>
                  </a:lnTo>
                  <a:lnTo>
                    <a:pt x="194" y="744"/>
                  </a:lnTo>
                  <a:lnTo>
                    <a:pt x="195" y="743"/>
                  </a:lnTo>
                  <a:lnTo>
                    <a:pt x="195" y="743"/>
                  </a:lnTo>
                  <a:lnTo>
                    <a:pt x="196" y="742"/>
                  </a:lnTo>
                  <a:lnTo>
                    <a:pt x="197" y="741"/>
                  </a:lnTo>
                  <a:lnTo>
                    <a:pt x="198" y="740"/>
                  </a:lnTo>
                  <a:lnTo>
                    <a:pt x="198" y="739"/>
                  </a:lnTo>
                  <a:lnTo>
                    <a:pt x="200" y="737"/>
                  </a:lnTo>
                  <a:lnTo>
                    <a:pt x="200" y="736"/>
                  </a:lnTo>
                  <a:lnTo>
                    <a:pt x="203" y="733"/>
                  </a:lnTo>
                  <a:lnTo>
                    <a:pt x="204" y="731"/>
                  </a:lnTo>
                  <a:lnTo>
                    <a:pt x="205" y="729"/>
                  </a:lnTo>
                  <a:lnTo>
                    <a:pt x="207" y="727"/>
                  </a:lnTo>
                  <a:lnTo>
                    <a:pt x="209" y="724"/>
                  </a:lnTo>
                  <a:lnTo>
                    <a:pt x="210" y="723"/>
                  </a:lnTo>
                  <a:lnTo>
                    <a:pt x="210" y="722"/>
                  </a:lnTo>
                  <a:lnTo>
                    <a:pt x="210" y="722"/>
                  </a:lnTo>
                  <a:lnTo>
                    <a:pt x="211" y="721"/>
                  </a:lnTo>
                  <a:lnTo>
                    <a:pt x="211" y="721"/>
                  </a:lnTo>
                  <a:lnTo>
                    <a:pt x="214" y="715"/>
                  </a:lnTo>
                  <a:lnTo>
                    <a:pt x="219" y="708"/>
                  </a:lnTo>
                  <a:lnTo>
                    <a:pt x="222" y="703"/>
                  </a:lnTo>
                  <a:lnTo>
                    <a:pt x="222" y="702"/>
                  </a:lnTo>
                  <a:lnTo>
                    <a:pt x="226" y="696"/>
                  </a:lnTo>
                  <a:lnTo>
                    <a:pt x="232" y="683"/>
                  </a:lnTo>
                  <a:lnTo>
                    <a:pt x="233" y="682"/>
                  </a:lnTo>
                  <a:lnTo>
                    <a:pt x="239" y="670"/>
                  </a:lnTo>
                  <a:lnTo>
                    <a:pt x="239" y="669"/>
                  </a:lnTo>
                  <a:lnTo>
                    <a:pt x="241" y="666"/>
                  </a:lnTo>
                  <a:lnTo>
                    <a:pt x="242" y="663"/>
                  </a:lnTo>
                  <a:lnTo>
                    <a:pt x="244" y="659"/>
                  </a:lnTo>
                  <a:lnTo>
                    <a:pt x="244" y="659"/>
                  </a:lnTo>
                  <a:lnTo>
                    <a:pt x="247" y="654"/>
                  </a:lnTo>
                  <a:lnTo>
                    <a:pt x="248" y="651"/>
                  </a:lnTo>
                  <a:lnTo>
                    <a:pt x="248" y="650"/>
                  </a:lnTo>
                  <a:lnTo>
                    <a:pt x="249" y="649"/>
                  </a:lnTo>
                  <a:lnTo>
                    <a:pt x="251" y="645"/>
                  </a:lnTo>
                  <a:lnTo>
                    <a:pt x="251" y="645"/>
                  </a:lnTo>
                  <a:lnTo>
                    <a:pt x="251" y="645"/>
                  </a:lnTo>
                  <a:lnTo>
                    <a:pt x="253" y="640"/>
                  </a:lnTo>
                  <a:lnTo>
                    <a:pt x="254" y="636"/>
                  </a:lnTo>
                  <a:lnTo>
                    <a:pt x="255" y="635"/>
                  </a:lnTo>
                  <a:lnTo>
                    <a:pt x="256" y="632"/>
                  </a:lnTo>
                  <a:lnTo>
                    <a:pt x="257" y="629"/>
                  </a:lnTo>
                  <a:lnTo>
                    <a:pt x="259" y="625"/>
                  </a:lnTo>
                  <a:lnTo>
                    <a:pt x="263" y="615"/>
                  </a:lnTo>
                  <a:lnTo>
                    <a:pt x="263" y="615"/>
                  </a:lnTo>
                  <a:lnTo>
                    <a:pt x="265" y="611"/>
                  </a:lnTo>
                  <a:lnTo>
                    <a:pt x="265" y="610"/>
                  </a:lnTo>
                  <a:lnTo>
                    <a:pt x="271" y="594"/>
                  </a:lnTo>
                  <a:lnTo>
                    <a:pt x="271" y="594"/>
                  </a:lnTo>
                  <a:lnTo>
                    <a:pt x="272" y="593"/>
                  </a:lnTo>
                  <a:lnTo>
                    <a:pt x="273" y="589"/>
                  </a:lnTo>
                  <a:lnTo>
                    <a:pt x="277" y="580"/>
                  </a:lnTo>
                  <a:lnTo>
                    <a:pt x="278" y="576"/>
                  </a:lnTo>
                  <a:lnTo>
                    <a:pt x="280" y="570"/>
                  </a:lnTo>
                  <a:lnTo>
                    <a:pt x="280" y="570"/>
                  </a:lnTo>
                  <a:lnTo>
                    <a:pt x="281" y="569"/>
                  </a:lnTo>
                  <a:lnTo>
                    <a:pt x="281" y="569"/>
                  </a:lnTo>
                  <a:lnTo>
                    <a:pt x="286" y="553"/>
                  </a:lnTo>
                  <a:lnTo>
                    <a:pt x="292" y="535"/>
                  </a:lnTo>
                  <a:lnTo>
                    <a:pt x="294" y="531"/>
                  </a:lnTo>
                  <a:lnTo>
                    <a:pt x="296" y="525"/>
                  </a:lnTo>
                  <a:lnTo>
                    <a:pt x="297" y="521"/>
                  </a:lnTo>
                  <a:lnTo>
                    <a:pt x="297" y="520"/>
                  </a:lnTo>
                  <a:lnTo>
                    <a:pt x="301" y="508"/>
                  </a:lnTo>
                  <a:lnTo>
                    <a:pt x="302" y="507"/>
                  </a:lnTo>
                  <a:lnTo>
                    <a:pt x="305" y="496"/>
                  </a:lnTo>
                  <a:lnTo>
                    <a:pt x="306" y="494"/>
                  </a:lnTo>
                  <a:lnTo>
                    <a:pt x="306" y="493"/>
                  </a:lnTo>
                  <a:lnTo>
                    <a:pt x="306" y="492"/>
                  </a:lnTo>
                  <a:lnTo>
                    <a:pt x="307" y="491"/>
                  </a:lnTo>
                  <a:lnTo>
                    <a:pt x="307" y="489"/>
                  </a:lnTo>
                  <a:lnTo>
                    <a:pt x="308" y="488"/>
                  </a:lnTo>
                  <a:lnTo>
                    <a:pt x="308" y="487"/>
                  </a:lnTo>
                  <a:lnTo>
                    <a:pt x="313" y="472"/>
                  </a:lnTo>
                  <a:lnTo>
                    <a:pt x="313" y="471"/>
                  </a:lnTo>
                  <a:lnTo>
                    <a:pt x="313" y="470"/>
                  </a:lnTo>
                  <a:lnTo>
                    <a:pt x="314" y="468"/>
                  </a:lnTo>
                  <a:lnTo>
                    <a:pt x="314" y="466"/>
                  </a:lnTo>
                  <a:lnTo>
                    <a:pt x="315" y="463"/>
                  </a:lnTo>
                  <a:lnTo>
                    <a:pt x="318" y="454"/>
                  </a:lnTo>
                  <a:lnTo>
                    <a:pt x="319" y="450"/>
                  </a:lnTo>
                  <a:lnTo>
                    <a:pt x="320" y="449"/>
                  </a:lnTo>
                  <a:lnTo>
                    <a:pt x="322" y="441"/>
                  </a:lnTo>
                  <a:lnTo>
                    <a:pt x="324" y="433"/>
                  </a:lnTo>
                  <a:lnTo>
                    <a:pt x="325" y="431"/>
                  </a:lnTo>
                  <a:lnTo>
                    <a:pt x="327" y="422"/>
                  </a:lnTo>
                  <a:lnTo>
                    <a:pt x="329" y="418"/>
                  </a:lnTo>
                  <a:lnTo>
                    <a:pt x="330" y="413"/>
                  </a:lnTo>
                  <a:lnTo>
                    <a:pt x="334" y="399"/>
                  </a:lnTo>
                  <a:lnTo>
                    <a:pt x="336" y="394"/>
                  </a:lnTo>
                  <a:lnTo>
                    <a:pt x="338" y="387"/>
                  </a:lnTo>
                  <a:lnTo>
                    <a:pt x="338" y="385"/>
                  </a:lnTo>
                  <a:lnTo>
                    <a:pt x="340" y="380"/>
                  </a:lnTo>
                  <a:lnTo>
                    <a:pt x="340" y="378"/>
                  </a:lnTo>
                  <a:lnTo>
                    <a:pt x="341" y="376"/>
                  </a:lnTo>
                  <a:lnTo>
                    <a:pt x="341" y="376"/>
                  </a:lnTo>
                  <a:lnTo>
                    <a:pt x="342" y="373"/>
                  </a:lnTo>
                  <a:lnTo>
                    <a:pt x="342" y="372"/>
                  </a:lnTo>
                  <a:lnTo>
                    <a:pt x="343" y="370"/>
                  </a:lnTo>
                  <a:lnTo>
                    <a:pt x="343" y="369"/>
                  </a:lnTo>
                  <a:lnTo>
                    <a:pt x="344" y="364"/>
                  </a:lnTo>
                  <a:lnTo>
                    <a:pt x="346" y="356"/>
                  </a:lnTo>
                  <a:lnTo>
                    <a:pt x="348" y="352"/>
                  </a:lnTo>
                  <a:lnTo>
                    <a:pt x="356" y="321"/>
                  </a:lnTo>
                  <a:lnTo>
                    <a:pt x="359" y="312"/>
                  </a:lnTo>
                  <a:lnTo>
                    <a:pt x="360" y="311"/>
                  </a:lnTo>
                  <a:lnTo>
                    <a:pt x="360" y="310"/>
                  </a:lnTo>
                  <a:lnTo>
                    <a:pt x="361" y="305"/>
                  </a:lnTo>
                  <a:lnTo>
                    <a:pt x="363" y="299"/>
                  </a:lnTo>
                  <a:lnTo>
                    <a:pt x="365" y="292"/>
                  </a:lnTo>
                  <a:lnTo>
                    <a:pt x="365" y="291"/>
                  </a:lnTo>
                  <a:lnTo>
                    <a:pt x="367" y="285"/>
                  </a:lnTo>
                  <a:lnTo>
                    <a:pt x="367" y="285"/>
                  </a:lnTo>
                  <a:lnTo>
                    <a:pt x="369" y="278"/>
                  </a:lnTo>
                  <a:lnTo>
                    <a:pt x="369" y="277"/>
                  </a:lnTo>
                  <a:lnTo>
                    <a:pt x="370" y="275"/>
                  </a:lnTo>
                  <a:lnTo>
                    <a:pt x="371" y="270"/>
                  </a:lnTo>
                  <a:lnTo>
                    <a:pt x="371" y="269"/>
                  </a:lnTo>
                  <a:lnTo>
                    <a:pt x="372" y="268"/>
                  </a:lnTo>
                  <a:lnTo>
                    <a:pt x="372" y="267"/>
                  </a:lnTo>
                  <a:lnTo>
                    <a:pt x="373" y="262"/>
                  </a:lnTo>
                  <a:lnTo>
                    <a:pt x="375" y="255"/>
                  </a:lnTo>
                  <a:lnTo>
                    <a:pt x="376" y="254"/>
                  </a:lnTo>
                  <a:lnTo>
                    <a:pt x="376" y="251"/>
                  </a:lnTo>
                  <a:lnTo>
                    <a:pt x="379" y="242"/>
                  </a:lnTo>
                  <a:lnTo>
                    <a:pt x="380" y="241"/>
                  </a:lnTo>
                  <a:lnTo>
                    <a:pt x="380" y="240"/>
                  </a:lnTo>
                  <a:lnTo>
                    <a:pt x="383" y="230"/>
                  </a:lnTo>
                  <a:lnTo>
                    <a:pt x="383" y="230"/>
                  </a:lnTo>
                  <a:lnTo>
                    <a:pt x="383" y="228"/>
                  </a:lnTo>
                  <a:lnTo>
                    <a:pt x="386" y="220"/>
                  </a:lnTo>
                  <a:lnTo>
                    <a:pt x="386" y="220"/>
                  </a:lnTo>
                  <a:lnTo>
                    <a:pt x="387" y="217"/>
                  </a:lnTo>
                  <a:lnTo>
                    <a:pt x="389" y="210"/>
                  </a:lnTo>
                  <a:lnTo>
                    <a:pt x="391" y="203"/>
                  </a:lnTo>
                  <a:lnTo>
                    <a:pt x="392" y="200"/>
                  </a:lnTo>
                  <a:lnTo>
                    <a:pt x="392" y="200"/>
                  </a:lnTo>
                  <a:lnTo>
                    <a:pt x="393" y="197"/>
                  </a:lnTo>
                  <a:lnTo>
                    <a:pt x="393" y="197"/>
                  </a:lnTo>
                  <a:lnTo>
                    <a:pt x="394" y="192"/>
                  </a:lnTo>
                  <a:lnTo>
                    <a:pt x="395" y="188"/>
                  </a:lnTo>
                  <a:lnTo>
                    <a:pt x="398" y="181"/>
                  </a:lnTo>
                  <a:lnTo>
                    <a:pt x="402" y="169"/>
                  </a:lnTo>
                  <a:lnTo>
                    <a:pt x="402" y="166"/>
                  </a:lnTo>
                  <a:lnTo>
                    <a:pt x="404" y="162"/>
                  </a:lnTo>
                  <a:lnTo>
                    <a:pt x="404" y="160"/>
                  </a:lnTo>
                  <a:lnTo>
                    <a:pt x="405" y="159"/>
                  </a:lnTo>
                  <a:lnTo>
                    <a:pt x="405" y="159"/>
                  </a:lnTo>
                  <a:lnTo>
                    <a:pt x="405" y="157"/>
                  </a:lnTo>
                  <a:lnTo>
                    <a:pt x="406" y="156"/>
                  </a:lnTo>
                  <a:lnTo>
                    <a:pt x="406" y="154"/>
                  </a:lnTo>
                  <a:lnTo>
                    <a:pt x="411" y="139"/>
                  </a:lnTo>
                  <a:lnTo>
                    <a:pt x="412" y="137"/>
                  </a:lnTo>
                  <a:lnTo>
                    <a:pt x="412" y="137"/>
                  </a:lnTo>
                  <a:lnTo>
                    <a:pt x="413" y="135"/>
                  </a:lnTo>
                  <a:lnTo>
                    <a:pt x="414" y="132"/>
                  </a:lnTo>
                  <a:lnTo>
                    <a:pt x="414" y="131"/>
                  </a:lnTo>
                  <a:lnTo>
                    <a:pt x="414" y="131"/>
                  </a:lnTo>
                  <a:lnTo>
                    <a:pt x="414" y="130"/>
                  </a:lnTo>
                  <a:lnTo>
                    <a:pt x="415" y="129"/>
                  </a:lnTo>
                  <a:lnTo>
                    <a:pt x="415" y="127"/>
                  </a:lnTo>
                  <a:lnTo>
                    <a:pt x="416" y="125"/>
                  </a:lnTo>
                  <a:lnTo>
                    <a:pt x="420" y="116"/>
                  </a:lnTo>
                  <a:lnTo>
                    <a:pt x="421" y="113"/>
                  </a:lnTo>
                  <a:lnTo>
                    <a:pt x="424" y="103"/>
                  </a:lnTo>
                  <a:lnTo>
                    <a:pt x="425" y="100"/>
                  </a:lnTo>
                  <a:lnTo>
                    <a:pt x="428" y="94"/>
                  </a:lnTo>
                  <a:lnTo>
                    <a:pt x="428" y="94"/>
                  </a:lnTo>
                  <a:lnTo>
                    <a:pt x="428" y="93"/>
                  </a:lnTo>
                  <a:lnTo>
                    <a:pt x="430" y="88"/>
                  </a:lnTo>
                  <a:lnTo>
                    <a:pt x="431" y="86"/>
                  </a:lnTo>
                  <a:lnTo>
                    <a:pt x="431" y="86"/>
                  </a:lnTo>
                  <a:lnTo>
                    <a:pt x="431" y="85"/>
                  </a:lnTo>
                  <a:lnTo>
                    <a:pt x="432" y="84"/>
                  </a:lnTo>
                  <a:lnTo>
                    <a:pt x="434" y="79"/>
                  </a:lnTo>
                  <a:lnTo>
                    <a:pt x="434" y="79"/>
                  </a:lnTo>
                  <a:lnTo>
                    <a:pt x="434" y="78"/>
                  </a:lnTo>
                  <a:lnTo>
                    <a:pt x="439" y="67"/>
                  </a:lnTo>
                  <a:lnTo>
                    <a:pt x="441" y="62"/>
                  </a:lnTo>
                  <a:lnTo>
                    <a:pt x="442" y="61"/>
                  </a:lnTo>
                  <a:lnTo>
                    <a:pt x="443" y="58"/>
                  </a:lnTo>
                  <a:lnTo>
                    <a:pt x="444" y="56"/>
                  </a:lnTo>
                  <a:lnTo>
                    <a:pt x="446" y="52"/>
                  </a:lnTo>
                  <a:lnTo>
                    <a:pt x="446" y="52"/>
                  </a:lnTo>
                  <a:lnTo>
                    <a:pt x="448" y="48"/>
                  </a:lnTo>
                  <a:lnTo>
                    <a:pt x="450" y="46"/>
                  </a:lnTo>
                  <a:lnTo>
                    <a:pt x="453" y="40"/>
                  </a:lnTo>
                  <a:lnTo>
                    <a:pt x="453" y="40"/>
                  </a:lnTo>
                  <a:lnTo>
                    <a:pt x="453" y="40"/>
                  </a:lnTo>
                  <a:lnTo>
                    <a:pt x="454" y="39"/>
                  </a:lnTo>
                  <a:lnTo>
                    <a:pt x="454" y="38"/>
                  </a:lnTo>
                  <a:lnTo>
                    <a:pt x="454" y="38"/>
                  </a:lnTo>
                  <a:lnTo>
                    <a:pt x="454" y="38"/>
                  </a:lnTo>
                  <a:lnTo>
                    <a:pt x="454" y="37"/>
                  </a:lnTo>
                  <a:lnTo>
                    <a:pt x="457" y="32"/>
                  </a:lnTo>
                  <a:lnTo>
                    <a:pt x="458" y="32"/>
                  </a:lnTo>
                  <a:lnTo>
                    <a:pt x="458" y="31"/>
                  </a:lnTo>
                  <a:lnTo>
                    <a:pt x="458" y="31"/>
                  </a:lnTo>
                  <a:lnTo>
                    <a:pt x="459" y="30"/>
                  </a:lnTo>
                  <a:lnTo>
                    <a:pt x="463" y="24"/>
                  </a:lnTo>
                  <a:lnTo>
                    <a:pt x="463" y="24"/>
                  </a:lnTo>
                  <a:lnTo>
                    <a:pt x="464" y="23"/>
                  </a:lnTo>
                  <a:lnTo>
                    <a:pt x="466" y="20"/>
                  </a:lnTo>
                  <a:lnTo>
                    <a:pt x="467" y="19"/>
                  </a:lnTo>
                  <a:lnTo>
                    <a:pt x="469" y="17"/>
                  </a:lnTo>
                  <a:lnTo>
                    <a:pt x="470" y="15"/>
                  </a:lnTo>
                  <a:lnTo>
                    <a:pt x="473" y="12"/>
                  </a:lnTo>
                  <a:lnTo>
                    <a:pt x="474" y="11"/>
                  </a:lnTo>
                  <a:lnTo>
                    <a:pt x="474" y="11"/>
                  </a:lnTo>
                  <a:lnTo>
                    <a:pt x="479" y="7"/>
                  </a:lnTo>
                  <a:lnTo>
                    <a:pt x="481" y="5"/>
                  </a:lnTo>
                  <a:lnTo>
                    <a:pt x="481" y="5"/>
                  </a:lnTo>
                  <a:lnTo>
                    <a:pt x="483" y="4"/>
                  </a:lnTo>
                  <a:lnTo>
                    <a:pt x="485" y="3"/>
                  </a:lnTo>
                  <a:lnTo>
                    <a:pt x="486" y="2"/>
                  </a:lnTo>
                  <a:lnTo>
                    <a:pt x="487" y="2"/>
                  </a:lnTo>
                  <a:lnTo>
                    <a:pt x="488" y="2"/>
                  </a:lnTo>
                  <a:lnTo>
                    <a:pt x="489" y="1"/>
                  </a:lnTo>
                  <a:lnTo>
                    <a:pt x="489" y="1"/>
                  </a:lnTo>
                  <a:lnTo>
                    <a:pt x="489" y="1"/>
                  </a:lnTo>
                  <a:lnTo>
                    <a:pt x="491" y="1"/>
                  </a:lnTo>
                  <a:lnTo>
                    <a:pt x="491" y="1"/>
                  </a:lnTo>
                  <a:lnTo>
                    <a:pt x="493" y="0"/>
                  </a:lnTo>
                  <a:lnTo>
                    <a:pt x="495" y="0"/>
                  </a:lnTo>
                  <a:lnTo>
                    <a:pt x="495" y="0"/>
                  </a:lnTo>
                  <a:lnTo>
                    <a:pt x="495" y="0"/>
                  </a:lnTo>
                  <a:lnTo>
                    <a:pt x="495" y="0"/>
                  </a:lnTo>
                  <a:lnTo>
                    <a:pt x="496" y="0"/>
                  </a:lnTo>
                  <a:lnTo>
                    <a:pt x="496" y="0"/>
                  </a:lnTo>
                  <a:lnTo>
                    <a:pt x="496" y="0"/>
                  </a:lnTo>
                  <a:lnTo>
                    <a:pt x="497" y="0"/>
                  </a:lnTo>
                  <a:lnTo>
                    <a:pt x="498" y="0"/>
                  </a:lnTo>
                  <a:lnTo>
                    <a:pt x="502" y="0"/>
                  </a:lnTo>
                  <a:lnTo>
                    <a:pt x="503" y="0"/>
                  </a:lnTo>
                  <a:lnTo>
                    <a:pt x="505" y="1"/>
                  </a:lnTo>
                  <a:lnTo>
                    <a:pt x="506" y="1"/>
                  </a:lnTo>
                  <a:lnTo>
                    <a:pt x="506" y="1"/>
                  </a:lnTo>
                  <a:lnTo>
                    <a:pt x="509" y="2"/>
                  </a:lnTo>
                  <a:lnTo>
                    <a:pt x="510" y="2"/>
                  </a:lnTo>
                  <a:lnTo>
                    <a:pt x="511" y="3"/>
                  </a:lnTo>
                  <a:lnTo>
                    <a:pt x="511" y="3"/>
                  </a:lnTo>
                  <a:lnTo>
                    <a:pt x="514" y="5"/>
                  </a:lnTo>
                  <a:lnTo>
                    <a:pt x="515" y="6"/>
                  </a:lnTo>
                  <a:lnTo>
                    <a:pt x="516" y="6"/>
                  </a:lnTo>
                  <a:lnTo>
                    <a:pt x="520" y="10"/>
                  </a:lnTo>
                  <a:lnTo>
                    <a:pt x="520" y="10"/>
                  </a:lnTo>
                  <a:lnTo>
                    <a:pt x="525" y="14"/>
                  </a:lnTo>
                  <a:lnTo>
                    <a:pt x="525" y="14"/>
                  </a:lnTo>
                  <a:lnTo>
                    <a:pt x="526" y="15"/>
                  </a:lnTo>
                  <a:lnTo>
                    <a:pt x="526" y="16"/>
                  </a:lnTo>
                  <a:lnTo>
                    <a:pt x="528" y="17"/>
                  </a:lnTo>
                  <a:lnTo>
                    <a:pt x="529" y="19"/>
                  </a:lnTo>
                  <a:lnTo>
                    <a:pt x="531" y="21"/>
                  </a:lnTo>
                  <a:lnTo>
                    <a:pt x="534" y="25"/>
                  </a:lnTo>
                  <a:lnTo>
                    <a:pt x="535" y="27"/>
                  </a:lnTo>
                  <a:lnTo>
                    <a:pt x="538" y="31"/>
                  </a:lnTo>
                  <a:lnTo>
                    <a:pt x="540" y="35"/>
                  </a:lnTo>
                  <a:lnTo>
                    <a:pt x="541" y="36"/>
                  </a:lnTo>
                  <a:lnTo>
                    <a:pt x="543" y="40"/>
                  </a:lnTo>
                  <a:lnTo>
                    <a:pt x="547" y="47"/>
                  </a:lnTo>
                  <a:lnTo>
                    <a:pt x="547" y="47"/>
                  </a:lnTo>
                  <a:lnTo>
                    <a:pt x="549" y="50"/>
                  </a:lnTo>
                  <a:lnTo>
                    <a:pt x="549" y="50"/>
                  </a:lnTo>
                  <a:lnTo>
                    <a:pt x="550" y="52"/>
                  </a:lnTo>
                  <a:lnTo>
                    <a:pt x="551" y="54"/>
                  </a:lnTo>
                  <a:lnTo>
                    <a:pt x="551" y="55"/>
                  </a:lnTo>
                  <a:lnTo>
                    <a:pt x="554" y="61"/>
                  </a:lnTo>
                  <a:lnTo>
                    <a:pt x="558" y="69"/>
                  </a:lnTo>
                  <a:lnTo>
                    <a:pt x="558" y="69"/>
                  </a:lnTo>
                  <a:lnTo>
                    <a:pt x="559" y="71"/>
                  </a:lnTo>
                  <a:lnTo>
                    <a:pt x="560" y="75"/>
                  </a:lnTo>
                  <a:lnTo>
                    <a:pt x="561" y="77"/>
                  </a:lnTo>
                  <a:lnTo>
                    <a:pt x="562" y="79"/>
                  </a:lnTo>
                  <a:lnTo>
                    <a:pt x="564" y="83"/>
                  </a:lnTo>
                  <a:lnTo>
                    <a:pt x="566" y="89"/>
                  </a:lnTo>
                  <a:lnTo>
                    <a:pt x="567" y="91"/>
                  </a:lnTo>
                  <a:lnTo>
                    <a:pt x="569" y="97"/>
                  </a:lnTo>
                  <a:lnTo>
                    <a:pt x="574" y="109"/>
                  </a:lnTo>
                  <a:lnTo>
                    <a:pt x="575" y="110"/>
                  </a:lnTo>
                  <a:lnTo>
                    <a:pt x="577" y="117"/>
                  </a:lnTo>
                  <a:lnTo>
                    <a:pt x="578" y="118"/>
                  </a:lnTo>
                  <a:lnTo>
                    <a:pt x="580" y="125"/>
                  </a:lnTo>
                  <a:lnTo>
                    <a:pt x="584" y="138"/>
                  </a:lnTo>
                  <a:lnTo>
                    <a:pt x="586" y="142"/>
                  </a:lnTo>
                  <a:lnTo>
                    <a:pt x="588" y="149"/>
                  </a:lnTo>
                  <a:lnTo>
                    <a:pt x="591" y="157"/>
                  </a:lnTo>
                  <a:lnTo>
                    <a:pt x="591" y="157"/>
                  </a:lnTo>
                  <a:lnTo>
                    <a:pt x="591" y="159"/>
                  </a:lnTo>
                  <a:lnTo>
                    <a:pt x="592" y="162"/>
                  </a:lnTo>
                  <a:lnTo>
                    <a:pt x="593" y="163"/>
                  </a:lnTo>
                  <a:lnTo>
                    <a:pt x="594" y="166"/>
                  </a:lnTo>
                  <a:lnTo>
                    <a:pt x="594" y="167"/>
                  </a:lnTo>
                  <a:lnTo>
                    <a:pt x="594" y="168"/>
                  </a:lnTo>
                  <a:lnTo>
                    <a:pt x="596" y="172"/>
                  </a:lnTo>
                  <a:lnTo>
                    <a:pt x="598" y="180"/>
                  </a:lnTo>
                  <a:lnTo>
                    <a:pt x="599" y="184"/>
                  </a:lnTo>
                  <a:lnTo>
                    <a:pt x="601" y="188"/>
                  </a:lnTo>
                  <a:lnTo>
                    <a:pt x="601" y="190"/>
                  </a:lnTo>
                  <a:lnTo>
                    <a:pt x="603" y="196"/>
                  </a:lnTo>
                  <a:lnTo>
                    <a:pt x="604" y="197"/>
                  </a:lnTo>
                  <a:lnTo>
                    <a:pt x="605" y="203"/>
                  </a:lnTo>
                  <a:lnTo>
                    <a:pt x="607" y="209"/>
                  </a:lnTo>
                  <a:lnTo>
                    <a:pt x="607" y="209"/>
                  </a:lnTo>
                  <a:lnTo>
                    <a:pt x="608" y="211"/>
                  </a:lnTo>
                  <a:lnTo>
                    <a:pt x="608" y="213"/>
                  </a:lnTo>
                  <a:lnTo>
                    <a:pt x="609" y="217"/>
                  </a:lnTo>
                  <a:lnTo>
                    <a:pt x="611" y="222"/>
                  </a:lnTo>
                  <a:lnTo>
                    <a:pt x="612" y="226"/>
                  </a:lnTo>
                  <a:lnTo>
                    <a:pt x="613" y="230"/>
                  </a:lnTo>
                  <a:lnTo>
                    <a:pt x="614" y="234"/>
                  </a:lnTo>
                  <a:lnTo>
                    <a:pt x="616" y="238"/>
                  </a:lnTo>
                  <a:lnTo>
                    <a:pt x="616" y="239"/>
                  </a:lnTo>
                  <a:lnTo>
                    <a:pt x="617" y="241"/>
                  </a:lnTo>
                  <a:lnTo>
                    <a:pt x="618" y="245"/>
                  </a:lnTo>
                  <a:lnTo>
                    <a:pt x="620" y="253"/>
                  </a:lnTo>
                  <a:lnTo>
                    <a:pt x="621" y="256"/>
                  </a:lnTo>
                  <a:lnTo>
                    <a:pt x="621" y="256"/>
                  </a:lnTo>
                  <a:lnTo>
                    <a:pt x="622" y="259"/>
                  </a:lnTo>
                  <a:lnTo>
                    <a:pt x="625" y="269"/>
                  </a:lnTo>
                  <a:lnTo>
                    <a:pt x="626" y="272"/>
                  </a:lnTo>
                  <a:lnTo>
                    <a:pt x="627" y="278"/>
                  </a:lnTo>
                  <a:lnTo>
                    <a:pt x="629" y="284"/>
                  </a:lnTo>
                  <a:lnTo>
                    <a:pt x="630" y="287"/>
                  </a:lnTo>
                  <a:lnTo>
                    <a:pt x="630" y="288"/>
                  </a:lnTo>
                  <a:lnTo>
                    <a:pt x="633" y="299"/>
                  </a:lnTo>
                  <a:lnTo>
                    <a:pt x="633" y="299"/>
                  </a:lnTo>
                  <a:lnTo>
                    <a:pt x="634" y="300"/>
                  </a:lnTo>
                  <a:lnTo>
                    <a:pt x="634" y="302"/>
                  </a:lnTo>
                  <a:lnTo>
                    <a:pt x="638" y="314"/>
                  </a:lnTo>
                  <a:lnTo>
                    <a:pt x="638" y="315"/>
                  </a:lnTo>
                  <a:lnTo>
                    <a:pt x="639" y="318"/>
                  </a:lnTo>
                  <a:lnTo>
                    <a:pt x="639" y="319"/>
                  </a:lnTo>
                  <a:lnTo>
                    <a:pt x="640" y="323"/>
                  </a:lnTo>
                  <a:lnTo>
                    <a:pt x="641" y="327"/>
                  </a:lnTo>
                  <a:lnTo>
                    <a:pt x="641" y="328"/>
                  </a:lnTo>
                  <a:lnTo>
                    <a:pt x="644" y="337"/>
                  </a:lnTo>
                  <a:lnTo>
                    <a:pt x="644" y="338"/>
                  </a:lnTo>
                  <a:lnTo>
                    <a:pt x="645" y="339"/>
                  </a:lnTo>
                  <a:lnTo>
                    <a:pt x="649" y="353"/>
                  </a:lnTo>
                  <a:lnTo>
                    <a:pt x="650" y="357"/>
                  </a:lnTo>
                  <a:lnTo>
                    <a:pt x="652" y="364"/>
                  </a:lnTo>
                  <a:lnTo>
                    <a:pt x="652" y="364"/>
                  </a:lnTo>
                  <a:lnTo>
                    <a:pt x="655" y="376"/>
                  </a:lnTo>
                  <a:lnTo>
                    <a:pt x="659" y="390"/>
                  </a:lnTo>
                  <a:lnTo>
                    <a:pt x="661" y="395"/>
                  </a:lnTo>
                  <a:lnTo>
                    <a:pt x="662" y="398"/>
                  </a:lnTo>
                  <a:lnTo>
                    <a:pt x="663" y="404"/>
                  </a:lnTo>
                  <a:lnTo>
                    <a:pt x="664" y="405"/>
                  </a:lnTo>
                  <a:lnTo>
                    <a:pt x="664" y="406"/>
                  </a:lnTo>
                  <a:lnTo>
                    <a:pt x="666" y="413"/>
                  </a:lnTo>
                  <a:lnTo>
                    <a:pt x="668" y="421"/>
                  </a:lnTo>
                  <a:lnTo>
                    <a:pt x="668" y="421"/>
                  </a:lnTo>
                  <a:lnTo>
                    <a:pt x="672" y="433"/>
                  </a:lnTo>
                  <a:lnTo>
                    <a:pt x="674" y="441"/>
                  </a:lnTo>
                  <a:lnTo>
                    <a:pt x="675" y="442"/>
                  </a:lnTo>
                  <a:lnTo>
                    <a:pt x="676" y="448"/>
                  </a:lnTo>
                  <a:lnTo>
                    <a:pt x="677" y="451"/>
                  </a:lnTo>
                  <a:lnTo>
                    <a:pt x="678" y="453"/>
                  </a:lnTo>
                  <a:lnTo>
                    <a:pt x="679" y="457"/>
                  </a:lnTo>
                  <a:lnTo>
                    <a:pt x="680" y="459"/>
                  </a:lnTo>
                  <a:lnTo>
                    <a:pt x="680" y="461"/>
                  </a:lnTo>
                  <a:lnTo>
                    <a:pt x="680" y="461"/>
                  </a:lnTo>
                  <a:lnTo>
                    <a:pt x="681" y="464"/>
                  </a:lnTo>
                  <a:lnTo>
                    <a:pt x="683" y="469"/>
                  </a:lnTo>
                  <a:lnTo>
                    <a:pt x="685" y="478"/>
                  </a:lnTo>
                  <a:lnTo>
                    <a:pt x="686" y="481"/>
                  </a:lnTo>
                  <a:lnTo>
                    <a:pt x="688" y="488"/>
                  </a:lnTo>
                  <a:lnTo>
                    <a:pt x="691" y="495"/>
                  </a:lnTo>
                  <a:lnTo>
                    <a:pt x="693" y="502"/>
                  </a:lnTo>
                  <a:lnTo>
                    <a:pt x="693" y="502"/>
                  </a:lnTo>
                  <a:lnTo>
                    <a:pt x="694" y="507"/>
                  </a:lnTo>
                  <a:lnTo>
                    <a:pt x="699" y="522"/>
                  </a:lnTo>
                  <a:lnTo>
                    <a:pt x="703" y="532"/>
                  </a:lnTo>
                  <a:lnTo>
                    <a:pt x="706" y="542"/>
                  </a:lnTo>
                  <a:lnTo>
                    <a:pt x="706" y="543"/>
                  </a:lnTo>
                  <a:lnTo>
                    <a:pt x="708" y="548"/>
                  </a:lnTo>
                  <a:lnTo>
                    <a:pt x="712" y="559"/>
                  </a:lnTo>
                  <a:lnTo>
                    <a:pt x="714" y="565"/>
                  </a:lnTo>
                  <a:lnTo>
                    <a:pt x="714" y="566"/>
                  </a:lnTo>
                  <a:lnTo>
                    <a:pt x="715" y="567"/>
                  </a:lnTo>
                  <a:lnTo>
                    <a:pt x="718" y="577"/>
                  </a:lnTo>
                  <a:lnTo>
                    <a:pt x="720" y="581"/>
                  </a:lnTo>
                  <a:lnTo>
                    <a:pt x="722" y="586"/>
                  </a:lnTo>
                  <a:lnTo>
                    <a:pt x="724" y="593"/>
                  </a:lnTo>
                  <a:lnTo>
                    <a:pt x="725" y="594"/>
                  </a:lnTo>
                  <a:lnTo>
                    <a:pt x="725" y="595"/>
                  </a:lnTo>
                  <a:lnTo>
                    <a:pt x="726" y="598"/>
                  </a:lnTo>
                  <a:lnTo>
                    <a:pt x="726" y="598"/>
                  </a:lnTo>
                  <a:lnTo>
                    <a:pt x="728" y="602"/>
                  </a:lnTo>
                  <a:lnTo>
                    <a:pt x="731" y="610"/>
                  </a:lnTo>
                  <a:lnTo>
                    <a:pt x="733" y="614"/>
                  </a:lnTo>
                  <a:lnTo>
                    <a:pt x="737" y="625"/>
                  </a:lnTo>
                  <a:lnTo>
                    <a:pt x="738" y="626"/>
                  </a:lnTo>
                  <a:lnTo>
                    <a:pt x="739" y="630"/>
                  </a:lnTo>
                  <a:lnTo>
                    <a:pt x="740" y="632"/>
                  </a:lnTo>
                  <a:lnTo>
                    <a:pt x="740" y="633"/>
                  </a:lnTo>
                  <a:lnTo>
                    <a:pt x="743" y="639"/>
                  </a:lnTo>
                  <a:lnTo>
                    <a:pt x="743" y="640"/>
                  </a:lnTo>
                  <a:lnTo>
                    <a:pt x="744" y="642"/>
                  </a:lnTo>
                  <a:lnTo>
                    <a:pt x="745" y="643"/>
                  </a:lnTo>
                  <a:lnTo>
                    <a:pt x="745" y="645"/>
                  </a:lnTo>
                  <a:lnTo>
                    <a:pt x="746" y="646"/>
                  </a:lnTo>
                  <a:lnTo>
                    <a:pt x="748" y="650"/>
                  </a:lnTo>
                  <a:lnTo>
                    <a:pt x="753" y="662"/>
                  </a:lnTo>
                  <a:lnTo>
                    <a:pt x="755" y="665"/>
                  </a:lnTo>
                  <a:lnTo>
                    <a:pt x="755" y="666"/>
                  </a:lnTo>
                  <a:lnTo>
                    <a:pt x="759" y="675"/>
                  </a:lnTo>
                  <a:lnTo>
                    <a:pt x="760" y="676"/>
                  </a:lnTo>
                  <a:lnTo>
                    <a:pt x="761" y="677"/>
                  </a:lnTo>
                  <a:lnTo>
                    <a:pt x="761" y="679"/>
                  </a:lnTo>
                  <a:lnTo>
                    <a:pt x="763" y="681"/>
                  </a:lnTo>
                  <a:lnTo>
                    <a:pt x="764" y="683"/>
                  </a:lnTo>
                  <a:lnTo>
                    <a:pt x="764" y="683"/>
                  </a:lnTo>
                  <a:lnTo>
                    <a:pt x="766" y="688"/>
                  </a:lnTo>
                  <a:lnTo>
                    <a:pt x="769" y="693"/>
                  </a:lnTo>
                  <a:lnTo>
                    <a:pt x="769" y="693"/>
                  </a:lnTo>
                  <a:lnTo>
                    <a:pt x="771" y="696"/>
                  </a:lnTo>
                  <a:lnTo>
                    <a:pt x="772" y="698"/>
                  </a:lnTo>
                  <a:lnTo>
                    <a:pt x="774" y="702"/>
                  </a:lnTo>
                  <a:lnTo>
                    <a:pt x="777" y="707"/>
                  </a:lnTo>
                  <a:lnTo>
                    <a:pt x="778" y="709"/>
                  </a:lnTo>
                  <a:lnTo>
                    <a:pt x="778" y="709"/>
                  </a:lnTo>
                  <a:lnTo>
                    <a:pt x="783" y="717"/>
                  </a:lnTo>
                  <a:lnTo>
                    <a:pt x="784" y="719"/>
                  </a:lnTo>
                  <a:lnTo>
                    <a:pt x="785" y="721"/>
                  </a:lnTo>
                  <a:lnTo>
                    <a:pt x="788" y="724"/>
                  </a:lnTo>
                  <a:lnTo>
                    <a:pt x="789" y="726"/>
                  </a:lnTo>
                  <a:lnTo>
                    <a:pt x="789" y="726"/>
                  </a:lnTo>
                  <a:lnTo>
                    <a:pt x="789" y="727"/>
                  </a:lnTo>
                  <a:lnTo>
                    <a:pt x="792" y="731"/>
                  </a:lnTo>
                  <a:lnTo>
                    <a:pt x="793" y="733"/>
                  </a:lnTo>
                  <a:lnTo>
                    <a:pt x="794" y="733"/>
                  </a:lnTo>
                  <a:lnTo>
                    <a:pt x="794" y="734"/>
                  </a:lnTo>
                  <a:lnTo>
                    <a:pt x="797" y="738"/>
                  </a:lnTo>
                  <a:lnTo>
                    <a:pt x="799" y="741"/>
                  </a:lnTo>
                  <a:lnTo>
                    <a:pt x="800" y="742"/>
                  </a:lnTo>
                  <a:lnTo>
                    <a:pt x="802" y="744"/>
                  </a:lnTo>
                  <a:lnTo>
                    <a:pt x="803" y="746"/>
                  </a:lnTo>
                  <a:lnTo>
                    <a:pt x="804" y="747"/>
                  </a:lnTo>
                  <a:lnTo>
                    <a:pt x="805" y="749"/>
                  </a:lnTo>
                  <a:lnTo>
                    <a:pt x="807" y="751"/>
                  </a:lnTo>
                  <a:lnTo>
                    <a:pt x="807" y="751"/>
                  </a:lnTo>
                  <a:lnTo>
                    <a:pt x="809" y="753"/>
                  </a:lnTo>
                  <a:lnTo>
                    <a:pt x="812" y="757"/>
                  </a:lnTo>
                  <a:lnTo>
                    <a:pt x="812" y="757"/>
                  </a:lnTo>
                  <a:lnTo>
                    <a:pt x="813" y="758"/>
                  </a:lnTo>
                  <a:lnTo>
                    <a:pt x="813" y="759"/>
                  </a:lnTo>
                  <a:lnTo>
                    <a:pt x="814" y="759"/>
                  </a:lnTo>
                  <a:lnTo>
                    <a:pt x="820" y="765"/>
                  </a:lnTo>
                  <a:lnTo>
                    <a:pt x="820" y="765"/>
                  </a:lnTo>
                  <a:lnTo>
                    <a:pt x="822" y="768"/>
                  </a:lnTo>
                  <a:lnTo>
                    <a:pt x="823" y="768"/>
                  </a:lnTo>
                  <a:lnTo>
                    <a:pt x="827" y="773"/>
                  </a:lnTo>
                  <a:lnTo>
                    <a:pt x="829" y="774"/>
                  </a:lnTo>
                  <a:lnTo>
                    <a:pt x="829" y="775"/>
                  </a:lnTo>
                  <a:lnTo>
                    <a:pt x="829" y="775"/>
                  </a:lnTo>
                  <a:lnTo>
                    <a:pt x="830" y="775"/>
                  </a:lnTo>
                  <a:lnTo>
                    <a:pt x="836" y="781"/>
                  </a:lnTo>
                  <a:lnTo>
                    <a:pt x="837" y="782"/>
                  </a:lnTo>
                  <a:lnTo>
                    <a:pt x="837" y="782"/>
                  </a:lnTo>
                  <a:lnTo>
                    <a:pt x="840" y="784"/>
                  </a:lnTo>
                  <a:lnTo>
                    <a:pt x="842" y="785"/>
                  </a:lnTo>
                  <a:lnTo>
                    <a:pt x="844" y="787"/>
                  </a:lnTo>
                  <a:lnTo>
                    <a:pt x="844" y="787"/>
                  </a:lnTo>
                  <a:lnTo>
                    <a:pt x="844" y="788"/>
                  </a:lnTo>
                  <a:lnTo>
                    <a:pt x="846" y="789"/>
                  </a:lnTo>
                  <a:lnTo>
                    <a:pt x="847" y="789"/>
                  </a:lnTo>
                  <a:lnTo>
                    <a:pt x="848" y="790"/>
                  </a:lnTo>
                  <a:lnTo>
                    <a:pt x="850" y="792"/>
                  </a:lnTo>
                  <a:lnTo>
                    <a:pt x="851" y="792"/>
                  </a:lnTo>
                  <a:lnTo>
                    <a:pt x="852" y="793"/>
                  </a:lnTo>
                  <a:lnTo>
                    <a:pt x="853" y="793"/>
                  </a:lnTo>
                  <a:lnTo>
                    <a:pt x="858" y="797"/>
                  </a:lnTo>
                  <a:lnTo>
                    <a:pt x="858" y="797"/>
                  </a:lnTo>
                  <a:lnTo>
                    <a:pt x="858" y="797"/>
                  </a:lnTo>
                  <a:lnTo>
                    <a:pt x="859" y="797"/>
                  </a:lnTo>
                  <a:lnTo>
                    <a:pt x="859" y="798"/>
                  </a:lnTo>
                  <a:lnTo>
                    <a:pt x="860" y="798"/>
                  </a:lnTo>
                  <a:lnTo>
                    <a:pt x="861" y="799"/>
                  </a:lnTo>
                  <a:lnTo>
                    <a:pt x="862" y="799"/>
                  </a:lnTo>
                  <a:lnTo>
                    <a:pt x="863" y="800"/>
                  </a:lnTo>
                  <a:lnTo>
                    <a:pt x="863" y="800"/>
                  </a:lnTo>
                  <a:lnTo>
                    <a:pt x="863" y="800"/>
                  </a:lnTo>
                  <a:lnTo>
                    <a:pt x="863" y="800"/>
                  </a:lnTo>
                  <a:lnTo>
                    <a:pt x="864" y="800"/>
                  </a:lnTo>
                  <a:lnTo>
                    <a:pt x="864" y="801"/>
                  </a:lnTo>
                  <a:lnTo>
                    <a:pt x="865" y="801"/>
                  </a:lnTo>
                  <a:lnTo>
                    <a:pt x="866" y="802"/>
                  </a:lnTo>
                  <a:lnTo>
                    <a:pt x="869" y="803"/>
                  </a:lnTo>
                  <a:lnTo>
                    <a:pt x="869" y="804"/>
                  </a:lnTo>
                  <a:lnTo>
                    <a:pt x="870" y="804"/>
                  </a:lnTo>
                  <a:lnTo>
                    <a:pt x="870" y="804"/>
                  </a:lnTo>
                  <a:lnTo>
                    <a:pt x="871" y="805"/>
                  </a:lnTo>
                  <a:lnTo>
                    <a:pt x="872" y="805"/>
                  </a:lnTo>
                  <a:lnTo>
                    <a:pt x="872" y="805"/>
                  </a:lnTo>
                  <a:lnTo>
                    <a:pt x="873" y="806"/>
                  </a:lnTo>
                  <a:lnTo>
                    <a:pt x="874" y="806"/>
                  </a:lnTo>
                  <a:lnTo>
                    <a:pt x="874" y="806"/>
                  </a:lnTo>
                  <a:lnTo>
                    <a:pt x="878" y="808"/>
                  </a:lnTo>
                  <a:lnTo>
                    <a:pt x="879" y="808"/>
                  </a:lnTo>
                  <a:lnTo>
                    <a:pt x="880" y="809"/>
                  </a:lnTo>
                  <a:lnTo>
                    <a:pt x="883" y="810"/>
                  </a:lnTo>
                  <a:lnTo>
                    <a:pt x="884" y="810"/>
                  </a:lnTo>
                  <a:lnTo>
                    <a:pt x="884" y="810"/>
                  </a:lnTo>
                  <a:lnTo>
                    <a:pt x="885" y="811"/>
                  </a:lnTo>
                  <a:lnTo>
                    <a:pt x="886" y="811"/>
                  </a:lnTo>
                  <a:lnTo>
                    <a:pt x="888" y="812"/>
                  </a:lnTo>
                  <a:lnTo>
                    <a:pt x="888" y="812"/>
                  </a:lnTo>
                  <a:lnTo>
                    <a:pt x="890" y="813"/>
                  </a:lnTo>
                  <a:lnTo>
                    <a:pt x="890" y="813"/>
                  </a:lnTo>
                  <a:lnTo>
                    <a:pt x="890" y="813"/>
                  </a:lnTo>
                  <a:lnTo>
                    <a:pt x="890" y="813"/>
                  </a:lnTo>
                  <a:lnTo>
                    <a:pt x="891" y="813"/>
                  </a:lnTo>
                  <a:lnTo>
                    <a:pt x="892" y="813"/>
                  </a:lnTo>
                  <a:lnTo>
                    <a:pt x="893" y="814"/>
                  </a:lnTo>
                  <a:lnTo>
                    <a:pt x="894" y="814"/>
                  </a:lnTo>
                  <a:lnTo>
                    <a:pt x="894" y="814"/>
                  </a:lnTo>
                  <a:lnTo>
                    <a:pt x="895" y="815"/>
                  </a:lnTo>
                  <a:lnTo>
                    <a:pt x="895" y="815"/>
                  </a:lnTo>
                  <a:lnTo>
                    <a:pt x="898" y="816"/>
                  </a:lnTo>
                  <a:lnTo>
                    <a:pt x="898" y="816"/>
                  </a:lnTo>
                  <a:lnTo>
                    <a:pt x="900" y="816"/>
                  </a:lnTo>
                  <a:lnTo>
                    <a:pt x="901" y="817"/>
                  </a:lnTo>
                  <a:lnTo>
                    <a:pt x="904" y="817"/>
                  </a:lnTo>
                  <a:lnTo>
                    <a:pt x="905" y="818"/>
                  </a:lnTo>
                  <a:lnTo>
                    <a:pt x="905" y="818"/>
                  </a:lnTo>
                  <a:lnTo>
                    <a:pt x="906" y="818"/>
                  </a:lnTo>
                  <a:lnTo>
                    <a:pt x="907" y="818"/>
                  </a:lnTo>
                  <a:lnTo>
                    <a:pt x="907" y="818"/>
                  </a:lnTo>
                  <a:lnTo>
                    <a:pt x="912" y="820"/>
                  </a:lnTo>
                  <a:lnTo>
                    <a:pt x="915" y="821"/>
                  </a:lnTo>
                  <a:lnTo>
                    <a:pt x="916" y="821"/>
                  </a:lnTo>
                  <a:lnTo>
                    <a:pt x="918" y="821"/>
                  </a:lnTo>
                  <a:lnTo>
                    <a:pt x="918" y="821"/>
                  </a:lnTo>
                  <a:lnTo>
                    <a:pt x="918" y="821"/>
                  </a:lnTo>
                  <a:lnTo>
                    <a:pt x="918" y="821"/>
                  </a:lnTo>
                  <a:lnTo>
                    <a:pt x="921" y="822"/>
                  </a:lnTo>
                  <a:lnTo>
                    <a:pt x="921" y="822"/>
                  </a:lnTo>
                  <a:lnTo>
                    <a:pt x="921" y="822"/>
                  </a:lnTo>
                  <a:lnTo>
                    <a:pt x="922" y="822"/>
                  </a:lnTo>
                  <a:lnTo>
                    <a:pt x="923" y="822"/>
                  </a:lnTo>
                  <a:lnTo>
                    <a:pt x="925" y="823"/>
                  </a:lnTo>
                  <a:lnTo>
                    <a:pt x="925" y="823"/>
                  </a:lnTo>
                  <a:lnTo>
                    <a:pt x="932" y="824"/>
                  </a:lnTo>
                  <a:lnTo>
                    <a:pt x="933" y="824"/>
                  </a:lnTo>
                  <a:lnTo>
                    <a:pt x="933" y="824"/>
                  </a:lnTo>
                  <a:lnTo>
                    <a:pt x="935" y="825"/>
                  </a:lnTo>
                  <a:lnTo>
                    <a:pt x="937" y="825"/>
                  </a:lnTo>
                  <a:lnTo>
                    <a:pt x="938" y="825"/>
                  </a:lnTo>
                  <a:lnTo>
                    <a:pt x="946" y="826"/>
                  </a:lnTo>
                  <a:lnTo>
                    <a:pt x="955" y="827"/>
                  </a:lnTo>
                  <a:lnTo>
                    <a:pt x="956" y="827"/>
                  </a:lnTo>
                  <a:lnTo>
                    <a:pt x="956" y="828"/>
                  </a:lnTo>
                  <a:lnTo>
                    <a:pt x="956" y="828"/>
                  </a:lnTo>
                  <a:lnTo>
                    <a:pt x="960" y="828"/>
                  </a:lnTo>
                  <a:lnTo>
                    <a:pt x="961" y="828"/>
                  </a:lnTo>
                  <a:lnTo>
                    <a:pt x="963" y="828"/>
                  </a:lnTo>
                  <a:lnTo>
                    <a:pt x="965" y="828"/>
                  </a:lnTo>
                  <a:lnTo>
                    <a:pt x="966" y="829"/>
                  </a:lnTo>
                  <a:lnTo>
                    <a:pt x="966" y="829"/>
                  </a:lnTo>
                  <a:lnTo>
                    <a:pt x="967" y="829"/>
                  </a:lnTo>
                  <a:lnTo>
                    <a:pt x="968" y="829"/>
                  </a:lnTo>
                  <a:lnTo>
                    <a:pt x="969" y="829"/>
                  </a:lnTo>
                  <a:lnTo>
                    <a:pt x="970" y="829"/>
                  </a:lnTo>
                  <a:lnTo>
                    <a:pt x="972" y="829"/>
                  </a:lnTo>
                  <a:lnTo>
                    <a:pt x="973" y="829"/>
                  </a:lnTo>
                  <a:lnTo>
                    <a:pt x="979" y="830"/>
                  </a:lnTo>
                  <a:lnTo>
                    <a:pt x="980" y="830"/>
                  </a:lnTo>
                  <a:lnTo>
                    <a:pt x="981" y="830"/>
                  </a:lnTo>
                  <a:lnTo>
                    <a:pt x="982" y="830"/>
                  </a:lnTo>
                  <a:lnTo>
                    <a:pt x="985" y="830"/>
                  </a:lnTo>
                  <a:lnTo>
                    <a:pt x="989" y="830"/>
                  </a:lnTo>
                  <a:lnTo>
                    <a:pt x="990" y="830"/>
                  </a:lnTo>
                  <a:lnTo>
                    <a:pt x="991" y="830"/>
                  </a:lnTo>
                  <a:lnTo>
                    <a:pt x="995" y="831"/>
                  </a:lnTo>
                  <a:lnTo>
                    <a:pt x="997" y="831"/>
                  </a:lnTo>
                  <a:lnTo>
                    <a:pt x="999" y="831"/>
                  </a:lnTo>
                  <a:lnTo>
                    <a:pt x="1002" y="831"/>
                  </a:lnTo>
                  <a:lnTo>
                    <a:pt x="1004" y="831"/>
                  </a:lnTo>
                  <a:lnTo>
                    <a:pt x="1005" y="831"/>
                  </a:lnTo>
                  <a:lnTo>
                    <a:pt x="1005" y="831"/>
                  </a:lnTo>
                  <a:lnTo>
                    <a:pt x="1009" y="831"/>
                  </a:lnTo>
                  <a:lnTo>
                    <a:pt x="1011" y="831"/>
                  </a:lnTo>
                  <a:lnTo>
                    <a:pt x="1011" y="831"/>
                  </a:lnTo>
                  <a:lnTo>
                    <a:pt x="1011" y="831"/>
                  </a:lnTo>
                  <a:lnTo>
                    <a:pt x="1013" y="831"/>
                  </a:lnTo>
                  <a:lnTo>
                    <a:pt x="1013" y="831"/>
                  </a:lnTo>
                  <a:lnTo>
                    <a:pt x="1014" y="831"/>
                  </a:lnTo>
                  <a:lnTo>
                    <a:pt x="1018" y="831"/>
                  </a:lnTo>
                  <a:lnTo>
                    <a:pt x="1018" y="831"/>
                  </a:lnTo>
                  <a:lnTo>
                    <a:pt x="1020" y="831"/>
                  </a:lnTo>
                  <a:lnTo>
                    <a:pt x="1021" y="831"/>
                  </a:lnTo>
                  <a:lnTo>
                    <a:pt x="1022" y="832"/>
                  </a:lnTo>
                  <a:lnTo>
                    <a:pt x="1023" y="832"/>
                  </a:lnTo>
                  <a:lnTo>
                    <a:pt x="1025" y="832"/>
                  </a:lnTo>
                  <a:lnTo>
                    <a:pt x="1026" y="832"/>
                  </a:lnTo>
                  <a:lnTo>
                    <a:pt x="1027" y="832"/>
                  </a:lnTo>
                  <a:lnTo>
                    <a:pt x="1027" y="832"/>
                  </a:lnTo>
                  <a:lnTo>
                    <a:pt x="1028" y="832"/>
                  </a:lnTo>
                  <a:lnTo>
                    <a:pt x="1029" y="832"/>
                  </a:lnTo>
                  <a:lnTo>
                    <a:pt x="1030" y="832"/>
                  </a:lnTo>
                  <a:lnTo>
                    <a:pt x="1031" y="832"/>
                  </a:lnTo>
                  <a:lnTo>
                    <a:pt x="1031" y="832"/>
                  </a:lnTo>
                  <a:lnTo>
                    <a:pt x="1031" y="832"/>
                  </a:lnTo>
                  <a:lnTo>
                    <a:pt x="1032" y="832"/>
                  </a:lnTo>
                  <a:lnTo>
                    <a:pt x="1036" y="832"/>
                  </a:lnTo>
                  <a:lnTo>
                    <a:pt x="1038" y="832"/>
                  </a:lnTo>
                  <a:lnTo>
                    <a:pt x="1040" y="832"/>
                  </a:lnTo>
                  <a:lnTo>
                    <a:pt x="1041" y="832"/>
                  </a:lnTo>
                  <a:lnTo>
                    <a:pt x="1041" y="832"/>
                  </a:lnTo>
                  <a:lnTo>
                    <a:pt x="1043" y="832"/>
                  </a:lnTo>
                  <a:lnTo>
                    <a:pt x="1043" y="832"/>
                  </a:lnTo>
                  <a:lnTo>
                    <a:pt x="1046" y="832"/>
                  </a:lnTo>
                  <a:lnTo>
                    <a:pt x="1047" y="832"/>
                  </a:lnTo>
                  <a:lnTo>
                    <a:pt x="1049" y="832"/>
                  </a:lnTo>
                  <a:lnTo>
                    <a:pt x="1049" y="832"/>
                  </a:lnTo>
                  <a:lnTo>
                    <a:pt x="1050" y="832"/>
                  </a:lnTo>
                  <a:lnTo>
                    <a:pt x="1050" y="832"/>
                  </a:lnTo>
                  <a:lnTo>
                    <a:pt x="1050" y="832"/>
                  </a:lnTo>
                  <a:lnTo>
                    <a:pt x="1052" y="832"/>
                  </a:lnTo>
                  <a:lnTo>
                    <a:pt x="1053" y="832"/>
                  </a:lnTo>
                  <a:lnTo>
                    <a:pt x="1053" y="832"/>
                  </a:lnTo>
                  <a:lnTo>
                    <a:pt x="1055" y="832"/>
                  </a:lnTo>
                  <a:lnTo>
                    <a:pt x="1060" y="832"/>
                  </a:lnTo>
                  <a:lnTo>
                    <a:pt x="1060" y="832"/>
                  </a:lnTo>
                  <a:lnTo>
                    <a:pt x="1062" y="832"/>
                  </a:lnTo>
                  <a:lnTo>
                    <a:pt x="1063" y="832"/>
                  </a:lnTo>
                  <a:lnTo>
                    <a:pt x="1063" y="832"/>
                  </a:lnTo>
                  <a:lnTo>
                    <a:pt x="1066" y="832"/>
                  </a:lnTo>
                  <a:lnTo>
                    <a:pt x="1068" y="832"/>
                  </a:lnTo>
                  <a:lnTo>
                    <a:pt x="1070" y="832"/>
                  </a:lnTo>
                  <a:lnTo>
                    <a:pt x="1071" y="832"/>
                  </a:lnTo>
                  <a:lnTo>
                    <a:pt x="1071" y="832"/>
                  </a:lnTo>
                  <a:lnTo>
                    <a:pt x="1072" y="832"/>
                  </a:lnTo>
                  <a:lnTo>
                    <a:pt x="1073" y="832"/>
                  </a:lnTo>
                  <a:lnTo>
                    <a:pt x="1074" y="832"/>
                  </a:lnTo>
                  <a:lnTo>
                    <a:pt x="1074" y="832"/>
                  </a:lnTo>
                  <a:lnTo>
                    <a:pt x="1074" y="832"/>
                  </a:lnTo>
                  <a:lnTo>
                    <a:pt x="1075" y="832"/>
                  </a:lnTo>
                  <a:lnTo>
                    <a:pt x="1076" y="832"/>
                  </a:lnTo>
                  <a:lnTo>
                    <a:pt x="1078" y="832"/>
                  </a:lnTo>
                  <a:lnTo>
                    <a:pt x="1081" y="832"/>
                  </a:lnTo>
                  <a:lnTo>
                    <a:pt x="1087" y="832"/>
                  </a:lnTo>
                  <a:lnTo>
                    <a:pt x="1088" y="832"/>
                  </a:lnTo>
                  <a:lnTo>
                    <a:pt x="1089" y="832"/>
                  </a:lnTo>
                  <a:lnTo>
                    <a:pt x="1090" y="832"/>
                  </a:lnTo>
                  <a:lnTo>
                    <a:pt x="1091" y="832"/>
                  </a:lnTo>
                  <a:lnTo>
                    <a:pt x="1093" y="832"/>
                  </a:lnTo>
                  <a:lnTo>
                    <a:pt x="1095" y="832"/>
                  </a:lnTo>
                  <a:lnTo>
                    <a:pt x="1096" y="832"/>
                  </a:lnTo>
                  <a:lnTo>
                    <a:pt x="1096" y="832"/>
                  </a:lnTo>
                  <a:lnTo>
                    <a:pt x="1098" y="832"/>
                  </a:lnTo>
                  <a:lnTo>
                    <a:pt x="1103" y="832"/>
                  </a:lnTo>
                  <a:lnTo>
                    <a:pt x="1104" y="832"/>
                  </a:lnTo>
                  <a:lnTo>
                    <a:pt x="1106" y="832"/>
                  </a:lnTo>
                  <a:lnTo>
                    <a:pt x="1110" y="832"/>
                  </a:lnTo>
                  <a:lnTo>
                    <a:pt x="1112" y="832"/>
                  </a:lnTo>
                  <a:lnTo>
                    <a:pt x="1117" y="832"/>
                  </a:lnTo>
                  <a:lnTo>
                    <a:pt x="1121" y="833"/>
                  </a:lnTo>
                  <a:lnTo>
                    <a:pt x="1121" y="833"/>
                  </a:lnTo>
                  <a:lnTo>
                    <a:pt x="1125" y="833"/>
                  </a:lnTo>
                  <a:lnTo>
                    <a:pt x="1125" y="833"/>
                  </a:lnTo>
                  <a:lnTo>
                    <a:pt x="1132" y="833"/>
                  </a:lnTo>
                  <a:lnTo>
                    <a:pt x="1132" y="833"/>
                  </a:lnTo>
                  <a:lnTo>
                    <a:pt x="1133" y="833"/>
                  </a:lnTo>
                  <a:lnTo>
                    <a:pt x="1133" y="833"/>
                  </a:lnTo>
                  <a:lnTo>
                    <a:pt x="1134" y="833"/>
                  </a:lnTo>
                  <a:lnTo>
                    <a:pt x="1134" y="833"/>
                  </a:lnTo>
                  <a:lnTo>
                    <a:pt x="1134" y="833"/>
                  </a:lnTo>
                  <a:lnTo>
                    <a:pt x="1137" y="833"/>
                  </a:lnTo>
                  <a:lnTo>
                    <a:pt x="1137" y="833"/>
                  </a:lnTo>
                  <a:lnTo>
                    <a:pt x="1139" y="833"/>
                  </a:lnTo>
                  <a:lnTo>
                    <a:pt x="1139" y="833"/>
                  </a:lnTo>
                  <a:lnTo>
                    <a:pt x="1141" y="833"/>
                  </a:lnTo>
                  <a:lnTo>
                    <a:pt x="1142" y="833"/>
                  </a:lnTo>
                  <a:lnTo>
                    <a:pt x="1150" y="833"/>
                  </a:lnTo>
                  <a:lnTo>
                    <a:pt x="1151" y="833"/>
                  </a:lnTo>
                  <a:lnTo>
                    <a:pt x="1154" y="833"/>
                  </a:lnTo>
                  <a:lnTo>
                    <a:pt x="1154" y="833"/>
                  </a:lnTo>
                  <a:lnTo>
                    <a:pt x="1157" y="833"/>
                  </a:lnTo>
                  <a:lnTo>
                    <a:pt x="1157" y="833"/>
                  </a:lnTo>
                  <a:lnTo>
                    <a:pt x="1157" y="833"/>
                  </a:lnTo>
                  <a:lnTo>
                    <a:pt x="1159" y="833"/>
                  </a:lnTo>
                  <a:lnTo>
                    <a:pt x="1160" y="833"/>
                  </a:lnTo>
                  <a:lnTo>
                    <a:pt x="1162" y="833"/>
                  </a:lnTo>
                  <a:lnTo>
                    <a:pt x="1167" y="833"/>
                  </a:lnTo>
                  <a:lnTo>
                    <a:pt x="1170" y="833"/>
                  </a:lnTo>
                  <a:lnTo>
                    <a:pt x="1171" y="833"/>
                  </a:lnTo>
                  <a:lnTo>
                    <a:pt x="1172" y="833"/>
                  </a:lnTo>
                  <a:lnTo>
                    <a:pt x="1176" y="833"/>
                  </a:lnTo>
                  <a:lnTo>
                    <a:pt x="1177" y="833"/>
                  </a:lnTo>
                  <a:lnTo>
                    <a:pt x="1178" y="833"/>
                  </a:lnTo>
                  <a:lnTo>
                    <a:pt x="1178" y="833"/>
                  </a:lnTo>
                  <a:lnTo>
                    <a:pt x="1178" y="833"/>
                  </a:lnTo>
                  <a:lnTo>
                    <a:pt x="1179" y="833"/>
                  </a:lnTo>
                  <a:lnTo>
                    <a:pt x="1180" y="833"/>
                  </a:lnTo>
                  <a:lnTo>
                    <a:pt x="1180" y="833"/>
                  </a:lnTo>
                  <a:lnTo>
                    <a:pt x="1180" y="833"/>
                  </a:lnTo>
                  <a:lnTo>
                    <a:pt x="1181" y="833"/>
                  </a:lnTo>
                  <a:lnTo>
                    <a:pt x="1183" y="833"/>
                  </a:lnTo>
                  <a:lnTo>
                    <a:pt x="1184" y="833"/>
                  </a:lnTo>
                  <a:lnTo>
                    <a:pt x="1184" y="833"/>
                  </a:lnTo>
                  <a:lnTo>
                    <a:pt x="1189" y="833"/>
                  </a:lnTo>
                  <a:lnTo>
                    <a:pt x="1189" y="833"/>
                  </a:lnTo>
                  <a:lnTo>
                    <a:pt x="1189" y="833"/>
                  </a:lnTo>
                  <a:lnTo>
                    <a:pt x="1192" y="833"/>
                  </a:lnTo>
                  <a:lnTo>
                    <a:pt x="1193" y="833"/>
                  </a:lnTo>
                  <a:lnTo>
                    <a:pt x="1196" y="833"/>
                  </a:lnTo>
                  <a:lnTo>
                    <a:pt x="1197" y="833"/>
                  </a:lnTo>
                  <a:lnTo>
                    <a:pt x="1199" y="833"/>
                  </a:lnTo>
                  <a:lnTo>
                    <a:pt x="1199" y="833"/>
                  </a:lnTo>
                  <a:lnTo>
                    <a:pt x="1199" y="833"/>
                  </a:lnTo>
                  <a:lnTo>
                    <a:pt x="1203" y="833"/>
                  </a:lnTo>
                  <a:lnTo>
                    <a:pt x="1203" y="833"/>
                  </a:lnTo>
                  <a:lnTo>
                    <a:pt x="1203" y="833"/>
                  </a:lnTo>
                  <a:lnTo>
                    <a:pt x="1204" y="833"/>
                  </a:lnTo>
                  <a:lnTo>
                    <a:pt x="1205" y="833"/>
                  </a:lnTo>
                  <a:lnTo>
                    <a:pt x="1206" y="833"/>
                  </a:lnTo>
                  <a:lnTo>
                    <a:pt x="1208" y="833"/>
                  </a:lnTo>
                  <a:lnTo>
                    <a:pt x="1208" y="833"/>
                  </a:lnTo>
                  <a:lnTo>
                    <a:pt x="1209" y="833"/>
                  </a:lnTo>
                  <a:lnTo>
                    <a:pt x="1210" y="833"/>
                  </a:lnTo>
                  <a:lnTo>
                    <a:pt x="1213" y="833"/>
                  </a:lnTo>
                  <a:lnTo>
                    <a:pt x="1213" y="833"/>
                  </a:lnTo>
                  <a:lnTo>
                    <a:pt x="1219" y="833"/>
                  </a:lnTo>
                  <a:lnTo>
                    <a:pt x="1220" y="833"/>
                  </a:lnTo>
                  <a:lnTo>
                    <a:pt x="1220" y="833"/>
                  </a:lnTo>
                  <a:lnTo>
                    <a:pt x="1221" y="833"/>
                  </a:lnTo>
                  <a:lnTo>
                    <a:pt x="1221" y="833"/>
                  </a:lnTo>
                  <a:lnTo>
                    <a:pt x="1222" y="833"/>
                  </a:lnTo>
                  <a:lnTo>
                    <a:pt x="1223" y="833"/>
                  </a:lnTo>
                  <a:lnTo>
                    <a:pt x="1224" y="833"/>
                  </a:lnTo>
                  <a:lnTo>
                    <a:pt x="1224" y="833"/>
                  </a:lnTo>
                  <a:lnTo>
                    <a:pt x="1227" y="833"/>
                  </a:lnTo>
                  <a:lnTo>
                    <a:pt x="1228" y="833"/>
                  </a:lnTo>
                  <a:lnTo>
                    <a:pt x="1229" y="833"/>
                  </a:lnTo>
                  <a:lnTo>
                    <a:pt x="1229" y="833"/>
                  </a:lnTo>
                  <a:lnTo>
                    <a:pt x="1231" y="833"/>
                  </a:lnTo>
                  <a:lnTo>
                    <a:pt x="1233" y="833"/>
                  </a:lnTo>
                  <a:lnTo>
                    <a:pt x="1235" y="833"/>
                  </a:lnTo>
                  <a:lnTo>
                    <a:pt x="1237" y="833"/>
                  </a:lnTo>
                  <a:lnTo>
                    <a:pt x="1239" y="833"/>
                  </a:lnTo>
                  <a:lnTo>
                    <a:pt x="1245" y="833"/>
                  </a:lnTo>
                  <a:lnTo>
                    <a:pt x="1248" y="833"/>
                  </a:lnTo>
                  <a:lnTo>
                    <a:pt x="1252" y="833"/>
                  </a:lnTo>
                  <a:lnTo>
                    <a:pt x="1254" y="833"/>
                  </a:lnTo>
                  <a:lnTo>
                    <a:pt x="1255" y="833"/>
                  </a:lnTo>
                  <a:lnTo>
                    <a:pt x="1258" y="833"/>
                  </a:lnTo>
                  <a:lnTo>
                    <a:pt x="1258" y="833"/>
                  </a:lnTo>
                  <a:lnTo>
                    <a:pt x="1258" y="833"/>
                  </a:lnTo>
                  <a:lnTo>
                    <a:pt x="1259" y="833"/>
                  </a:lnTo>
                  <a:lnTo>
                    <a:pt x="1259" y="833"/>
                  </a:lnTo>
                  <a:lnTo>
                    <a:pt x="1268" y="833"/>
                  </a:lnTo>
                  <a:lnTo>
                    <a:pt x="1270" y="833"/>
                  </a:lnTo>
                  <a:lnTo>
                    <a:pt x="1270" y="833"/>
                  </a:lnTo>
                  <a:lnTo>
                    <a:pt x="1271" y="833"/>
                  </a:lnTo>
                  <a:lnTo>
                    <a:pt x="1272" y="833"/>
                  </a:lnTo>
                  <a:lnTo>
                    <a:pt x="1276" y="833"/>
                  </a:lnTo>
                  <a:lnTo>
                    <a:pt x="1277" y="833"/>
                  </a:lnTo>
                  <a:lnTo>
                    <a:pt x="1277" y="833"/>
                  </a:lnTo>
                  <a:lnTo>
                    <a:pt x="1277" y="833"/>
                  </a:lnTo>
                  <a:lnTo>
                    <a:pt x="1279" y="833"/>
                  </a:lnTo>
                  <a:lnTo>
                    <a:pt x="1279" y="833"/>
                  </a:lnTo>
                  <a:lnTo>
                    <a:pt x="1280" y="833"/>
                  </a:lnTo>
                  <a:lnTo>
                    <a:pt x="1281" y="833"/>
                  </a:lnTo>
                  <a:lnTo>
                    <a:pt x="1281" y="833"/>
                  </a:lnTo>
                  <a:lnTo>
                    <a:pt x="1282" y="833"/>
                  </a:lnTo>
                  <a:lnTo>
                    <a:pt x="1282" y="833"/>
                  </a:lnTo>
                  <a:lnTo>
                    <a:pt x="1283" y="833"/>
                  </a:lnTo>
                  <a:lnTo>
                    <a:pt x="1283" y="833"/>
                  </a:lnTo>
                  <a:lnTo>
                    <a:pt x="1285" y="833"/>
                  </a:lnTo>
                  <a:lnTo>
                    <a:pt x="1289" y="833"/>
                  </a:lnTo>
                  <a:lnTo>
                    <a:pt x="1291" y="833"/>
                  </a:lnTo>
                  <a:lnTo>
                    <a:pt x="1294" y="833"/>
                  </a:lnTo>
                  <a:lnTo>
                    <a:pt x="1294" y="833"/>
                  </a:lnTo>
                  <a:lnTo>
                    <a:pt x="1295" y="833"/>
                  </a:lnTo>
                  <a:lnTo>
                    <a:pt x="1297" y="833"/>
                  </a:lnTo>
                  <a:lnTo>
                    <a:pt x="1299" y="833"/>
                  </a:lnTo>
                  <a:lnTo>
                    <a:pt x="1300" y="833"/>
                  </a:lnTo>
                  <a:lnTo>
                    <a:pt x="1302" y="833"/>
                  </a:lnTo>
                  <a:lnTo>
                    <a:pt x="1303" y="833"/>
                  </a:lnTo>
                  <a:lnTo>
                    <a:pt x="1305" y="833"/>
                  </a:lnTo>
                  <a:lnTo>
                    <a:pt x="1305" y="833"/>
                  </a:lnTo>
                  <a:lnTo>
                    <a:pt x="1307" y="833"/>
                  </a:lnTo>
                  <a:lnTo>
                    <a:pt x="1308" y="833"/>
                  </a:lnTo>
                  <a:lnTo>
                    <a:pt x="1309" y="833"/>
                  </a:lnTo>
                  <a:lnTo>
                    <a:pt x="1309" y="833"/>
                  </a:lnTo>
                  <a:lnTo>
                    <a:pt x="1309" y="833"/>
                  </a:lnTo>
                  <a:lnTo>
                    <a:pt x="1314" y="833"/>
                  </a:lnTo>
                  <a:lnTo>
                    <a:pt x="1316" y="833"/>
                  </a:lnTo>
                  <a:lnTo>
                    <a:pt x="1317" y="833"/>
                  </a:lnTo>
                  <a:lnTo>
                    <a:pt x="1318" y="833"/>
                  </a:lnTo>
                  <a:lnTo>
                    <a:pt x="1320" y="833"/>
                  </a:lnTo>
                  <a:lnTo>
                    <a:pt x="1321" y="833"/>
                  </a:lnTo>
                  <a:lnTo>
                    <a:pt x="1324" y="833"/>
                  </a:lnTo>
                  <a:lnTo>
                    <a:pt x="1326" y="833"/>
                  </a:lnTo>
                  <a:lnTo>
                    <a:pt x="1326" y="833"/>
                  </a:lnTo>
                  <a:lnTo>
                    <a:pt x="1328" y="833"/>
                  </a:lnTo>
                  <a:lnTo>
                    <a:pt x="1329" y="833"/>
                  </a:lnTo>
                  <a:lnTo>
                    <a:pt x="1330" y="833"/>
                  </a:lnTo>
                  <a:lnTo>
                    <a:pt x="1331" y="833"/>
                  </a:lnTo>
                  <a:lnTo>
                    <a:pt x="1335" y="833"/>
                  </a:lnTo>
                  <a:lnTo>
                    <a:pt x="1336" y="833"/>
                  </a:lnTo>
                  <a:lnTo>
                    <a:pt x="1337" y="833"/>
                  </a:lnTo>
                  <a:lnTo>
                    <a:pt x="1337" y="833"/>
                  </a:lnTo>
                  <a:lnTo>
                    <a:pt x="1337" y="833"/>
                  </a:lnTo>
                  <a:lnTo>
                    <a:pt x="1337" y="833"/>
                  </a:lnTo>
                  <a:lnTo>
                    <a:pt x="1337" y="833"/>
                  </a:lnTo>
                  <a:lnTo>
                    <a:pt x="1341" y="833"/>
                  </a:lnTo>
                  <a:lnTo>
                    <a:pt x="1344" y="833"/>
                  </a:lnTo>
                  <a:lnTo>
                    <a:pt x="1345" y="833"/>
                  </a:lnTo>
                  <a:lnTo>
                    <a:pt x="1345" y="833"/>
                  </a:lnTo>
                  <a:lnTo>
                    <a:pt x="1346" y="833"/>
                  </a:lnTo>
                  <a:lnTo>
                    <a:pt x="1346" y="833"/>
                  </a:lnTo>
                  <a:lnTo>
                    <a:pt x="1346" y="833"/>
                  </a:lnTo>
                  <a:lnTo>
                    <a:pt x="1346" y="833"/>
                  </a:lnTo>
                  <a:lnTo>
                    <a:pt x="1351" y="833"/>
                  </a:lnTo>
                  <a:lnTo>
                    <a:pt x="1352" y="833"/>
                  </a:lnTo>
                  <a:lnTo>
                    <a:pt x="1352" y="833"/>
                  </a:lnTo>
                  <a:lnTo>
                    <a:pt x="1353" y="833"/>
                  </a:lnTo>
                  <a:lnTo>
                    <a:pt x="1356" y="833"/>
                  </a:lnTo>
                  <a:lnTo>
                    <a:pt x="1356" y="833"/>
                  </a:lnTo>
                  <a:lnTo>
                    <a:pt x="1359" y="833"/>
                  </a:lnTo>
                  <a:lnTo>
                    <a:pt x="1359" y="833"/>
                  </a:lnTo>
                  <a:lnTo>
                    <a:pt x="1360" y="833"/>
                  </a:lnTo>
                  <a:lnTo>
                    <a:pt x="1362" y="833"/>
                  </a:lnTo>
                  <a:lnTo>
                    <a:pt x="1365" y="833"/>
                  </a:lnTo>
                  <a:lnTo>
                    <a:pt x="1365" y="833"/>
                  </a:lnTo>
                  <a:lnTo>
                    <a:pt x="1366" y="833"/>
                  </a:lnTo>
                  <a:lnTo>
                    <a:pt x="1366" y="833"/>
                  </a:lnTo>
                  <a:lnTo>
                    <a:pt x="1367" y="833"/>
                  </a:lnTo>
                  <a:lnTo>
                    <a:pt x="1370" y="833"/>
                  </a:lnTo>
                  <a:lnTo>
                    <a:pt x="1371" y="833"/>
                  </a:lnTo>
                  <a:lnTo>
                    <a:pt x="1372" y="833"/>
                  </a:lnTo>
                  <a:lnTo>
                    <a:pt x="1374" y="833"/>
                  </a:lnTo>
                  <a:lnTo>
                    <a:pt x="1374" y="833"/>
                  </a:lnTo>
                  <a:lnTo>
                    <a:pt x="1381" y="833"/>
                  </a:lnTo>
                  <a:lnTo>
                    <a:pt x="1382" y="833"/>
                  </a:lnTo>
                  <a:lnTo>
                    <a:pt x="1383" y="833"/>
                  </a:lnTo>
                  <a:lnTo>
                    <a:pt x="1384" y="833"/>
                  </a:lnTo>
                  <a:lnTo>
                    <a:pt x="1388" y="833"/>
                  </a:lnTo>
                  <a:lnTo>
                    <a:pt x="1388" y="833"/>
                  </a:lnTo>
                  <a:lnTo>
                    <a:pt x="1389" y="833"/>
                  </a:lnTo>
                  <a:lnTo>
                    <a:pt x="1390" y="833"/>
                  </a:lnTo>
                  <a:lnTo>
                    <a:pt x="1393" y="833"/>
                  </a:lnTo>
                  <a:lnTo>
                    <a:pt x="1393" y="833"/>
                  </a:lnTo>
                  <a:lnTo>
                    <a:pt x="1394" y="833"/>
                  </a:lnTo>
                  <a:lnTo>
                    <a:pt x="1394" y="833"/>
                  </a:lnTo>
                  <a:lnTo>
                    <a:pt x="1395" y="833"/>
                  </a:lnTo>
                  <a:lnTo>
                    <a:pt x="1395" y="833"/>
                  </a:lnTo>
                  <a:lnTo>
                    <a:pt x="1396" y="833"/>
                  </a:lnTo>
                  <a:lnTo>
                    <a:pt x="1396" y="833"/>
                  </a:lnTo>
                  <a:lnTo>
                    <a:pt x="1396" y="833"/>
                  </a:lnTo>
                  <a:lnTo>
                    <a:pt x="1397" y="833"/>
                  </a:lnTo>
                  <a:lnTo>
                    <a:pt x="1397" y="833"/>
                  </a:lnTo>
                  <a:lnTo>
                    <a:pt x="1397" y="833"/>
                  </a:lnTo>
                  <a:lnTo>
                    <a:pt x="1398" y="833"/>
                  </a:lnTo>
                  <a:lnTo>
                    <a:pt x="1399" y="833"/>
                  </a:lnTo>
                  <a:lnTo>
                    <a:pt x="1401" y="833"/>
                  </a:lnTo>
                  <a:lnTo>
                    <a:pt x="1401" y="833"/>
                  </a:lnTo>
                  <a:lnTo>
                    <a:pt x="1402" y="833"/>
                  </a:lnTo>
                  <a:lnTo>
                    <a:pt x="1404" y="833"/>
                  </a:lnTo>
                  <a:lnTo>
                    <a:pt x="1404" y="833"/>
                  </a:lnTo>
                  <a:lnTo>
                    <a:pt x="1404" y="833"/>
                  </a:lnTo>
                  <a:lnTo>
                    <a:pt x="1408" y="833"/>
                  </a:lnTo>
                  <a:lnTo>
                    <a:pt x="1408" y="833"/>
                  </a:lnTo>
                  <a:lnTo>
                    <a:pt x="1409" y="833"/>
                  </a:lnTo>
                  <a:lnTo>
                    <a:pt x="1409" y="833"/>
                  </a:lnTo>
                  <a:lnTo>
                    <a:pt x="1411" y="833"/>
                  </a:lnTo>
                  <a:lnTo>
                    <a:pt x="1413" y="833"/>
                  </a:lnTo>
                  <a:lnTo>
                    <a:pt x="1416" y="833"/>
                  </a:lnTo>
                  <a:lnTo>
                    <a:pt x="1418" y="833"/>
                  </a:lnTo>
                  <a:lnTo>
                    <a:pt x="1418" y="833"/>
                  </a:lnTo>
                  <a:lnTo>
                    <a:pt x="1420" y="833"/>
                  </a:lnTo>
                  <a:lnTo>
                    <a:pt x="1421" y="833"/>
                  </a:lnTo>
                  <a:lnTo>
                    <a:pt x="1422" y="833"/>
                  </a:lnTo>
                  <a:lnTo>
                    <a:pt x="1422" y="833"/>
                  </a:lnTo>
                  <a:lnTo>
                    <a:pt x="1422" y="833"/>
                  </a:lnTo>
                  <a:lnTo>
                    <a:pt x="1423" y="833"/>
                  </a:lnTo>
                  <a:lnTo>
                    <a:pt x="1424" y="833"/>
                  </a:lnTo>
                  <a:lnTo>
                    <a:pt x="1424" y="833"/>
                  </a:lnTo>
                  <a:lnTo>
                    <a:pt x="1425" y="833"/>
                  </a:lnTo>
                  <a:lnTo>
                    <a:pt x="1426" y="833"/>
                  </a:lnTo>
                  <a:lnTo>
                    <a:pt x="1427" y="833"/>
                  </a:lnTo>
                  <a:lnTo>
                    <a:pt x="1428" y="833"/>
                  </a:lnTo>
                  <a:lnTo>
                    <a:pt x="1428" y="833"/>
                  </a:lnTo>
                </a:path>
              </a:pathLst>
            </a:custGeom>
            <a:noFill/>
            <a:ln w="28575">
              <a:solidFill>
                <a:srgbClr val="1A47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
              <a:extLst>
                <a:ext uri="{FF2B5EF4-FFF2-40B4-BE49-F238E27FC236}">
                  <a16:creationId xmlns:a16="http://schemas.microsoft.com/office/drawing/2014/main" id="{1B44DC9C-3F88-178F-D0D5-DA372AF4474F}"/>
                </a:ext>
              </a:extLst>
            </p:cNvPr>
            <p:cNvSpPr>
              <a:spLocks/>
            </p:cNvSpPr>
            <p:nvPr/>
          </p:nvSpPr>
          <p:spPr bwMode="auto">
            <a:xfrm>
              <a:off x="1103313" y="1976438"/>
              <a:ext cx="3138488" cy="1830388"/>
            </a:xfrm>
            <a:custGeom>
              <a:avLst/>
              <a:gdLst>
                <a:gd name="T0" fmla="*/ 28 w 1428"/>
                <a:gd name="T1" fmla="*/ 832 h 833"/>
                <a:gd name="T2" fmla="*/ 56 w 1428"/>
                <a:gd name="T3" fmla="*/ 831 h 833"/>
                <a:gd name="T4" fmla="*/ 84 w 1428"/>
                <a:gd name="T5" fmla="*/ 830 h 833"/>
                <a:gd name="T6" fmla="*/ 109 w 1428"/>
                <a:gd name="T7" fmla="*/ 828 h 833"/>
                <a:gd name="T8" fmla="*/ 134 w 1428"/>
                <a:gd name="T9" fmla="*/ 824 h 833"/>
                <a:gd name="T10" fmla="*/ 161 w 1428"/>
                <a:gd name="T11" fmla="*/ 818 h 833"/>
                <a:gd name="T12" fmla="*/ 191 w 1428"/>
                <a:gd name="T13" fmla="*/ 807 h 833"/>
                <a:gd name="T14" fmla="*/ 210 w 1428"/>
                <a:gd name="T15" fmla="*/ 797 h 833"/>
                <a:gd name="T16" fmla="*/ 244 w 1428"/>
                <a:gd name="T17" fmla="*/ 769 h 833"/>
                <a:gd name="T18" fmla="*/ 265 w 1428"/>
                <a:gd name="T19" fmla="*/ 746 h 833"/>
                <a:gd name="T20" fmla="*/ 297 w 1428"/>
                <a:gd name="T21" fmla="*/ 696 h 833"/>
                <a:gd name="T22" fmla="*/ 314 w 1428"/>
                <a:gd name="T23" fmla="*/ 662 h 833"/>
                <a:gd name="T24" fmla="*/ 340 w 1428"/>
                <a:gd name="T25" fmla="*/ 601 h 833"/>
                <a:gd name="T26" fmla="*/ 365 w 1428"/>
                <a:gd name="T27" fmla="*/ 533 h 833"/>
                <a:gd name="T28" fmla="*/ 380 w 1428"/>
                <a:gd name="T29" fmla="*/ 487 h 833"/>
                <a:gd name="T30" fmla="*/ 398 w 1428"/>
                <a:gd name="T31" fmla="*/ 427 h 833"/>
                <a:gd name="T32" fmla="*/ 414 w 1428"/>
                <a:gd name="T33" fmla="*/ 371 h 833"/>
                <a:gd name="T34" fmla="*/ 432 w 1428"/>
                <a:gd name="T35" fmla="*/ 309 h 833"/>
                <a:gd name="T36" fmla="*/ 454 w 1428"/>
                <a:gd name="T37" fmla="*/ 233 h 833"/>
                <a:gd name="T38" fmla="*/ 470 w 1428"/>
                <a:gd name="T39" fmla="*/ 178 h 833"/>
                <a:gd name="T40" fmla="*/ 491 w 1428"/>
                <a:gd name="T41" fmla="*/ 117 h 833"/>
                <a:gd name="T42" fmla="*/ 509 w 1428"/>
                <a:gd name="T43" fmla="*/ 70 h 833"/>
                <a:gd name="T44" fmla="*/ 534 w 1428"/>
                <a:gd name="T45" fmla="*/ 25 h 833"/>
                <a:gd name="T46" fmla="*/ 559 w 1428"/>
                <a:gd name="T47" fmla="*/ 2 h 833"/>
                <a:gd name="T48" fmla="*/ 591 w 1428"/>
                <a:gd name="T49" fmla="*/ 8 h 833"/>
                <a:gd name="T50" fmla="*/ 607 w 1428"/>
                <a:gd name="T51" fmla="*/ 27 h 833"/>
                <a:gd name="T52" fmla="*/ 622 w 1428"/>
                <a:gd name="T53" fmla="*/ 53 h 833"/>
                <a:gd name="T54" fmla="*/ 641 w 1428"/>
                <a:gd name="T55" fmla="*/ 97 h 833"/>
                <a:gd name="T56" fmla="*/ 666 w 1428"/>
                <a:gd name="T57" fmla="*/ 168 h 833"/>
                <a:gd name="T58" fmla="*/ 686 w 1428"/>
                <a:gd name="T59" fmla="*/ 234 h 833"/>
                <a:gd name="T60" fmla="*/ 720 w 1428"/>
                <a:gd name="T61" fmla="*/ 351 h 833"/>
                <a:gd name="T62" fmla="*/ 743 w 1428"/>
                <a:gd name="T63" fmla="*/ 433 h 833"/>
                <a:gd name="T64" fmla="*/ 766 w 1428"/>
                <a:gd name="T65" fmla="*/ 508 h 833"/>
                <a:gd name="T66" fmla="*/ 792 w 1428"/>
                <a:gd name="T67" fmla="*/ 582 h 833"/>
                <a:gd name="T68" fmla="*/ 813 w 1428"/>
                <a:gd name="T69" fmla="*/ 636 h 833"/>
                <a:gd name="T70" fmla="*/ 842 w 1428"/>
                <a:gd name="T71" fmla="*/ 695 h 833"/>
                <a:gd name="T72" fmla="*/ 860 w 1428"/>
                <a:gd name="T73" fmla="*/ 725 h 833"/>
                <a:gd name="T74" fmla="*/ 872 w 1428"/>
                <a:gd name="T75" fmla="*/ 742 h 833"/>
                <a:gd name="T76" fmla="*/ 890 w 1428"/>
                <a:gd name="T77" fmla="*/ 764 h 833"/>
                <a:gd name="T78" fmla="*/ 905 w 1428"/>
                <a:gd name="T79" fmla="*/ 779 h 833"/>
                <a:gd name="T80" fmla="*/ 925 w 1428"/>
                <a:gd name="T81" fmla="*/ 794 h 833"/>
                <a:gd name="T82" fmla="*/ 965 w 1428"/>
                <a:gd name="T83" fmla="*/ 814 h 833"/>
                <a:gd name="T84" fmla="*/ 991 w 1428"/>
                <a:gd name="T85" fmla="*/ 822 h 833"/>
                <a:gd name="T86" fmla="*/ 1018 w 1428"/>
                <a:gd name="T87" fmla="*/ 826 h 833"/>
                <a:gd name="T88" fmla="*/ 1036 w 1428"/>
                <a:gd name="T89" fmla="*/ 828 h 833"/>
                <a:gd name="T90" fmla="*/ 1053 w 1428"/>
                <a:gd name="T91" fmla="*/ 830 h 833"/>
                <a:gd name="T92" fmla="*/ 1074 w 1428"/>
                <a:gd name="T93" fmla="*/ 831 h 833"/>
                <a:gd name="T94" fmla="*/ 1104 w 1428"/>
                <a:gd name="T95" fmla="*/ 832 h 833"/>
                <a:gd name="T96" fmla="*/ 1137 w 1428"/>
                <a:gd name="T97" fmla="*/ 832 h 833"/>
                <a:gd name="T98" fmla="*/ 1167 w 1428"/>
                <a:gd name="T99" fmla="*/ 832 h 833"/>
                <a:gd name="T100" fmla="*/ 1184 w 1428"/>
                <a:gd name="T101" fmla="*/ 832 h 833"/>
                <a:gd name="T102" fmla="*/ 1206 w 1428"/>
                <a:gd name="T103" fmla="*/ 833 h 833"/>
                <a:gd name="T104" fmla="*/ 1227 w 1428"/>
                <a:gd name="T105" fmla="*/ 833 h 833"/>
                <a:gd name="T106" fmla="*/ 1258 w 1428"/>
                <a:gd name="T107" fmla="*/ 833 h 833"/>
                <a:gd name="T108" fmla="*/ 1281 w 1428"/>
                <a:gd name="T109" fmla="*/ 833 h 833"/>
                <a:gd name="T110" fmla="*/ 1305 w 1428"/>
                <a:gd name="T111" fmla="*/ 833 h 833"/>
                <a:gd name="T112" fmla="*/ 1328 w 1428"/>
                <a:gd name="T113" fmla="*/ 833 h 833"/>
                <a:gd name="T114" fmla="*/ 1346 w 1428"/>
                <a:gd name="T115" fmla="*/ 833 h 833"/>
                <a:gd name="T116" fmla="*/ 1366 w 1428"/>
                <a:gd name="T117" fmla="*/ 833 h 833"/>
                <a:gd name="T118" fmla="*/ 1393 w 1428"/>
                <a:gd name="T119" fmla="*/ 833 h 833"/>
                <a:gd name="T120" fmla="*/ 1404 w 1428"/>
                <a:gd name="T121" fmla="*/ 833 h 833"/>
                <a:gd name="T122" fmla="*/ 1422 w 1428"/>
                <a:gd name="T123"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2"/>
                  </a:moveTo>
                  <a:lnTo>
                    <a:pt x="3" y="832"/>
                  </a:lnTo>
                  <a:lnTo>
                    <a:pt x="5" y="832"/>
                  </a:lnTo>
                  <a:lnTo>
                    <a:pt x="8" y="832"/>
                  </a:lnTo>
                  <a:lnTo>
                    <a:pt x="9" y="832"/>
                  </a:lnTo>
                  <a:lnTo>
                    <a:pt x="10" y="832"/>
                  </a:lnTo>
                  <a:lnTo>
                    <a:pt x="12" y="832"/>
                  </a:lnTo>
                  <a:lnTo>
                    <a:pt x="13" y="832"/>
                  </a:lnTo>
                  <a:lnTo>
                    <a:pt x="13" y="832"/>
                  </a:lnTo>
                  <a:lnTo>
                    <a:pt x="16" y="832"/>
                  </a:lnTo>
                  <a:lnTo>
                    <a:pt x="18" y="832"/>
                  </a:lnTo>
                  <a:lnTo>
                    <a:pt x="20" y="832"/>
                  </a:lnTo>
                  <a:lnTo>
                    <a:pt x="24" y="832"/>
                  </a:lnTo>
                  <a:lnTo>
                    <a:pt x="26" y="832"/>
                  </a:lnTo>
                  <a:lnTo>
                    <a:pt x="27" y="832"/>
                  </a:lnTo>
                  <a:lnTo>
                    <a:pt x="28" y="832"/>
                  </a:lnTo>
                  <a:lnTo>
                    <a:pt x="28" y="832"/>
                  </a:lnTo>
                  <a:lnTo>
                    <a:pt x="30" y="832"/>
                  </a:lnTo>
                  <a:lnTo>
                    <a:pt x="30" y="832"/>
                  </a:lnTo>
                  <a:lnTo>
                    <a:pt x="31" y="832"/>
                  </a:lnTo>
                  <a:lnTo>
                    <a:pt x="35" y="832"/>
                  </a:lnTo>
                  <a:lnTo>
                    <a:pt x="35" y="832"/>
                  </a:lnTo>
                  <a:lnTo>
                    <a:pt x="35" y="832"/>
                  </a:lnTo>
                  <a:lnTo>
                    <a:pt x="37" y="832"/>
                  </a:lnTo>
                  <a:lnTo>
                    <a:pt x="39" y="832"/>
                  </a:lnTo>
                  <a:lnTo>
                    <a:pt x="43" y="832"/>
                  </a:lnTo>
                  <a:lnTo>
                    <a:pt x="47" y="831"/>
                  </a:lnTo>
                  <a:lnTo>
                    <a:pt x="49" y="831"/>
                  </a:lnTo>
                  <a:lnTo>
                    <a:pt x="50" y="831"/>
                  </a:lnTo>
                  <a:lnTo>
                    <a:pt x="51" y="831"/>
                  </a:lnTo>
                  <a:lnTo>
                    <a:pt x="51" y="831"/>
                  </a:lnTo>
                  <a:lnTo>
                    <a:pt x="56" y="831"/>
                  </a:lnTo>
                  <a:lnTo>
                    <a:pt x="56" y="831"/>
                  </a:lnTo>
                  <a:lnTo>
                    <a:pt x="57" y="831"/>
                  </a:lnTo>
                  <a:lnTo>
                    <a:pt x="59" y="831"/>
                  </a:lnTo>
                  <a:lnTo>
                    <a:pt x="64" y="831"/>
                  </a:lnTo>
                  <a:lnTo>
                    <a:pt x="64" y="831"/>
                  </a:lnTo>
                  <a:lnTo>
                    <a:pt x="67" y="831"/>
                  </a:lnTo>
                  <a:lnTo>
                    <a:pt x="67" y="831"/>
                  </a:lnTo>
                  <a:lnTo>
                    <a:pt x="67" y="831"/>
                  </a:lnTo>
                  <a:lnTo>
                    <a:pt x="68" y="831"/>
                  </a:lnTo>
                  <a:lnTo>
                    <a:pt x="71" y="831"/>
                  </a:lnTo>
                  <a:lnTo>
                    <a:pt x="72" y="831"/>
                  </a:lnTo>
                  <a:lnTo>
                    <a:pt x="73" y="831"/>
                  </a:lnTo>
                  <a:lnTo>
                    <a:pt x="74" y="830"/>
                  </a:lnTo>
                  <a:lnTo>
                    <a:pt x="75" y="830"/>
                  </a:lnTo>
                  <a:lnTo>
                    <a:pt x="83" y="830"/>
                  </a:lnTo>
                  <a:lnTo>
                    <a:pt x="84" y="830"/>
                  </a:lnTo>
                  <a:lnTo>
                    <a:pt x="85" y="830"/>
                  </a:lnTo>
                  <a:lnTo>
                    <a:pt x="86" y="830"/>
                  </a:lnTo>
                  <a:lnTo>
                    <a:pt x="87" y="830"/>
                  </a:lnTo>
                  <a:lnTo>
                    <a:pt x="88" y="830"/>
                  </a:lnTo>
                  <a:lnTo>
                    <a:pt x="90" y="830"/>
                  </a:lnTo>
                  <a:lnTo>
                    <a:pt x="90" y="829"/>
                  </a:lnTo>
                  <a:lnTo>
                    <a:pt x="92" y="829"/>
                  </a:lnTo>
                  <a:lnTo>
                    <a:pt x="94" y="829"/>
                  </a:lnTo>
                  <a:lnTo>
                    <a:pt x="95" y="829"/>
                  </a:lnTo>
                  <a:lnTo>
                    <a:pt x="97" y="829"/>
                  </a:lnTo>
                  <a:lnTo>
                    <a:pt x="99" y="829"/>
                  </a:lnTo>
                  <a:lnTo>
                    <a:pt x="100" y="829"/>
                  </a:lnTo>
                  <a:lnTo>
                    <a:pt x="101" y="829"/>
                  </a:lnTo>
                  <a:lnTo>
                    <a:pt x="103" y="828"/>
                  </a:lnTo>
                  <a:lnTo>
                    <a:pt x="106" y="828"/>
                  </a:lnTo>
                  <a:lnTo>
                    <a:pt x="109" y="828"/>
                  </a:lnTo>
                  <a:lnTo>
                    <a:pt x="110" y="828"/>
                  </a:lnTo>
                  <a:lnTo>
                    <a:pt x="111" y="828"/>
                  </a:lnTo>
                  <a:lnTo>
                    <a:pt x="112" y="828"/>
                  </a:lnTo>
                  <a:lnTo>
                    <a:pt x="116" y="827"/>
                  </a:lnTo>
                  <a:lnTo>
                    <a:pt x="116" y="827"/>
                  </a:lnTo>
                  <a:lnTo>
                    <a:pt x="117" y="827"/>
                  </a:lnTo>
                  <a:lnTo>
                    <a:pt x="118" y="827"/>
                  </a:lnTo>
                  <a:lnTo>
                    <a:pt x="119" y="827"/>
                  </a:lnTo>
                  <a:lnTo>
                    <a:pt x="119" y="827"/>
                  </a:lnTo>
                  <a:lnTo>
                    <a:pt x="121" y="826"/>
                  </a:lnTo>
                  <a:lnTo>
                    <a:pt x="123" y="826"/>
                  </a:lnTo>
                  <a:lnTo>
                    <a:pt x="129" y="825"/>
                  </a:lnTo>
                  <a:lnTo>
                    <a:pt x="130" y="825"/>
                  </a:lnTo>
                  <a:lnTo>
                    <a:pt x="130" y="825"/>
                  </a:lnTo>
                  <a:lnTo>
                    <a:pt x="131" y="825"/>
                  </a:lnTo>
                  <a:lnTo>
                    <a:pt x="134" y="824"/>
                  </a:lnTo>
                  <a:lnTo>
                    <a:pt x="138" y="824"/>
                  </a:lnTo>
                  <a:lnTo>
                    <a:pt x="139" y="824"/>
                  </a:lnTo>
                  <a:lnTo>
                    <a:pt x="139" y="824"/>
                  </a:lnTo>
                  <a:lnTo>
                    <a:pt x="139" y="823"/>
                  </a:lnTo>
                  <a:lnTo>
                    <a:pt x="144" y="822"/>
                  </a:lnTo>
                  <a:lnTo>
                    <a:pt x="146" y="822"/>
                  </a:lnTo>
                  <a:lnTo>
                    <a:pt x="147" y="822"/>
                  </a:lnTo>
                  <a:lnTo>
                    <a:pt x="147" y="822"/>
                  </a:lnTo>
                  <a:lnTo>
                    <a:pt x="151" y="821"/>
                  </a:lnTo>
                  <a:lnTo>
                    <a:pt x="154" y="820"/>
                  </a:lnTo>
                  <a:lnTo>
                    <a:pt x="154" y="820"/>
                  </a:lnTo>
                  <a:lnTo>
                    <a:pt x="155" y="820"/>
                  </a:lnTo>
                  <a:lnTo>
                    <a:pt x="157" y="819"/>
                  </a:lnTo>
                  <a:lnTo>
                    <a:pt x="159" y="819"/>
                  </a:lnTo>
                  <a:lnTo>
                    <a:pt x="160" y="819"/>
                  </a:lnTo>
                  <a:lnTo>
                    <a:pt x="161" y="818"/>
                  </a:lnTo>
                  <a:lnTo>
                    <a:pt x="162" y="818"/>
                  </a:lnTo>
                  <a:lnTo>
                    <a:pt x="165" y="817"/>
                  </a:lnTo>
                  <a:lnTo>
                    <a:pt x="167" y="817"/>
                  </a:lnTo>
                  <a:lnTo>
                    <a:pt x="169" y="816"/>
                  </a:lnTo>
                  <a:lnTo>
                    <a:pt x="174" y="814"/>
                  </a:lnTo>
                  <a:lnTo>
                    <a:pt x="176" y="814"/>
                  </a:lnTo>
                  <a:lnTo>
                    <a:pt x="176" y="813"/>
                  </a:lnTo>
                  <a:lnTo>
                    <a:pt x="182" y="811"/>
                  </a:lnTo>
                  <a:lnTo>
                    <a:pt x="183" y="811"/>
                  </a:lnTo>
                  <a:lnTo>
                    <a:pt x="184" y="810"/>
                  </a:lnTo>
                  <a:lnTo>
                    <a:pt x="187" y="809"/>
                  </a:lnTo>
                  <a:lnTo>
                    <a:pt x="188" y="808"/>
                  </a:lnTo>
                  <a:lnTo>
                    <a:pt x="189" y="808"/>
                  </a:lnTo>
                  <a:lnTo>
                    <a:pt x="189" y="808"/>
                  </a:lnTo>
                  <a:lnTo>
                    <a:pt x="191" y="807"/>
                  </a:lnTo>
                  <a:lnTo>
                    <a:pt x="191" y="807"/>
                  </a:lnTo>
                  <a:lnTo>
                    <a:pt x="194" y="806"/>
                  </a:lnTo>
                  <a:lnTo>
                    <a:pt x="195" y="805"/>
                  </a:lnTo>
                  <a:lnTo>
                    <a:pt x="195" y="805"/>
                  </a:lnTo>
                  <a:lnTo>
                    <a:pt x="196" y="805"/>
                  </a:lnTo>
                  <a:lnTo>
                    <a:pt x="197" y="804"/>
                  </a:lnTo>
                  <a:lnTo>
                    <a:pt x="198" y="804"/>
                  </a:lnTo>
                  <a:lnTo>
                    <a:pt x="198" y="804"/>
                  </a:lnTo>
                  <a:lnTo>
                    <a:pt x="200" y="803"/>
                  </a:lnTo>
                  <a:lnTo>
                    <a:pt x="200" y="803"/>
                  </a:lnTo>
                  <a:lnTo>
                    <a:pt x="203" y="801"/>
                  </a:lnTo>
                  <a:lnTo>
                    <a:pt x="204" y="800"/>
                  </a:lnTo>
                  <a:lnTo>
                    <a:pt x="205" y="800"/>
                  </a:lnTo>
                  <a:lnTo>
                    <a:pt x="207" y="799"/>
                  </a:lnTo>
                  <a:lnTo>
                    <a:pt x="209" y="798"/>
                  </a:lnTo>
                  <a:lnTo>
                    <a:pt x="210" y="797"/>
                  </a:lnTo>
                  <a:lnTo>
                    <a:pt x="210" y="797"/>
                  </a:lnTo>
                  <a:lnTo>
                    <a:pt x="210" y="797"/>
                  </a:lnTo>
                  <a:lnTo>
                    <a:pt x="211" y="797"/>
                  </a:lnTo>
                  <a:lnTo>
                    <a:pt x="211" y="796"/>
                  </a:lnTo>
                  <a:lnTo>
                    <a:pt x="214" y="794"/>
                  </a:lnTo>
                  <a:lnTo>
                    <a:pt x="219" y="791"/>
                  </a:lnTo>
                  <a:lnTo>
                    <a:pt x="222" y="789"/>
                  </a:lnTo>
                  <a:lnTo>
                    <a:pt x="222" y="789"/>
                  </a:lnTo>
                  <a:lnTo>
                    <a:pt x="226" y="786"/>
                  </a:lnTo>
                  <a:lnTo>
                    <a:pt x="232" y="780"/>
                  </a:lnTo>
                  <a:lnTo>
                    <a:pt x="233" y="780"/>
                  </a:lnTo>
                  <a:lnTo>
                    <a:pt x="239" y="775"/>
                  </a:lnTo>
                  <a:lnTo>
                    <a:pt x="239" y="774"/>
                  </a:lnTo>
                  <a:lnTo>
                    <a:pt x="241" y="773"/>
                  </a:lnTo>
                  <a:lnTo>
                    <a:pt x="242" y="771"/>
                  </a:lnTo>
                  <a:lnTo>
                    <a:pt x="244" y="770"/>
                  </a:lnTo>
                  <a:lnTo>
                    <a:pt x="244" y="769"/>
                  </a:lnTo>
                  <a:lnTo>
                    <a:pt x="247" y="767"/>
                  </a:lnTo>
                  <a:lnTo>
                    <a:pt x="248" y="766"/>
                  </a:lnTo>
                  <a:lnTo>
                    <a:pt x="248" y="765"/>
                  </a:lnTo>
                  <a:lnTo>
                    <a:pt x="249" y="765"/>
                  </a:lnTo>
                  <a:lnTo>
                    <a:pt x="251" y="763"/>
                  </a:lnTo>
                  <a:lnTo>
                    <a:pt x="251" y="763"/>
                  </a:lnTo>
                  <a:lnTo>
                    <a:pt x="251" y="763"/>
                  </a:lnTo>
                  <a:lnTo>
                    <a:pt x="253" y="760"/>
                  </a:lnTo>
                  <a:lnTo>
                    <a:pt x="254" y="759"/>
                  </a:lnTo>
                  <a:lnTo>
                    <a:pt x="255" y="758"/>
                  </a:lnTo>
                  <a:lnTo>
                    <a:pt x="256" y="757"/>
                  </a:lnTo>
                  <a:lnTo>
                    <a:pt x="257" y="755"/>
                  </a:lnTo>
                  <a:lnTo>
                    <a:pt x="259" y="753"/>
                  </a:lnTo>
                  <a:lnTo>
                    <a:pt x="263" y="748"/>
                  </a:lnTo>
                  <a:lnTo>
                    <a:pt x="263" y="748"/>
                  </a:lnTo>
                  <a:lnTo>
                    <a:pt x="265" y="746"/>
                  </a:lnTo>
                  <a:lnTo>
                    <a:pt x="265" y="746"/>
                  </a:lnTo>
                  <a:lnTo>
                    <a:pt x="271" y="737"/>
                  </a:lnTo>
                  <a:lnTo>
                    <a:pt x="271" y="737"/>
                  </a:lnTo>
                  <a:lnTo>
                    <a:pt x="272" y="736"/>
                  </a:lnTo>
                  <a:lnTo>
                    <a:pt x="273" y="735"/>
                  </a:lnTo>
                  <a:lnTo>
                    <a:pt x="277" y="730"/>
                  </a:lnTo>
                  <a:lnTo>
                    <a:pt x="278" y="727"/>
                  </a:lnTo>
                  <a:lnTo>
                    <a:pt x="280" y="724"/>
                  </a:lnTo>
                  <a:lnTo>
                    <a:pt x="280" y="724"/>
                  </a:lnTo>
                  <a:lnTo>
                    <a:pt x="281" y="724"/>
                  </a:lnTo>
                  <a:lnTo>
                    <a:pt x="281" y="723"/>
                  </a:lnTo>
                  <a:lnTo>
                    <a:pt x="286" y="715"/>
                  </a:lnTo>
                  <a:lnTo>
                    <a:pt x="292" y="704"/>
                  </a:lnTo>
                  <a:lnTo>
                    <a:pt x="294" y="702"/>
                  </a:lnTo>
                  <a:lnTo>
                    <a:pt x="296" y="699"/>
                  </a:lnTo>
                  <a:lnTo>
                    <a:pt x="297" y="696"/>
                  </a:lnTo>
                  <a:lnTo>
                    <a:pt x="297" y="696"/>
                  </a:lnTo>
                  <a:lnTo>
                    <a:pt x="301" y="688"/>
                  </a:lnTo>
                  <a:lnTo>
                    <a:pt x="302" y="688"/>
                  </a:lnTo>
                  <a:lnTo>
                    <a:pt x="305" y="681"/>
                  </a:lnTo>
                  <a:lnTo>
                    <a:pt x="306" y="680"/>
                  </a:lnTo>
                  <a:lnTo>
                    <a:pt x="306" y="679"/>
                  </a:lnTo>
                  <a:lnTo>
                    <a:pt x="306" y="678"/>
                  </a:lnTo>
                  <a:lnTo>
                    <a:pt x="307" y="678"/>
                  </a:lnTo>
                  <a:lnTo>
                    <a:pt x="307" y="677"/>
                  </a:lnTo>
                  <a:lnTo>
                    <a:pt x="308" y="676"/>
                  </a:lnTo>
                  <a:lnTo>
                    <a:pt x="308" y="675"/>
                  </a:lnTo>
                  <a:lnTo>
                    <a:pt x="313" y="666"/>
                  </a:lnTo>
                  <a:lnTo>
                    <a:pt x="313" y="665"/>
                  </a:lnTo>
                  <a:lnTo>
                    <a:pt x="313" y="665"/>
                  </a:lnTo>
                  <a:lnTo>
                    <a:pt x="314" y="663"/>
                  </a:lnTo>
                  <a:lnTo>
                    <a:pt x="314" y="662"/>
                  </a:lnTo>
                  <a:lnTo>
                    <a:pt x="315" y="660"/>
                  </a:lnTo>
                  <a:lnTo>
                    <a:pt x="318" y="654"/>
                  </a:lnTo>
                  <a:lnTo>
                    <a:pt x="319" y="652"/>
                  </a:lnTo>
                  <a:lnTo>
                    <a:pt x="320" y="651"/>
                  </a:lnTo>
                  <a:lnTo>
                    <a:pt x="322" y="645"/>
                  </a:lnTo>
                  <a:lnTo>
                    <a:pt x="324" y="640"/>
                  </a:lnTo>
                  <a:lnTo>
                    <a:pt x="325" y="639"/>
                  </a:lnTo>
                  <a:lnTo>
                    <a:pt x="327" y="633"/>
                  </a:lnTo>
                  <a:lnTo>
                    <a:pt x="329" y="630"/>
                  </a:lnTo>
                  <a:lnTo>
                    <a:pt x="330" y="626"/>
                  </a:lnTo>
                  <a:lnTo>
                    <a:pt x="334" y="616"/>
                  </a:lnTo>
                  <a:lnTo>
                    <a:pt x="336" y="613"/>
                  </a:lnTo>
                  <a:lnTo>
                    <a:pt x="338" y="608"/>
                  </a:lnTo>
                  <a:lnTo>
                    <a:pt x="338" y="607"/>
                  </a:lnTo>
                  <a:lnTo>
                    <a:pt x="340" y="603"/>
                  </a:lnTo>
                  <a:lnTo>
                    <a:pt x="340" y="601"/>
                  </a:lnTo>
                  <a:lnTo>
                    <a:pt x="341" y="600"/>
                  </a:lnTo>
                  <a:lnTo>
                    <a:pt x="341" y="600"/>
                  </a:lnTo>
                  <a:lnTo>
                    <a:pt x="342" y="597"/>
                  </a:lnTo>
                  <a:lnTo>
                    <a:pt x="342" y="597"/>
                  </a:lnTo>
                  <a:lnTo>
                    <a:pt x="343" y="595"/>
                  </a:lnTo>
                  <a:lnTo>
                    <a:pt x="343" y="595"/>
                  </a:lnTo>
                  <a:lnTo>
                    <a:pt x="344" y="591"/>
                  </a:lnTo>
                  <a:lnTo>
                    <a:pt x="346" y="585"/>
                  </a:lnTo>
                  <a:lnTo>
                    <a:pt x="348" y="582"/>
                  </a:lnTo>
                  <a:lnTo>
                    <a:pt x="356" y="557"/>
                  </a:lnTo>
                  <a:lnTo>
                    <a:pt x="359" y="550"/>
                  </a:lnTo>
                  <a:lnTo>
                    <a:pt x="360" y="548"/>
                  </a:lnTo>
                  <a:lnTo>
                    <a:pt x="360" y="548"/>
                  </a:lnTo>
                  <a:lnTo>
                    <a:pt x="361" y="544"/>
                  </a:lnTo>
                  <a:lnTo>
                    <a:pt x="363" y="539"/>
                  </a:lnTo>
                  <a:lnTo>
                    <a:pt x="365" y="533"/>
                  </a:lnTo>
                  <a:lnTo>
                    <a:pt x="365" y="532"/>
                  </a:lnTo>
                  <a:lnTo>
                    <a:pt x="367" y="527"/>
                  </a:lnTo>
                  <a:lnTo>
                    <a:pt x="367" y="527"/>
                  </a:lnTo>
                  <a:lnTo>
                    <a:pt x="369" y="521"/>
                  </a:lnTo>
                  <a:lnTo>
                    <a:pt x="369" y="520"/>
                  </a:lnTo>
                  <a:lnTo>
                    <a:pt x="370" y="518"/>
                  </a:lnTo>
                  <a:lnTo>
                    <a:pt x="371" y="514"/>
                  </a:lnTo>
                  <a:lnTo>
                    <a:pt x="371" y="513"/>
                  </a:lnTo>
                  <a:lnTo>
                    <a:pt x="372" y="512"/>
                  </a:lnTo>
                  <a:lnTo>
                    <a:pt x="372" y="511"/>
                  </a:lnTo>
                  <a:lnTo>
                    <a:pt x="373" y="506"/>
                  </a:lnTo>
                  <a:lnTo>
                    <a:pt x="375" y="500"/>
                  </a:lnTo>
                  <a:lnTo>
                    <a:pt x="376" y="499"/>
                  </a:lnTo>
                  <a:lnTo>
                    <a:pt x="376" y="497"/>
                  </a:lnTo>
                  <a:lnTo>
                    <a:pt x="379" y="488"/>
                  </a:lnTo>
                  <a:lnTo>
                    <a:pt x="380" y="487"/>
                  </a:lnTo>
                  <a:lnTo>
                    <a:pt x="380" y="486"/>
                  </a:lnTo>
                  <a:lnTo>
                    <a:pt x="383" y="477"/>
                  </a:lnTo>
                  <a:lnTo>
                    <a:pt x="383" y="477"/>
                  </a:lnTo>
                  <a:lnTo>
                    <a:pt x="383" y="475"/>
                  </a:lnTo>
                  <a:lnTo>
                    <a:pt x="386" y="468"/>
                  </a:lnTo>
                  <a:lnTo>
                    <a:pt x="386" y="467"/>
                  </a:lnTo>
                  <a:lnTo>
                    <a:pt x="387" y="464"/>
                  </a:lnTo>
                  <a:lnTo>
                    <a:pt x="389" y="457"/>
                  </a:lnTo>
                  <a:lnTo>
                    <a:pt x="391" y="450"/>
                  </a:lnTo>
                  <a:lnTo>
                    <a:pt x="392" y="448"/>
                  </a:lnTo>
                  <a:lnTo>
                    <a:pt x="392" y="448"/>
                  </a:lnTo>
                  <a:lnTo>
                    <a:pt x="393" y="444"/>
                  </a:lnTo>
                  <a:lnTo>
                    <a:pt x="393" y="444"/>
                  </a:lnTo>
                  <a:lnTo>
                    <a:pt x="394" y="439"/>
                  </a:lnTo>
                  <a:lnTo>
                    <a:pt x="395" y="435"/>
                  </a:lnTo>
                  <a:lnTo>
                    <a:pt x="398" y="427"/>
                  </a:lnTo>
                  <a:lnTo>
                    <a:pt x="402" y="414"/>
                  </a:lnTo>
                  <a:lnTo>
                    <a:pt x="402" y="411"/>
                  </a:lnTo>
                  <a:lnTo>
                    <a:pt x="404" y="407"/>
                  </a:lnTo>
                  <a:lnTo>
                    <a:pt x="404" y="404"/>
                  </a:lnTo>
                  <a:lnTo>
                    <a:pt x="405" y="404"/>
                  </a:lnTo>
                  <a:lnTo>
                    <a:pt x="405" y="403"/>
                  </a:lnTo>
                  <a:lnTo>
                    <a:pt x="405" y="401"/>
                  </a:lnTo>
                  <a:lnTo>
                    <a:pt x="406" y="400"/>
                  </a:lnTo>
                  <a:lnTo>
                    <a:pt x="406" y="398"/>
                  </a:lnTo>
                  <a:lnTo>
                    <a:pt x="411" y="380"/>
                  </a:lnTo>
                  <a:lnTo>
                    <a:pt x="412" y="378"/>
                  </a:lnTo>
                  <a:lnTo>
                    <a:pt x="412" y="378"/>
                  </a:lnTo>
                  <a:lnTo>
                    <a:pt x="413" y="376"/>
                  </a:lnTo>
                  <a:lnTo>
                    <a:pt x="414" y="372"/>
                  </a:lnTo>
                  <a:lnTo>
                    <a:pt x="414" y="371"/>
                  </a:lnTo>
                  <a:lnTo>
                    <a:pt x="414" y="371"/>
                  </a:lnTo>
                  <a:lnTo>
                    <a:pt x="414" y="370"/>
                  </a:lnTo>
                  <a:lnTo>
                    <a:pt x="415" y="369"/>
                  </a:lnTo>
                  <a:lnTo>
                    <a:pt x="415" y="366"/>
                  </a:lnTo>
                  <a:lnTo>
                    <a:pt x="416" y="363"/>
                  </a:lnTo>
                  <a:lnTo>
                    <a:pt x="420" y="351"/>
                  </a:lnTo>
                  <a:lnTo>
                    <a:pt x="421" y="348"/>
                  </a:lnTo>
                  <a:lnTo>
                    <a:pt x="424" y="335"/>
                  </a:lnTo>
                  <a:lnTo>
                    <a:pt x="425" y="331"/>
                  </a:lnTo>
                  <a:lnTo>
                    <a:pt x="428" y="323"/>
                  </a:lnTo>
                  <a:lnTo>
                    <a:pt x="428" y="323"/>
                  </a:lnTo>
                  <a:lnTo>
                    <a:pt x="428" y="321"/>
                  </a:lnTo>
                  <a:lnTo>
                    <a:pt x="430" y="314"/>
                  </a:lnTo>
                  <a:lnTo>
                    <a:pt x="431" y="312"/>
                  </a:lnTo>
                  <a:lnTo>
                    <a:pt x="431" y="311"/>
                  </a:lnTo>
                  <a:lnTo>
                    <a:pt x="431" y="310"/>
                  </a:lnTo>
                  <a:lnTo>
                    <a:pt x="432" y="309"/>
                  </a:lnTo>
                  <a:lnTo>
                    <a:pt x="434" y="301"/>
                  </a:lnTo>
                  <a:lnTo>
                    <a:pt x="434" y="300"/>
                  </a:lnTo>
                  <a:lnTo>
                    <a:pt x="434" y="299"/>
                  </a:lnTo>
                  <a:lnTo>
                    <a:pt x="439" y="283"/>
                  </a:lnTo>
                  <a:lnTo>
                    <a:pt x="441" y="275"/>
                  </a:lnTo>
                  <a:lnTo>
                    <a:pt x="442" y="272"/>
                  </a:lnTo>
                  <a:lnTo>
                    <a:pt x="443" y="268"/>
                  </a:lnTo>
                  <a:lnTo>
                    <a:pt x="444" y="264"/>
                  </a:lnTo>
                  <a:lnTo>
                    <a:pt x="446" y="257"/>
                  </a:lnTo>
                  <a:lnTo>
                    <a:pt x="446" y="257"/>
                  </a:lnTo>
                  <a:lnTo>
                    <a:pt x="448" y="251"/>
                  </a:lnTo>
                  <a:lnTo>
                    <a:pt x="450" y="246"/>
                  </a:lnTo>
                  <a:lnTo>
                    <a:pt x="453" y="236"/>
                  </a:lnTo>
                  <a:lnTo>
                    <a:pt x="453" y="235"/>
                  </a:lnTo>
                  <a:lnTo>
                    <a:pt x="453" y="234"/>
                  </a:lnTo>
                  <a:lnTo>
                    <a:pt x="454" y="233"/>
                  </a:lnTo>
                  <a:lnTo>
                    <a:pt x="454" y="232"/>
                  </a:lnTo>
                  <a:lnTo>
                    <a:pt x="454" y="231"/>
                  </a:lnTo>
                  <a:lnTo>
                    <a:pt x="454" y="230"/>
                  </a:lnTo>
                  <a:lnTo>
                    <a:pt x="454" y="230"/>
                  </a:lnTo>
                  <a:lnTo>
                    <a:pt x="457" y="220"/>
                  </a:lnTo>
                  <a:lnTo>
                    <a:pt x="458" y="219"/>
                  </a:lnTo>
                  <a:lnTo>
                    <a:pt x="458" y="218"/>
                  </a:lnTo>
                  <a:lnTo>
                    <a:pt x="458" y="217"/>
                  </a:lnTo>
                  <a:lnTo>
                    <a:pt x="459" y="214"/>
                  </a:lnTo>
                  <a:lnTo>
                    <a:pt x="463" y="202"/>
                  </a:lnTo>
                  <a:lnTo>
                    <a:pt x="463" y="200"/>
                  </a:lnTo>
                  <a:lnTo>
                    <a:pt x="464" y="199"/>
                  </a:lnTo>
                  <a:lnTo>
                    <a:pt x="466" y="190"/>
                  </a:lnTo>
                  <a:lnTo>
                    <a:pt x="467" y="189"/>
                  </a:lnTo>
                  <a:lnTo>
                    <a:pt x="469" y="183"/>
                  </a:lnTo>
                  <a:lnTo>
                    <a:pt x="470" y="178"/>
                  </a:lnTo>
                  <a:lnTo>
                    <a:pt x="473" y="170"/>
                  </a:lnTo>
                  <a:lnTo>
                    <a:pt x="474" y="167"/>
                  </a:lnTo>
                  <a:lnTo>
                    <a:pt x="474" y="166"/>
                  </a:lnTo>
                  <a:lnTo>
                    <a:pt x="479" y="150"/>
                  </a:lnTo>
                  <a:lnTo>
                    <a:pt x="481" y="144"/>
                  </a:lnTo>
                  <a:lnTo>
                    <a:pt x="481" y="143"/>
                  </a:lnTo>
                  <a:lnTo>
                    <a:pt x="483" y="138"/>
                  </a:lnTo>
                  <a:lnTo>
                    <a:pt x="485" y="133"/>
                  </a:lnTo>
                  <a:lnTo>
                    <a:pt x="486" y="130"/>
                  </a:lnTo>
                  <a:lnTo>
                    <a:pt x="487" y="127"/>
                  </a:lnTo>
                  <a:lnTo>
                    <a:pt x="488" y="125"/>
                  </a:lnTo>
                  <a:lnTo>
                    <a:pt x="489" y="123"/>
                  </a:lnTo>
                  <a:lnTo>
                    <a:pt x="489" y="122"/>
                  </a:lnTo>
                  <a:lnTo>
                    <a:pt x="489" y="121"/>
                  </a:lnTo>
                  <a:lnTo>
                    <a:pt x="491" y="117"/>
                  </a:lnTo>
                  <a:lnTo>
                    <a:pt x="491" y="117"/>
                  </a:lnTo>
                  <a:lnTo>
                    <a:pt x="493" y="110"/>
                  </a:lnTo>
                  <a:lnTo>
                    <a:pt x="495" y="106"/>
                  </a:lnTo>
                  <a:lnTo>
                    <a:pt x="495" y="105"/>
                  </a:lnTo>
                  <a:lnTo>
                    <a:pt x="495" y="105"/>
                  </a:lnTo>
                  <a:lnTo>
                    <a:pt x="495" y="104"/>
                  </a:lnTo>
                  <a:lnTo>
                    <a:pt x="496" y="104"/>
                  </a:lnTo>
                  <a:lnTo>
                    <a:pt x="496" y="103"/>
                  </a:lnTo>
                  <a:lnTo>
                    <a:pt x="496" y="102"/>
                  </a:lnTo>
                  <a:lnTo>
                    <a:pt x="497" y="99"/>
                  </a:lnTo>
                  <a:lnTo>
                    <a:pt x="498" y="99"/>
                  </a:lnTo>
                  <a:lnTo>
                    <a:pt x="502" y="87"/>
                  </a:lnTo>
                  <a:lnTo>
                    <a:pt x="503" y="85"/>
                  </a:lnTo>
                  <a:lnTo>
                    <a:pt x="505" y="81"/>
                  </a:lnTo>
                  <a:lnTo>
                    <a:pt x="506" y="79"/>
                  </a:lnTo>
                  <a:lnTo>
                    <a:pt x="506" y="77"/>
                  </a:lnTo>
                  <a:lnTo>
                    <a:pt x="509" y="70"/>
                  </a:lnTo>
                  <a:lnTo>
                    <a:pt x="510" y="70"/>
                  </a:lnTo>
                  <a:lnTo>
                    <a:pt x="511" y="67"/>
                  </a:lnTo>
                  <a:lnTo>
                    <a:pt x="511" y="66"/>
                  </a:lnTo>
                  <a:lnTo>
                    <a:pt x="514" y="60"/>
                  </a:lnTo>
                  <a:lnTo>
                    <a:pt x="515" y="57"/>
                  </a:lnTo>
                  <a:lnTo>
                    <a:pt x="516" y="56"/>
                  </a:lnTo>
                  <a:lnTo>
                    <a:pt x="520" y="48"/>
                  </a:lnTo>
                  <a:lnTo>
                    <a:pt x="520" y="47"/>
                  </a:lnTo>
                  <a:lnTo>
                    <a:pt x="525" y="39"/>
                  </a:lnTo>
                  <a:lnTo>
                    <a:pt x="525" y="39"/>
                  </a:lnTo>
                  <a:lnTo>
                    <a:pt x="526" y="38"/>
                  </a:lnTo>
                  <a:lnTo>
                    <a:pt x="526" y="37"/>
                  </a:lnTo>
                  <a:lnTo>
                    <a:pt x="528" y="35"/>
                  </a:lnTo>
                  <a:lnTo>
                    <a:pt x="529" y="33"/>
                  </a:lnTo>
                  <a:lnTo>
                    <a:pt x="531" y="30"/>
                  </a:lnTo>
                  <a:lnTo>
                    <a:pt x="534" y="25"/>
                  </a:lnTo>
                  <a:lnTo>
                    <a:pt x="535" y="24"/>
                  </a:lnTo>
                  <a:lnTo>
                    <a:pt x="538" y="20"/>
                  </a:lnTo>
                  <a:lnTo>
                    <a:pt x="540" y="17"/>
                  </a:lnTo>
                  <a:lnTo>
                    <a:pt x="541" y="16"/>
                  </a:lnTo>
                  <a:lnTo>
                    <a:pt x="543" y="14"/>
                  </a:lnTo>
                  <a:lnTo>
                    <a:pt x="547" y="10"/>
                  </a:lnTo>
                  <a:lnTo>
                    <a:pt x="547" y="10"/>
                  </a:lnTo>
                  <a:lnTo>
                    <a:pt x="549" y="8"/>
                  </a:lnTo>
                  <a:lnTo>
                    <a:pt x="549" y="8"/>
                  </a:lnTo>
                  <a:lnTo>
                    <a:pt x="550" y="8"/>
                  </a:lnTo>
                  <a:lnTo>
                    <a:pt x="551" y="7"/>
                  </a:lnTo>
                  <a:lnTo>
                    <a:pt x="551" y="6"/>
                  </a:lnTo>
                  <a:lnTo>
                    <a:pt x="554" y="4"/>
                  </a:lnTo>
                  <a:lnTo>
                    <a:pt x="558" y="2"/>
                  </a:lnTo>
                  <a:lnTo>
                    <a:pt x="558" y="2"/>
                  </a:lnTo>
                  <a:lnTo>
                    <a:pt x="559" y="2"/>
                  </a:lnTo>
                  <a:lnTo>
                    <a:pt x="560" y="1"/>
                  </a:lnTo>
                  <a:lnTo>
                    <a:pt x="561" y="1"/>
                  </a:lnTo>
                  <a:lnTo>
                    <a:pt x="562" y="1"/>
                  </a:lnTo>
                  <a:lnTo>
                    <a:pt x="564" y="0"/>
                  </a:lnTo>
                  <a:lnTo>
                    <a:pt x="566" y="0"/>
                  </a:lnTo>
                  <a:lnTo>
                    <a:pt x="567" y="0"/>
                  </a:lnTo>
                  <a:lnTo>
                    <a:pt x="569" y="0"/>
                  </a:lnTo>
                  <a:lnTo>
                    <a:pt x="574" y="0"/>
                  </a:lnTo>
                  <a:lnTo>
                    <a:pt x="575" y="0"/>
                  </a:lnTo>
                  <a:lnTo>
                    <a:pt x="577" y="1"/>
                  </a:lnTo>
                  <a:lnTo>
                    <a:pt x="578" y="1"/>
                  </a:lnTo>
                  <a:lnTo>
                    <a:pt x="580" y="2"/>
                  </a:lnTo>
                  <a:lnTo>
                    <a:pt x="584" y="4"/>
                  </a:lnTo>
                  <a:lnTo>
                    <a:pt x="586" y="5"/>
                  </a:lnTo>
                  <a:lnTo>
                    <a:pt x="588" y="6"/>
                  </a:lnTo>
                  <a:lnTo>
                    <a:pt x="591" y="8"/>
                  </a:lnTo>
                  <a:lnTo>
                    <a:pt x="591" y="9"/>
                  </a:lnTo>
                  <a:lnTo>
                    <a:pt x="591" y="9"/>
                  </a:lnTo>
                  <a:lnTo>
                    <a:pt x="592" y="10"/>
                  </a:lnTo>
                  <a:lnTo>
                    <a:pt x="593" y="10"/>
                  </a:lnTo>
                  <a:lnTo>
                    <a:pt x="594" y="11"/>
                  </a:lnTo>
                  <a:lnTo>
                    <a:pt x="594" y="11"/>
                  </a:lnTo>
                  <a:lnTo>
                    <a:pt x="594" y="12"/>
                  </a:lnTo>
                  <a:lnTo>
                    <a:pt x="596" y="13"/>
                  </a:lnTo>
                  <a:lnTo>
                    <a:pt x="598" y="16"/>
                  </a:lnTo>
                  <a:lnTo>
                    <a:pt x="599" y="17"/>
                  </a:lnTo>
                  <a:lnTo>
                    <a:pt x="601" y="19"/>
                  </a:lnTo>
                  <a:lnTo>
                    <a:pt x="601" y="19"/>
                  </a:lnTo>
                  <a:lnTo>
                    <a:pt x="603" y="22"/>
                  </a:lnTo>
                  <a:lnTo>
                    <a:pt x="604" y="23"/>
                  </a:lnTo>
                  <a:lnTo>
                    <a:pt x="605" y="25"/>
                  </a:lnTo>
                  <a:lnTo>
                    <a:pt x="607" y="27"/>
                  </a:lnTo>
                  <a:lnTo>
                    <a:pt x="607" y="28"/>
                  </a:lnTo>
                  <a:lnTo>
                    <a:pt x="608" y="29"/>
                  </a:lnTo>
                  <a:lnTo>
                    <a:pt x="608" y="29"/>
                  </a:lnTo>
                  <a:lnTo>
                    <a:pt x="609" y="31"/>
                  </a:lnTo>
                  <a:lnTo>
                    <a:pt x="611" y="34"/>
                  </a:lnTo>
                  <a:lnTo>
                    <a:pt x="612" y="36"/>
                  </a:lnTo>
                  <a:lnTo>
                    <a:pt x="613" y="37"/>
                  </a:lnTo>
                  <a:lnTo>
                    <a:pt x="614" y="39"/>
                  </a:lnTo>
                  <a:lnTo>
                    <a:pt x="616" y="42"/>
                  </a:lnTo>
                  <a:lnTo>
                    <a:pt x="616" y="42"/>
                  </a:lnTo>
                  <a:lnTo>
                    <a:pt x="617" y="43"/>
                  </a:lnTo>
                  <a:lnTo>
                    <a:pt x="618" y="45"/>
                  </a:lnTo>
                  <a:lnTo>
                    <a:pt x="620" y="50"/>
                  </a:lnTo>
                  <a:lnTo>
                    <a:pt x="621" y="51"/>
                  </a:lnTo>
                  <a:lnTo>
                    <a:pt x="621" y="51"/>
                  </a:lnTo>
                  <a:lnTo>
                    <a:pt x="622" y="53"/>
                  </a:lnTo>
                  <a:lnTo>
                    <a:pt x="625" y="59"/>
                  </a:lnTo>
                  <a:lnTo>
                    <a:pt x="626" y="61"/>
                  </a:lnTo>
                  <a:lnTo>
                    <a:pt x="627" y="64"/>
                  </a:lnTo>
                  <a:lnTo>
                    <a:pt x="629" y="68"/>
                  </a:lnTo>
                  <a:lnTo>
                    <a:pt x="630" y="70"/>
                  </a:lnTo>
                  <a:lnTo>
                    <a:pt x="630" y="71"/>
                  </a:lnTo>
                  <a:lnTo>
                    <a:pt x="633" y="77"/>
                  </a:lnTo>
                  <a:lnTo>
                    <a:pt x="633" y="78"/>
                  </a:lnTo>
                  <a:lnTo>
                    <a:pt x="634" y="79"/>
                  </a:lnTo>
                  <a:lnTo>
                    <a:pt x="634" y="80"/>
                  </a:lnTo>
                  <a:lnTo>
                    <a:pt x="638" y="88"/>
                  </a:lnTo>
                  <a:lnTo>
                    <a:pt x="638" y="89"/>
                  </a:lnTo>
                  <a:lnTo>
                    <a:pt x="639" y="91"/>
                  </a:lnTo>
                  <a:lnTo>
                    <a:pt x="639" y="91"/>
                  </a:lnTo>
                  <a:lnTo>
                    <a:pt x="640" y="95"/>
                  </a:lnTo>
                  <a:lnTo>
                    <a:pt x="641" y="97"/>
                  </a:lnTo>
                  <a:lnTo>
                    <a:pt x="641" y="98"/>
                  </a:lnTo>
                  <a:lnTo>
                    <a:pt x="644" y="105"/>
                  </a:lnTo>
                  <a:lnTo>
                    <a:pt x="644" y="106"/>
                  </a:lnTo>
                  <a:lnTo>
                    <a:pt x="645" y="106"/>
                  </a:lnTo>
                  <a:lnTo>
                    <a:pt x="649" y="117"/>
                  </a:lnTo>
                  <a:lnTo>
                    <a:pt x="650" y="120"/>
                  </a:lnTo>
                  <a:lnTo>
                    <a:pt x="652" y="126"/>
                  </a:lnTo>
                  <a:lnTo>
                    <a:pt x="652" y="126"/>
                  </a:lnTo>
                  <a:lnTo>
                    <a:pt x="655" y="136"/>
                  </a:lnTo>
                  <a:lnTo>
                    <a:pt x="659" y="147"/>
                  </a:lnTo>
                  <a:lnTo>
                    <a:pt x="661" y="152"/>
                  </a:lnTo>
                  <a:lnTo>
                    <a:pt x="662" y="154"/>
                  </a:lnTo>
                  <a:lnTo>
                    <a:pt x="663" y="160"/>
                  </a:lnTo>
                  <a:lnTo>
                    <a:pt x="664" y="161"/>
                  </a:lnTo>
                  <a:lnTo>
                    <a:pt x="664" y="161"/>
                  </a:lnTo>
                  <a:lnTo>
                    <a:pt x="666" y="168"/>
                  </a:lnTo>
                  <a:lnTo>
                    <a:pt x="668" y="175"/>
                  </a:lnTo>
                  <a:lnTo>
                    <a:pt x="668" y="175"/>
                  </a:lnTo>
                  <a:lnTo>
                    <a:pt x="672" y="187"/>
                  </a:lnTo>
                  <a:lnTo>
                    <a:pt x="674" y="194"/>
                  </a:lnTo>
                  <a:lnTo>
                    <a:pt x="675" y="195"/>
                  </a:lnTo>
                  <a:lnTo>
                    <a:pt x="676" y="200"/>
                  </a:lnTo>
                  <a:lnTo>
                    <a:pt x="677" y="204"/>
                  </a:lnTo>
                  <a:lnTo>
                    <a:pt x="678" y="205"/>
                  </a:lnTo>
                  <a:lnTo>
                    <a:pt x="679" y="209"/>
                  </a:lnTo>
                  <a:lnTo>
                    <a:pt x="680" y="212"/>
                  </a:lnTo>
                  <a:lnTo>
                    <a:pt x="680" y="213"/>
                  </a:lnTo>
                  <a:lnTo>
                    <a:pt x="680" y="214"/>
                  </a:lnTo>
                  <a:lnTo>
                    <a:pt x="681" y="217"/>
                  </a:lnTo>
                  <a:lnTo>
                    <a:pt x="683" y="222"/>
                  </a:lnTo>
                  <a:lnTo>
                    <a:pt x="685" y="231"/>
                  </a:lnTo>
                  <a:lnTo>
                    <a:pt x="686" y="234"/>
                  </a:lnTo>
                  <a:lnTo>
                    <a:pt x="688" y="241"/>
                  </a:lnTo>
                  <a:lnTo>
                    <a:pt x="691" y="250"/>
                  </a:lnTo>
                  <a:lnTo>
                    <a:pt x="693" y="257"/>
                  </a:lnTo>
                  <a:lnTo>
                    <a:pt x="693" y="257"/>
                  </a:lnTo>
                  <a:lnTo>
                    <a:pt x="694" y="262"/>
                  </a:lnTo>
                  <a:lnTo>
                    <a:pt x="699" y="280"/>
                  </a:lnTo>
                  <a:lnTo>
                    <a:pt x="703" y="290"/>
                  </a:lnTo>
                  <a:lnTo>
                    <a:pt x="706" y="302"/>
                  </a:lnTo>
                  <a:lnTo>
                    <a:pt x="706" y="304"/>
                  </a:lnTo>
                  <a:lnTo>
                    <a:pt x="708" y="310"/>
                  </a:lnTo>
                  <a:lnTo>
                    <a:pt x="712" y="323"/>
                  </a:lnTo>
                  <a:lnTo>
                    <a:pt x="714" y="331"/>
                  </a:lnTo>
                  <a:lnTo>
                    <a:pt x="714" y="332"/>
                  </a:lnTo>
                  <a:lnTo>
                    <a:pt x="715" y="333"/>
                  </a:lnTo>
                  <a:lnTo>
                    <a:pt x="718" y="346"/>
                  </a:lnTo>
                  <a:lnTo>
                    <a:pt x="720" y="351"/>
                  </a:lnTo>
                  <a:lnTo>
                    <a:pt x="722" y="358"/>
                  </a:lnTo>
                  <a:lnTo>
                    <a:pt x="724" y="367"/>
                  </a:lnTo>
                  <a:lnTo>
                    <a:pt x="725" y="368"/>
                  </a:lnTo>
                  <a:lnTo>
                    <a:pt x="725" y="370"/>
                  </a:lnTo>
                  <a:lnTo>
                    <a:pt x="726" y="373"/>
                  </a:lnTo>
                  <a:lnTo>
                    <a:pt x="726" y="374"/>
                  </a:lnTo>
                  <a:lnTo>
                    <a:pt x="728" y="380"/>
                  </a:lnTo>
                  <a:lnTo>
                    <a:pt x="731" y="391"/>
                  </a:lnTo>
                  <a:lnTo>
                    <a:pt x="733" y="396"/>
                  </a:lnTo>
                  <a:lnTo>
                    <a:pt x="737" y="410"/>
                  </a:lnTo>
                  <a:lnTo>
                    <a:pt x="738" y="413"/>
                  </a:lnTo>
                  <a:lnTo>
                    <a:pt x="739" y="419"/>
                  </a:lnTo>
                  <a:lnTo>
                    <a:pt x="740" y="421"/>
                  </a:lnTo>
                  <a:lnTo>
                    <a:pt x="740" y="422"/>
                  </a:lnTo>
                  <a:lnTo>
                    <a:pt x="743" y="431"/>
                  </a:lnTo>
                  <a:lnTo>
                    <a:pt x="743" y="433"/>
                  </a:lnTo>
                  <a:lnTo>
                    <a:pt x="744" y="435"/>
                  </a:lnTo>
                  <a:lnTo>
                    <a:pt x="745" y="437"/>
                  </a:lnTo>
                  <a:lnTo>
                    <a:pt x="745" y="440"/>
                  </a:lnTo>
                  <a:lnTo>
                    <a:pt x="746" y="442"/>
                  </a:lnTo>
                  <a:lnTo>
                    <a:pt x="748" y="447"/>
                  </a:lnTo>
                  <a:lnTo>
                    <a:pt x="753" y="466"/>
                  </a:lnTo>
                  <a:lnTo>
                    <a:pt x="755" y="471"/>
                  </a:lnTo>
                  <a:lnTo>
                    <a:pt x="755" y="472"/>
                  </a:lnTo>
                  <a:lnTo>
                    <a:pt x="759" y="486"/>
                  </a:lnTo>
                  <a:lnTo>
                    <a:pt x="760" y="488"/>
                  </a:lnTo>
                  <a:lnTo>
                    <a:pt x="761" y="490"/>
                  </a:lnTo>
                  <a:lnTo>
                    <a:pt x="761" y="492"/>
                  </a:lnTo>
                  <a:lnTo>
                    <a:pt x="763" y="496"/>
                  </a:lnTo>
                  <a:lnTo>
                    <a:pt x="764" y="499"/>
                  </a:lnTo>
                  <a:lnTo>
                    <a:pt x="764" y="500"/>
                  </a:lnTo>
                  <a:lnTo>
                    <a:pt x="766" y="508"/>
                  </a:lnTo>
                  <a:lnTo>
                    <a:pt x="769" y="515"/>
                  </a:lnTo>
                  <a:lnTo>
                    <a:pt x="769" y="516"/>
                  </a:lnTo>
                  <a:lnTo>
                    <a:pt x="771" y="521"/>
                  </a:lnTo>
                  <a:lnTo>
                    <a:pt x="772" y="524"/>
                  </a:lnTo>
                  <a:lnTo>
                    <a:pt x="774" y="531"/>
                  </a:lnTo>
                  <a:lnTo>
                    <a:pt x="777" y="539"/>
                  </a:lnTo>
                  <a:lnTo>
                    <a:pt x="778" y="543"/>
                  </a:lnTo>
                  <a:lnTo>
                    <a:pt x="778" y="543"/>
                  </a:lnTo>
                  <a:lnTo>
                    <a:pt x="783" y="557"/>
                  </a:lnTo>
                  <a:lnTo>
                    <a:pt x="784" y="560"/>
                  </a:lnTo>
                  <a:lnTo>
                    <a:pt x="785" y="564"/>
                  </a:lnTo>
                  <a:lnTo>
                    <a:pt x="788" y="570"/>
                  </a:lnTo>
                  <a:lnTo>
                    <a:pt x="789" y="574"/>
                  </a:lnTo>
                  <a:lnTo>
                    <a:pt x="789" y="574"/>
                  </a:lnTo>
                  <a:lnTo>
                    <a:pt x="789" y="574"/>
                  </a:lnTo>
                  <a:lnTo>
                    <a:pt x="792" y="582"/>
                  </a:lnTo>
                  <a:lnTo>
                    <a:pt x="793" y="586"/>
                  </a:lnTo>
                  <a:lnTo>
                    <a:pt x="794" y="587"/>
                  </a:lnTo>
                  <a:lnTo>
                    <a:pt x="794" y="588"/>
                  </a:lnTo>
                  <a:lnTo>
                    <a:pt x="797" y="596"/>
                  </a:lnTo>
                  <a:lnTo>
                    <a:pt x="799" y="601"/>
                  </a:lnTo>
                  <a:lnTo>
                    <a:pt x="800" y="604"/>
                  </a:lnTo>
                  <a:lnTo>
                    <a:pt x="802" y="608"/>
                  </a:lnTo>
                  <a:lnTo>
                    <a:pt x="803" y="612"/>
                  </a:lnTo>
                  <a:lnTo>
                    <a:pt x="804" y="613"/>
                  </a:lnTo>
                  <a:lnTo>
                    <a:pt x="805" y="617"/>
                  </a:lnTo>
                  <a:lnTo>
                    <a:pt x="807" y="621"/>
                  </a:lnTo>
                  <a:lnTo>
                    <a:pt x="807" y="622"/>
                  </a:lnTo>
                  <a:lnTo>
                    <a:pt x="809" y="625"/>
                  </a:lnTo>
                  <a:lnTo>
                    <a:pt x="812" y="632"/>
                  </a:lnTo>
                  <a:lnTo>
                    <a:pt x="812" y="633"/>
                  </a:lnTo>
                  <a:lnTo>
                    <a:pt x="813" y="636"/>
                  </a:lnTo>
                  <a:lnTo>
                    <a:pt x="813" y="636"/>
                  </a:lnTo>
                  <a:lnTo>
                    <a:pt x="814" y="637"/>
                  </a:lnTo>
                  <a:lnTo>
                    <a:pt x="820" y="651"/>
                  </a:lnTo>
                  <a:lnTo>
                    <a:pt x="820" y="651"/>
                  </a:lnTo>
                  <a:lnTo>
                    <a:pt x="822" y="657"/>
                  </a:lnTo>
                  <a:lnTo>
                    <a:pt x="823" y="657"/>
                  </a:lnTo>
                  <a:lnTo>
                    <a:pt x="827" y="667"/>
                  </a:lnTo>
                  <a:lnTo>
                    <a:pt x="829" y="670"/>
                  </a:lnTo>
                  <a:lnTo>
                    <a:pt x="829" y="670"/>
                  </a:lnTo>
                  <a:lnTo>
                    <a:pt x="829" y="670"/>
                  </a:lnTo>
                  <a:lnTo>
                    <a:pt x="830" y="672"/>
                  </a:lnTo>
                  <a:lnTo>
                    <a:pt x="836" y="684"/>
                  </a:lnTo>
                  <a:lnTo>
                    <a:pt x="837" y="687"/>
                  </a:lnTo>
                  <a:lnTo>
                    <a:pt x="837" y="687"/>
                  </a:lnTo>
                  <a:lnTo>
                    <a:pt x="840" y="692"/>
                  </a:lnTo>
                  <a:lnTo>
                    <a:pt x="842" y="695"/>
                  </a:lnTo>
                  <a:lnTo>
                    <a:pt x="844" y="699"/>
                  </a:lnTo>
                  <a:lnTo>
                    <a:pt x="844" y="699"/>
                  </a:lnTo>
                  <a:lnTo>
                    <a:pt x="844" y="700"/>
                  </a:lnTo>
                  <a:lnTo>
                    <a:pt x="846" y="702"/>
                  </a:lnTo>
                  <a:lnTo>
                    <a:pt x="847" y="704"/>
                  </a:lnTo>
                  <a:lnTo>
                    <a:pt x="848" y="706"/>
                  </a:lnTo>
                  <a:lnTo>
                    <a:pt x="850" y="709"/>
                  </a:lnTo>
                  <a:lnTo>
                    <a:pt x="851" y="710"/>
                  </a:lnTo>
                  <a:lnTo>
                    <a:pt x="852" y="713"/>
                  </a:lnTo>
                  <a:lnTo>
                    <a:pt x="853" y="714"/>
                  </a:lnTo>
                  <a:lnTo>
                    <a:pt x="858" y="722"/>
                  </a:lnTo>
                  <a:lnTo>
                    <a:pt x="858" y="723"/>
                  </a:lnTo>
                  <a:lnTo>
                    <a:pt x="858" y="723"/>
                  </a:lnTo>
                  <a:lnTo>
                    <a:pt x="859" y="723"/>
                  </a:lnTo>
                  <a:lnTo>
                    <a:pt x="859" y="724"/>
                  </a:lnTo>
                  <a:lnTo>
                    <a:pt x="860" y="725"/>
                  </a:lnTo>
                  <a:lnTo>
                    <a:pt x="861" y="727"/>
                  </a:lnTo>
                  <a:lnTo>
                    <a:pt x="862" y="728"/>
                  </a:lnTo>
                  <a:lnTo>
                    <a:pt x="863" y="729"/>
                  </a:lnTo>
                  <a:lnTo>
                    <a:pt x="863" y="730"/>
                  </a:lnTo>
                  <a:lnTo>
                    <a:pt x="863" y="730"/>
                  </a:lnTo>
                  <a:lnTo>
                    <a:pt x="863" y="731"/>
                  </a:lnTo>
                  <a:lnTo>
                    <a:pt x="864" y="731"/>
                  </a:lnTo>
                  <a:lnTo>
                    <a:pt x="864" y="731"/>
                  </a:lnTo>
                  <a:lnTo>
                    <a:pt x="865" y="733"/>
                  </a:lnTo>
                  <a:lnTo>
                    <a:pt x="866" y="735"/>
                  </a:lnTo>
                  <a:lnTo>
                    <a:pt x="869" y="738"/>
                  </a:lnTo>
                  <a:lnTo>
                    <a:pt x="869" y="739"/>
                  </a:lnTo>
                  <a:lnTo>
                    <a:pt x="870" y="739"/>
                  </a:lnTo>
                  <a:lnTo>
                    <a:pt x="870" y="740"/>
                  </a:lnTo>
                  <a:lnTo>
                    <a:pt x="871" y="742"/>
                  </a:lnTo>
                  <a:lnTo>
                    <a:pt x="872" y="742"/>
                  </a:lnTo>
                  <a:lnTo>
                    <a:pt x="872" y="742"/>
                  </a:lnTo>
                  <a:lnTo>
                    <a:pt x="873" y="744"/>
                  </a:lnTo>
                  <a:lnTo>
                    <a:pt x="874" y="745"/>
                  </a:lnTo>
                  <a:lnTo>
                    <a:pt x="874" y="746"/>
                  </a:lnTo>
                  <a:lnTo>
                    <a:pt x="878" y="751"/>
                  </a:lnTo>
                  <a:lnTo>
                    <a:pt x="879" y="751"/>
                  </a:lnTo>
                  <a:lnTo>
                    <a:pt x="880" y="753"/>
                  </a:lnTo>
                  <a:lnTo>
                    <a:pt x="883" y="756"/>
                  </a:lnTo>
                  <a:lnTo>
                    <a:pt x="884" y="757"/>
                  </a:lnTo>
                  <a:lnTo>
                    <a:pt x="884" y="757"/>
                  </a:lnTo>
                  <a:lnTo>
                    <a:pt x="885" y="759"/>
                  </a:lnTo>
                  <a:lnTo>
                    <a:pt x="886" y="760"/>
                  </a:lnTo>
                  <a:lnTo>
                    <a:pt x="888" y="761"/>
                  </a:lnTo>
                  <a:lnTo>
                    <a:pt x="888" y="762"/>
                  </a:lnTo>
                  <a:lnTo>
                    <a:pt x="890" y="764"/>
                  </a:lnTo>
                  <a:lnTo>
                    <a:pt x="890" y="764"/>
                  </a:lnTo>
                  <a:lnTo>
                    <a:pt x="890" y="764"/>
                  </a:lnTo>
                  <a:lnTo>
                    <a:pt x="890" y="765"/>
                  </a:lnTo>
                  <a:lnTo>
                    <a:pt x="891" y="765"/>
                  </a:lnTo>
                  <a:lnTo>
                    <a:pt x="892" y="766"/>
                  </a:lnTo>
                  <a:lnTo>
                    <a:pt x="893" y="767"/>
                  </a:lnTo>
                  <a:lnTo>
                    <a:pt x="894" y="768"/>
                  </a:lnTo>
                  <a:lnTo>
                    <a:pt x="894" y="768"/>
                  </a:lnTo>
                  <a:lnTo>
                    <a:pt x="895" y="769"/>
                  </a:lnTo>
                  <a:lnTo>
                    <a:pt x="895" y="769"/>
                  </a:lnTo>
                  <a:lnTo>
                    <a:pt x="898" y="772"/>
                  </a:lnTo>
                  <a:lnTo>
                    <a:pt x="898" y="772"/>
                  </a:lnTo>
                  <a:lnTo>
                    <a:pt x="900" y="774"/>
                  </a:lnTo>
                  <a:lnTo>
                    <a:pt x="901" y="775"/>
                  </a:lnTo>
                  <a:lnTo>
                    <a:pt x="904" y="777"/>
                  </a:lnTo>
                  <a:lnTo>
                    <a:pt x="905" y="778"/>
                  </a:lnTo>
                  <a:lnTo>
                    <a:pt x="905" y="779"/>
                  </a:lnTo>
                  <a:lnTo>
                    <a:pt x="906" y="780"/>
                  </a:lnTo>
                  <a:lnTo>
                    <a:pt x="907" y="780"/>
                  </a:lnTo>
                  <a:lnTo>
                    <a:pt x="907" y="780"/>
                  </a:lnTo>
                  <a:lnTo>
                    <a:pt x="912" y="785"/>
                  </a:lnTo>
                  <a:lnTo>
                    <a:pt x="915" y="787"/>
                  </a:lnTo>
                  <a:lnTo>
                    <a:pt x="916" y="788"/>
                  </a:lnTo>
                  <a:lnTo>
                    <a:pt x="918" y="789"/>
                  </a:lnTo>
                  <a:lnTo>
                    <a:pt x="918" y="789"/>
                  </a:lnTo>
                  <a:lnTo>
                    <a:pt x="918" y="789"/>
                  </a:lnTo>
                  <a:lnTo>
                    <a:pt x="918" y="790"/>
                  </a:lnTo>
                  <a:lnTo>
                    <a:pt x="921" y="791"/>
                  </a:lnTo>
                  <a:lnTo>
                    <a:pt x="921" y="791"/>
                  </a:lnTo>
                  <a:lnTo>
                    <a:pt x="921" y="792"/>
                  </a:lnTo>
                  <a:lnTo>
                    <a:pt x="922" y="792"/>
                  </a:lnTo>
                  <a:lnTo>
                    <a:pt x="923" y="793"/>
                  </a:lnTo>
                  <a:lnTo>
                    <a:pt x="925" y="794"/>
                  </a:lnTo>
                  <a:lnTo>
                    <a:pt x="925" y="794"/>
                  </a:lnTo>
                  <a:lnTo>
                    <a:pt x="932" y="799"/>
                  </a:lnTo>
                  <a:lnTo>
                    <a:pt x="933" y="799"/>
                  </a:lnTo>
                  <a:lnTo>
                    <a:pt x="933" y="799"/>
                  </a:lnTo>
                  <a:lnTo>
                    <a:pt x="935" y="800"/>
                  </a:lnTo>
                  <a:lnTo>
                    <a:pt x="937" y="802"/>
                  </a:lnTo>
                  <a:lnTo>
                    <a:pt x="938" y="802"/>
                  </a:lnTo>
                  <a:lnTo>
                    <a:pt x="946" y="806"/>
                  </a:lnTo>
                  <a:lnTo>
                    <a:pt x="955" y="810"/>
                  </a:lnTo>
                  <a:lnTo>
                    <a:pt x="956" y="810"/>
                  </a:lnTo>
                  <a:lnTo>
                    <a:pt x="956" y="811"/>
                  </a:lnTo>
                  <a:lnTo>
                    <a:pt x="956" y="811"/>
                  </a:lnTo>
                  <a:lnTo>
                    <a:pt x="960" y="812"/>
                  </a:lnTo>
                  <a:lnTo>
                    <a:pt x="961" y="812"/>
                  </a:lnTo>
                  <a:lnTo>
                    <a:pt x="963" y="813"/>
                  </a:lnTo>
                  <a:lnTo>
                    <a:pt x="965" y="814"/>
                  </a:lnTo>
                  <a:lnTo>
                    <a:pt x="966" y="814"/>
                  </a:lnTo>
                  <a:lnTo>
                    <a:pt x="966" y="814"/>
                  </a:lnTo>
                  <a:lnTo>
                    <a:pt x="967" y="815"/>
                  </a:lnTo>
                  <a:lnTo>
                    <a:pt x="968" y="815"/>
                  </a:lnTo>
                  <a:lnTo>
                    <a:pt x="969" y="815"/>
                  </a:lnTo>
                  <a:lnTo>
                    <a:pt x="970" y="816"/>
                  </a:lnTo>
                  <a:lnTo>
                    <a:pt x="972" y="816"/>
                  </a:lnTo>
                  <a:lnTo>
                    <a:pt x="973" y="817"/>
                  </a:lnTo>
                  <a:lnTo>
                    <a:pt x="979" y="818"/>
                  </a:lnTo>
                  <a:lnTo>
                    <a:pt x="980" y="819"/>
                  </a:lnTo>
                  <a:lnTo>
                    <a:pt x="981" y="819"/>
                  </a:lnTo>
                  <a:lnTo>
                    <a:pt x="982" y="819"/>
                  </a:lnTo>
                  <a:lnTo>
                    <a:pt x="985" y="820"/>
                  </a:lnTo>
                  <a:lnTo>
                    <a:pt x="989" y="821"/>
                  </a:lnTo>
                  <a:lnTo>
                    <a:pt x="990" y="821"/>
                  </a:lnTo>
                  <a:lnTo>
                    <a:pt x="991" y="822"/>
                  </a:lnTo>
                  <a:lnTo>
                    <a:pt x="995" y="822"/>
                  </a:lnTo>
                  <a:lnTo>
                    <a:pt x="997" y="823"/>
                  </a:lnTo>
                  <a:lnTo>
                    <a:pt x="999" y="823"/>
                  </a:lnTo>
                  <a:lnTo>
                    <a:pt x="1002" y="824"/>
                  </a:lnTo>
                  <a:lnTo>
                    <a:pt x="1004" y="824"/>
                  </a:lnTo>
                  <a:lnTo>
                    <a:pt x="1005" y="824"/>
                  </a:lnTo>
                  <a:lnTo>
                    <a:pt x="1005" y="824"/>
                  </a:lnTo>
                  <a:lnTo>
                    <a:pt x="1009" y="825"/>
                  </a:lnTo>
                  <a:lnTo>
                    <a:pt x="1011" y="825"/>
                  </a:lnTo>
                  <a:lnTo>
                    <a:pt x="1011" y="825"/>
                  </a:lnTo>
                  <a:lnTo>
                    <a:pt x="1011" y="825"/>
                  </a:lnTo>
                  <a:lnTo>
                    <a:pt x="1013" y="826"/>
                  </a:lnTo>
                  <a:lnTo>
                    <a:pt x="1013" y="826"/>
                  </a:lnTo>
                  <a:lnTo>
                    <a:pt x="1014" y="826"/>
                  </a:lnTo>
                  <a:lnTo>
                    <a:pt x="1018" y="826"/>
                  </a:lnTo>
                  <a:lnTo>
                    <a:pt x="1018" y="826"/>
                  </a:lnTo>
                  <a:lnTo>
                    <a:pt x="1020" y="827"/>
                  </a:lnTo>
                  <a:lnTo>
                    <a:pt x="1021" y="827"/>
                  </a:lnTo>
                  <a:lnTo>
                    <a:pt x="1022" y="827"/>
                  </a:lnTo>
                  <a:lnTo>
                    <a:pt x="1023" y="827"/>
                  </a:lnTo>
                  <a:lnTo>
                    <a:pt x="1025" y="827"/>
                  </a:lnTo>
                  <a:lnTo>
                    <a:pt x="1026" y="827"/>
                  </a:lnTo>
                  <a:lnTo>
                    <a:pt x="1027" y="827"/>
                  </a:lnTo>
                  <a:lnTo>
                    <a:pt x="1027" y="827"/>
                  </a:lnTo>
                  <a:lnTo>
                    <a:pt x="1028" y="828"/>
                  </a:lnTo>
                  <a:lnTo>
                    <a:pt x="1029" y="828"/>
                  </a:lnTo>
                  <a:lnTo>
                    <a:pt x="1030" y="828"/>
                  </a:lnTo>
                  <a:lnTo>
                    <a:pt x="1031" y="828"/>
                  </a:lnTo>
                  <a:lnTo>
                    <a:pt x="1031" y="828"/>
                  </a:lnTo>
                  <a:lnTo>
                    <a:pt x="1031" y="828"/>
                  </a:lnTo>
                  <a:lnTo>
                    <a:pt x="1032" y="828"/>
                  </a:lnTo>
                  <a:lnTo>
                    <a:pt x="1036" y="828"/>
                  </a:lnTo>
                  <a:lnTo>
                    <a:pt x="1038" y="829"/>
                  </a:lnTo>
                  <a:lnTo>
                    <a:pt x="1040" y="829"/>
                  </a:lnTo>
                  <a:lnTo>
                    <a:pt x="1041" y="829"/>
                  </a:lnTo>
                  <a:lnTo>
                    <a:pt x="1041" y="829"/>
                  </a:lnTo>
                  <a:lnTo>
                    <a:pt x="1043" y="829"/>
                  </a:lnTo>
                  <a:lnTo>
                    <a:pt x="1043" y="829"/>
                  </a:lnTo>
                  <a:lnTo>
                    <a:pt x="1046" y="829"/>
                  </a:lnTo>
                  <a:lnTo>
                    <a:pt x="1047" y="829"/>
                  </a:lnTo>
                  <a:lnTo>
                    <a:pt x="1049" y="829"/>
                  </a:lnTo>
                  <a:lnTo>
                    <a:pt x="1049" y="829"/>
                  </a:lnTo>
                  <a:lnTo>
                    <a:pt x="1050" y="830"/>
                  </a:lnTo>
                  <a:lnTo>
                    <a:pt x="1050" y="830"/>
                  </a:lnTo>
                  <a:lnTo>
                    <a:pt x="1050" y="830"/>
                  </a:lnTo>
                  <a:lnTo>
                    <a:pt x="1052" y="830"/>
                  </a:lnTo>
                  <a:lnTo>
                    <a:pt x="1053" y="830"/>
                  </a:lnTo>
                  <a:lnTo>
                    <a:pt x="1053" y="830"/>
                  </a:lnTo>
                  <a:lnTo>
                    <a:pt x="1055" y="830"/>
                  </a:lnTo>
                  <a:lnTo>
                    <a:pt x="1060" y="830"/>
                  </a:lnTo>
                  <a:lnTo>
                    <a:pt x="1060" y="830"/>
                  </a:lnTo>
                  <a:lnTo>
                    <a:pt x="1062" y="830"/>
                  </a:lnTo>
                  <a:lnTo>
                    <a:pt x="1063" y="830"/>
                  </a:lnTo>
                  <a:lnTo>
                    <a:pt x="1063" y="830"/>
                  </a:lnTo>
                  <a:lnTo>
                    <a:pt x="1066" y="830"/>
                  </a:lnTo>
                  <a:lnTo>
                    <a:pt x="1068" y="831"/>
                  </a:lnTo>
                  <a:lnTo>
                    <a:pt x="1070" y="831"/>
                  </a:lnTo>
                  <a:lnTo>
                    <a:pt x="1071" y="831"/>
                  </a:lnTo>
                  <a:lnTo>
                    <a:pt x="1071" y="831"/>
                  </a:lnTo>
                  <a:lnTo>
                    <a:pt x="1072" y="831"/>
                  </a:lnTo>
                  <a:lnTo>
                    <a:pt x="1073" y="831"/>
                  </a:lnTo>
                  <a:lnTo>
                    <a:pt x="1074" y="831"/>
                  </a:lnTo>
                  <a:lnTo>
                    <a:pt x="1074" y="831"/>
                  </a:lnTo>
                  <a:lnTo>
                    <a:pt x="1074" y="831"/>
                  </a:lnTo>
                  <a:lnTo>
                    <a:pt x="1075" y="831"/>
                  </a:lnTo>
                  <a:lnTo>
                    <a:pt x="1076" y="831"/>
                  </a:lnTo>
                  <a:lnTo>
                    <a:pt x="1078" y="831"/>
                  </a:lnTo>
                  <a:lnTo>
                    <a:pt x="1081" y="831"/>
                  </a:lnTo>
                  <a:lnTo>
                    <a:pt x="1087" y="831"/>
                  </a:lnTo>
                  <a:lnTo>
                    <a:pt x="1088" y="831"/>
                  </a:lnTo>
                  <a:lnTo>
                    <a:pt x="1089" y="831"/>
                  </a:lnTo>
                  <a:lnTo>
                    <a:pt x="1090" y="831"/>
                  </a:lnTo>
                  <a:lnTo>
                    <a:pt x="1091" y="831"/>
                  </a:lnTo>
                  <a:lnTo>
                    <a:pt x="1093" y="832"/>
                  </a:lnTo>
                  <a:lnTo>
                    <a:pt x="1095" y="832"/>
                  </a:lnTo>
                  <a:lnTo>
                    <a:pt x="1096" y="832"/>
                  </a:lnTo>
                  <a:lnTo>
                    <a:pt x="1096" y="832"/>
                  </a:lnTo>
                  <a:lnTo>
                    <a:pt x="1098" y="832"/>
                  </a:lnTo>
                  <a:lnTo>
                    <a:pt x="1103" y="832"/>
                  </a:lnTo>
                  <a:lnTo>
                    <a:pt x="1104" y="832"/>
                  </a:lnTo>
                  <a:lnTo>
                    <a:pt x="1106" y="832"/>
                  </a:lnTo>
                  <a:lnTo>
                    <a:pt x="1110" y="832"/>
                  </a:lnTo>
                  <a:lnTo>
                    <a:pt x="1112" y="832"/>
                  </a:lnTo>
                  <a:lnTo>
                    <a:pt x="1117" y="832"/>
                  </a:lnTo>
                  <a:lnTo>
                    <a:pt x="1121" y="832"/>
                  </a:lnTo>
                  <a:lnTo>
                    <a:pt x="1121" y="832"/>
                  </a:lnTo>
                  <a:lnTo>
                    <a:pt x="1125" y="832"/>
                  </a:lnTo>
                  <a:lnTo>
                    <a:pt x="1125" y="832"/>
                  </a:lnTo>
                  <a:lnTo>
                    <a:pt x="1132" y="832"/>
                  </a:lnTo>
                  <a:lnTo>
                    <a:pt x="1132" y="832"/>
                  </a:lnTo>
                  <a:lnTo>
                    <a:pt x="1133" y="832"/>
                  </a:lnTo>
                  <a:lnTo>
                    <a:pt x="1133" y="832"/>
                  </a:lnTo>
                  <a:lnTo>
                    <a:pt x="1134" y="832"/>
                  </a:lnTo>
                  <a:lnTo>
                    <a:pt x="1134" y="832"/>
                  </a:lnTo>
                  <a:lnTo>
                    <a:pt x="1134" y="832"/>
                  </a:lnTo>
                  <a:lnTo>
                    <a:pt x="1137" y="832"/>
                  </a:lnTo>
                  <a:lnTo>
                    <a:pt x="1137" y="832"/>
                  </a:lnTo>
                  <a:lnTo>
                    <a:pt x="1139" y="832"/>
                  </a:lnTo>
                  <a:lnTo>
                    <a:pt x="1139" y="832"/>
                  </a:lnTo>
                  <a:lnTo>
                    <a:pt x="1141" y="832"/>
                  </a:lnTo>
                  <a:lnTo>
                    <a:pt x="1142" y="832"/>
                  </a:lnTo>
                  <a:lnTo>
                    <a:pt x="1150" y="832"/>
                  </a:lnTo>
                  <a:lnTo>
                    <a:pt x="1151" y="832"/>
                  </a:lnTo>
                  <a:lnTo>
                    <a:pt x="1154" y="832"/>
                  </a:lnTo>
                  <a:lnTo>
                    <a:pt x="1154" y="832"/>
                  </a:lnTo>
                  <a:lnTo>
                    <a:pt x="1157" y="832"/>
                  </a:lnTo>
                  <a:lnTo>
                    <a:pt x="1157" y="832"/>
                  </a:lnTo>
                  <a:lnTo>
                    <a:pt x="1157" y="832"/>
                  </a:lnTo>
                  <a:lnTo>
                    <a:pt x="1159" y="832"/>
                  </a:lnTo>
                  <a:lnTo>
                    <a:pt x="1160" y="832"/>
                  </a:lnTo>
                  <a:lnTo>
                    <a:pt x="1162" y="832"/>
                  </a:lnTo>
                  <a:lnTo>
                    <a:pt x="1167" y="832"/>
                  </a:lnTo>
                  <a:lnTo>
                    <a:pt x="1170" y="832"/>
                  </a:lnTo>
                  <a:lnTo>
                    <a:pt x="1171" y="832"/>
                  </a:lnTo>
                  <a:lnTo>
                    <a:pt x="1172" y="832"/>
                  </a:lnTo>
                  <a:lnTo>
                    <a:pt x="1176" y="832"/>
                  </a:lnTo>
                  <a:lnTo>
                    <a:pt x="1177" y="832"/>
                  </a:lnTo>
                  <a:lnTo>
                    <a:pt x="1178" y="832"/>
                  </a:lnTo>
                  <a:lnTo>
                    <a:pt x="1178" y="832"/>
                  </a:lnTo>
                  <a:lnTo>
                    <a:pt x="1178" y="832"/>
                  </a:lnTo>
                  <a:lnTo>
                    <a:pt x="1179" y="832"/>
                  </a:lnTo>
                  <a:lnTo>
                    <a:pt x="1180" y="832"/>
                  </a:lnTo>
                  <a:lnTo>
                    <a:pt x="1180" y="832"/>
                  </a:lnTo>
                  <a:lnTo>
                    <a:pt x="1180" y="832"/>
                  </a:lnTo>
                  <a:lnTo>
                    <a:pt x="1181" y="832"/>
                  </a:lnTo>
                  <a:lnTo>
                    <a:pt x="1183" y="832"/>
                  </a:lnTo>
                  <a:lnTo>
                    <a:pt x="1184" y="832"/>
                  </a:lnTo>
                  <a:lnTo>
                    <a:pt x="1184" y="832"/>
                  </a:lnTo>
                  <a:lnTo>
                    <a:pt x="1189" y="833"/>
                  </a:lnTo>
                  <a:lnTo>
                    <a:pt x="1189" y="833"/>
                  </a:lnTo>
                  <a:lnTo>
                    <a:pt x="1189" y="833"/>
                  </a:lnTo>
                  <a:lnTo>
                    <a:pt x="1192" y="833"/>
                  </a:lnTo>
                  <a:lnTo>
                    <a:pt x="1193" y="833"/>
                  </a:lnTo>
                  <a:lnTo>
                    <a:pt x="1196" y="833"/>
                  </a:lnTo>
                  <a:lnTo>
                    <a:pt x="1197" y="833"/>
                  </a:lnTo>
                  <a:lnTo>
                    <a:pt x="1199" y="833"/>
                  </a:lnTo>
                  <a:lnTo>
                    <a:pt x="1199" y="833"/>
                  </a:lnTo>
                  <a:lnTo>
                    <a:pt x="1199" y="833"/>
                  </a:lnTo>
                  <a:lnTo>
                    <a:pt x="1203" y="833"/>
                  </a:lnTo>
                  <a:lnTo>
                    <a:pt x="1203" y="833"/>
                  </a:lnTo>
                  <a:lnTo>
                    <a:pt x="1203" y="833"/>
                  </a:lnTo>
                  <a:lnTo>
                    <a:pt x="1204" y="833"/>
                  </a:lnTo>
                  <a:lnTo>
                    <a:pt x="1205" y="833"/>
                  </a:lnTo>
                  <a:lnTo>
                    <a:pt x="1206" y="833"/>
                  </a:lnTo>
                  <a:lnTo>
                    <a:pt x="1208" y="833"/>
                  </a:lnTo>
                  <a:lnTo>
                    <a:pt x="1208" y="833"/>
                  </a:lnTo>
                  <a:lnTo>
                    <a:pt x="1209" y="833"/>
                  </a:lnTo>
                  <a:lnTo>
                    <a:pt x="1210" y="833"/>
                  </a:lnTo>
                  <a:lnTo>
                    <a:pt x="1213" y="833"/>
                  </a:lnTo>
                  <a:lnTo>
                    <a:pt x="1213" y="833"/>
                  </a:lnTo>
                  <a:lnTo>
                    <a:pt x="1219" y="833"/>
                  </a:lnTo>
                  <a:lnTo>
                    <a:pt x="1220" y="833"/>
                  </a:lnTo>
                  <a:lnTo>
                    <a:pt x="1220" y="833"/>
                  </a:lnTo>
                  <a:lnTo>
                    <a:pt x="1221" y="833"/>
                  </a:lnTo>
                  <a:lnTo>
                    <a:pt x="1221" y="833"/>
                  </a:lnTo>
                  <a:lnTo>
                    <a:pt x="1222" y="833"/>
                  </a:lnTo>
                  <a:lnTo>
                    <a:pt x="1223" y="833"/>
                  </a:lnTo>
                  <a:lnTo>
                    <a:pt x="1224" y="833"/>
                  </a:lnTo>
                  <a:lnTo>
                    <a:pt x="1224" y="833"/>
                  </a:lnTo>
                  <a:lnTo>
                    <a:pt x="1227" y="833"/>
                  </a:lnTo>
                  <a:lnTo>
                    <a:pt x="1228" y="833"/>
                  </a:lnTo>
                  <a:lnTo>
                    <a:pt x="1229" y="833"/>
                  </a:lnTo>
                  <a:lnTo>
                    <a:pt x="1229" y="833"/>
                  </a:lnTo>
                  <a:lnTo>
                    <a:pt x="1231" y="833"/>
                  </a:lnTo>
                  <a:lnTo>
                    <a:pt x="1233" y="833"/>
                  </a:lnTo>
                  <a:lnTo>
                    <a:pt x="1235" y="833"/>
                  </a:lnTo>
                  <a:lnTo>
                    <a:pt x="1237" y="833"/>
                  </a:lnTo>
                  <a:lnTo>
                    <a:pt x="1239" y="833"/>
                  </a:lnTo>
                  <a:lnTo>
                    <a:pt x="1245" y="833"/>
                  </a:lnTo>
                  <a:lnTo>
                    <a:pt x="1248" y="833"/>
                  </a:lnTo>
                  <a:lnTo>
                    <a:pt x="1252" y="833"/>
                  </a:lnTo>
                  <a:lnTo>
                    <a:pt x="1254" y="833"/>
                  </a:lnTo>
                  <a:lnTo>
                    <a:pt x="1255" y="833"/>
                  </a:lnTo>
                  <a:lnTo>
                    <a:pt x="1258" y="833"/>
                  </a:lnTo>
                  <a:lnTo>
                    <a:pt x="1258" y="833"/>
                  </a:lnTo>
                  <a:lnTo>
                    <a:pt x="1258" y="833"/>
                  </a:lnTo>
                  <a:lnTo>
                    <a:pt x="1259" y="833"/>
                  </a:lnTo>
                  <a:lnTo>
                    <a:pt x="1259" y="833"/>
                  </a:lnTo>
                  <a:lnTo>
                    <a:pt x="1268" y="833"/>
                  </a:lnTo>
                  <a:lnTo>
                    <a:pt x="1270" y="833"/>
                  </a:lnTo>
                  <a:lnTo>
                    <a:pt x="1270" y="833"/>
                  </a:lnTo>
                  <a:lnTo>
                    <a:pt x="1271" y="833"/>
                  </a:lnTo>
                  <a:lnTo>
                    <a:pt x="1272" y="833"/>
                  </a:lnTo>
                  <a:lnTo>
                    <a:pt x="1276" y="833"/>
                  </a:lnTo>
                  <a:lnTo>
                    <a:pt x="1277" y="833"/>
                  </a:lnTo>
                  <a:lnTo>
                    <a:pt x="1277" y="833"/>
                  </a:lnTo>
                  <a:lnTo>
                    <a:pt x="1277" y="833"/>
                  </a:lnTo>
                  <a:lnTo>
                    <a:pt x="1279" y="833"/>
                  </a:lnTo>
                  <a:lnTo>
                    <a:pt x="1279" y="833"/>
                  </a:lnTo>
                  <a:lnTo>
                    <a:pt x="1280" y="833"/>
                  </a:lnTo>
                  <a:lnTo>
                    <a:pt x="1281" y="833"/>
                  </a:lnTo>
                  <a:lnTo>
                    <a:pt x="1281" y="833"/>
                  </a:lnTo>
                  <a:lnTo>
                    <a:pt x="1282" y="833"/>
                  </a:lnTo>
                  <a:lnTo>
                    <a:pt x="1282" y="833"/>
                  </a:lnTo>
                  <a:lnTo>
                    <a:pt x="1283" y="833"/>
                  </a:lnTo>
                  <a:lnTo>
                    <a:pt x="1283" y="833"/>
                  </a:lnTo>
                  <a:lnTo>
                    <a:pt x="1285" y="833"/>
                  </a:lnTo>
                  <a:lnTo>
                    <a:pt x="1289" y="833"/>
                  </a:lnTo>
                  <a:lnTo>
                    <a:pt x="1291" y="833"/>
                  </a:lnTo>
                  <a:lnTo>
                    <a:pt x="1294" y="833"/>
                  </a:lnTo>
                  <a:lnTo>
                    <a:pt x="1294" y="833"/>
                  </a:lnTo>
                  <a:lnTo>
                    <a:pt x="1295" y="833"/>
                  </a:lnTo>
                  <a:lnTo>
                    <a:pt x="1297" y="833"/>
                  </a:lnTo>
                  <a:lnTo>
                    <a:pt x="1299" y="833"/>
                  </a:lnTo>
                  <a:lnTo>
                    <a:pt x="1300" y="833"/>
                  </a:lnTo>
                  <a:lnTo>
                    <a:pt x="1302" y="833"/>
                  </a:lnTo>
                  <a:lnTo>
                    <a:pt x="1303" y="833"/>
                  </a:lnTo>
                  <a:lnTo>
                    <a:pt x="1305" y="833"/>
                  </a:lnTo>
                  <a:lnTo>
                    <a:pt x="1305" y="833"/>
                  </a:lnTo>
                  <a:lnTo>
                    <a:pt x="1307" y="833"/>
                  </a:lnTo>
                  <a:lnTo>
                    <a:pt x="1308" y="833"/>
                  </a:lnTo>
                  <a:lnTo>
                    <a:pt x="1309" y="833"/>
                  </a:lnTo>
                  <a:lnTo>
                    <a:pt x="1309" y="833"/>
                  </a:lnTo>
                  <a:lnTo>
                    <a:pt x="1309" y="833"/>
                  </a:lnTo>
                  <a:lnTo>
                    <a:pt x="1314" y="833"/>
                  </a:lnTo>
                  <a:lnTo>
                    <a:pt x="1316" y="833"/>
                  </a:lnTo>
                  <a:lnTo>
                    <a:pt x="1317" y="833"/>
                  </a:lnTo>
                  <a:lnTo>
                    <a:pt x="1318" y="833"/>
                  </a:lnTo>
                  <a:lnTo>
                    <a:pt x="1320" y="833"/>
                  </a:lnTo>
                  <a:lnTo>
                    <a:pt x="1321" y="833"/>
                  </a:lnTo>
                  <a:lnTo>
                    <a:pt x="1324" y="833"/>
                  </a:lnTo>
                  <a:lnTo>
                    <a:pt x="1326" y="833"/>
                  </a:lnTo>
                  <a:lnTo>
                    <a:pt x="1326" y="833"/>
                  </a:lnTo>
                  <a:lnTo>
                    <a:pt x="1328" y="833"/>
                  </a:lnTo>
                  <a:lnTo>
                    <a:pt x="1329" y="833"/>
                  </a:lnTo>
                  <a:lnTo>
                    <a:pt x="1330" y="833"/>
                  </a:lnTo>
                  <a:lnTo>
                    <a:pt x="1331" y="833"/>
                  </a:lnTo>
                  <a:lnTo>
                    <a:pt x="1335" y="833"/>
                  </a:lnTo>
                  <a:lnTo>
                    <a:pt x="1336" y="833"/>
                  </a:lnTo>
                  <a:lnTo>
                    <a:pt x="1337" y="833"/>
                  </a:lnTo>
                  <a:lnTo>
                    <a:pt x="1337" y="833"/>
                  </a:lnTo>
                  <a:lnTo>
                    <a:pt x="1337" y="833"/>
                  </a:lnTo>
                  <a:lnTo>
                    <a:pt x="1337" y="833"/>
                  </a:lnTo>
                  <a:lnTo>
                    <a:pt x="1337" y="833"/>
                  </a:lnTo>
                  <a:lnTo>
                    <a:pt x="1341" y="833"/>
                  </a:lnTo>
                  <a:lnTo>
                    <a:pt x="1344" y="833"/>
                  </a:lnTo>
                  <a:lnTo>
                    <a:pt x="1345" y="833"/>
                  </a:lnTo>
                  <a:lnTo>
                    <a:pt x="1345" y="833"/>
                  </a:lnTo>
                  <a:lnTo>
                    <a:pt x="1346" y="833"/>
                  </a:lnTo>
                  <a:lnTo>
                    <a:pt x="1346" y="833"/>
                  </a:lnTo>
                  <a:lnTo>
                    <a:pt x="1346" y="833"/>
                  </a:lnTo>
                  <a:lnTo>
                    <a:pt x="1346" y="833"/>
                  </a:lnTo>
                  <a:lnTo>
                    <a:pt x="1351" y="833"/>
                  </a:lnTo>
                  <a:lnTo>
                    <a:pt x="1352" y="833"/>
                  </a:lnTo>
                  <a:lnTo>
                    <a:pt x="1352" y="833"/>
                  </a:lnTo>
                  <a:lnTo>
                    <a:pt x="1353" y="833"/>
                  </a:lnTo>
                  <a:lnTo>
                    <a:pt x="1356" y="833"/>
                  </a:lnTo>
                  <a:lnTo>
                    <a:pt x="1356" y="833"/>
                  </a:lnTo>
                  <a:lnTo>
                    <a:pt x="1359" y="833"/>
                  </a:lnTo>
                  <a:lnTo>
                    <a:pt x="1359" y="833"/>
                  </a:lnTo>
                  <a:lnTo>
                    <a:pt x="1360" y="833"/>
                  </a:lnTo>
                  <a:lnTo>
                    <a:pt x="1362" y="833"/>
                  </a:lnTo>
                  <a:lnTo>
                    <a:pt x="1365" y="833"/>
                  </a:lnTo>
                  <a:lnTo>
                    <a:pt x="1365" y="833"/>
                  </a:lnTo>
                  <a:lnTo>
                    <a:pt x="1366" y="833"/>
                  </a:lnTo>
                  <a:lnTo>
                    <a:pt x="1366" y="833"/>
                  </a:lnTo>
                  <a:lnTo>
                    <a:pt x="1367" y="833"/>
                  </a:lnTo>
                  <a:lnTo>
                    <a:pt x="1370" y="833"/>
                  </a:lnTo>
                  <a:lnTo>
                    <a:pt x="1371" y="833"/>
                  </a:lnTo>
                  <a:lnTo>
                    <a:pt x="1372" y="833"/>
                  </a:lnTo>
                  <a:lnTo>
                    <a:pt x="1374" y="833"/>
                  </a:lnTo>
                  <a:lnTo>
                    <a:pt x="1374" y="833"/>
                  </a:lnTo>
                  <a:lnTo>
                    <a:pt x="1381" y="833"/>
                  </a:lnTo>
                  <a:lnTo>
                    <a:pt x="1382" y="833"/>
                  </a:lnTo>
                  <a:lnTo>
                    <a:pt x="1383" y="833"/>
                  </a:lnTo>
                  <a:lnTo>
                    <a:pt x="1384" y="833"/>
                  </a:lnTo>
                  <a:lnTo>
                    <a:pt x="1388" y="833"/>
                  </a:lnTo>
                  <a:lnTo>
                    <a:pt x="1388" y="833"/>
                  </a:lnTo>
                  <a:lnTo>
                    <a:pt x="1389" y="833"/>
                  </a:lnTo>
                  <a:lnTo>
                    <a:pt x="1390" y="833"/>
                  </a:lnTo>
                  <a:lnTo>
                    <a:pt x="1393" y="833"/>
                  </a:lnTo>
                  <a:lnTo>
                    <a:pt x="1393" y="833"/>
                  </a:lnTo>
                  <a:lnTo>
                    <a:pt x="1394" y="833"/>
                  </a:lnTo>
                  <a:lnTo>
                    <a:pt x="1394" y="833"/>
                  </a:lnTo>
                  <a:lnTo>
                    <a:pt x="1395" y="833"/>
                  </a:lnTo>
                  <a:lnTo>
                    <a:pt x="1395" y="833"/>
                  </a:lnTo>
                  <a:lnTo>
                    <a:pt x="1396" y="833"/>
                  </a:lnTo>
                  <a:lnTo>
                    <a:pt x="1396" y="833"/>
                  </a:lnTo>
                  <a:lnTo>
                    <a:pt x="1396" y="833"/>
                  </a:lnTo>
                  <a:lnTo>
                    <a:pt x="1397" y="833"/>
                  </a:lnTo>
                  <a:lnTo>
                    <a:pt x="1397" y="833"/>
                  </a:lnTo>
                  <a:lnTo>
                    <a:pt x="1397" y="833"/>
                  </a:lnTo>
                  <a:lnTo>
                    <a:pt x="1398" y="833"/>
                  </a:lnTo>
                  <a:lnTo>
                    <a:pt x="1399" y="833"/>
                  </a:lnTo>
                  <a:lnTo>
                    <a:pt x="1401" y="833"/>
                  </a:lnTo>
                  <a:lnTo>
                    <a:pt x="1401" y="833"/>
                  </a:lnTo>
                  <a:lnTo>
                    <a:pt x="1402" y="833"/>
                  </a:lnTo>
                  <a:lnTo>
                    <a:pt x="1404" y="833"/>
                  </a:lnTo>
                  <a:lnTo>
                    <a:pt x="1404" y="833"/>
                  </a:lnTo>
                  <a:lnTo>
                    <a:pt x="1404" y="833"/>
                  </a:lnTo>
                  <a:lnTo>
                    <a:pt x="1408" y="833"/>
                  </a:lnTo>
                  <a:lnTo>
                    <a:pt x="1408" y="833"/>
                  </a:lnTo>
                  <a:lnTo>
                    <a:pt x="1409" y="833"/>
                  </a:lnTo>
                  <a:lnTo>
                    <a:pt x="1409" y="833"/>
                  </a:lnTo>
                  <a:lnTo>
                    <a:pt x="1411" y="833"/>
                  </a:lnTo>
                  <a:lnTo>
                    <a:pt x="1413" y="833"/>
                  </a:lnTo>
                  <a:lnTo>
                    <a:pt x="1416" y="833"/>
                  </a:lnTo>
                  <a:lnTo>
                    <a:pt x="1418" y="833"/>
                  </a:lnTo>
                  <a:lnTo>
                    <a:pt x="1418" y="833"/>
                  </a:lnTo>
                  <a:lnTo>
                    <a:pt x="1420" y="833"/>
                  </a:lnTo>
                  <a:lnTo>
                    <a:pt x="1421" y="833"/>
                  </a:lnTo>
                  <a:lnTo>
                    <a:pt x="1422" y="833"/>
                  </a:lnTo>
                  <a:lnTo>
                    <a:pt x="1422" y="833"/>
                  </a:lnTo>
                  <a:lnTo>
                    <a:pt x="1422" y="833"/>
                  </a:lnTo>
                  <a:lnTo>
                    <a:pt x="1423" y="833"/>
                  </a:lnTo>
                  <a:lnTo>
                    <a:pt x="1424" y="833"/>
                  </a:lnTo>
                  <a:lnTo>
                    <a:pt x="1424" y="833"/>
                  </a:lnTo>
                  <a:lnTo>
                    <a:pt x="1425" y="833"/>
                  </a:lnTo>
                  <a:lnTo>
                    <a:pt x="1426" y="833"/>
                  </a:lnTo>
                  <a:lnTo>
                    <a:pt x="1427" y="833"/>
                  </a:lnTo>
                  <a:lnTo>
                    <a:pt x="1428" y="833"/>
                  </a:lnTo>
                  <a:lnTo>
                    <a:pt x="1428" y="833"/>
                  </a:lnTo>
                </a:path>
              </a:pathLst>
            </a:custGeom>
            <a:noFill/>
            <a:ln w="28575">
              <a:solidFill>
                <a:srgbClr val="9035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8">
              <a:extLst>
                <a:ext uri="{FF2B5EF4-FFF2-40B4-BE49-F238E27FC236}">
                  <a16:creationId xmlns:a16="http://schemas.microsoft.com/office/drawing/2014/main" id="{CB6A187D-7CC4-8FB2-1A1C-DDA1037D6E69}"/>
                </a:ext>
              </a:extLst>
            </p:cNvPr>
            <p:cNvSpPr>
              <a:spLocks noChangeShapeType="1"/>
            </p:cNvSpPr>
            <p:nvPr/>
          </p:nvSpPr>
          <p:spPr bwMode="auto">
            <a:xfrm flipV="1">
              <a:off x="1036638" y="1912938"/>
              <a:ext cx="0" cy="1951038"/>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9">
              <a:extLst>
                <a:ext uri="{FF2B5EF4-FFF2-40B4-BE49-F238E27FC236}">
                  <a16:creationId xmlns:a16="http://schemas.microsoft.com/office/drawing/2014/main" id="{9B898E48-FE8D-37FD-55CD-326E905A980F}"/>
                </a:ext>
              </a:extLst>
            </p:cNvPr>
            <p:cNvSpPr>
              <a:spLocks noChangeShapeType="1"/>
            </p:cNvSpPr>
            <p:nvPr/>
          </p:nvSpPr>
          <p:spPr bwMode="auto">
            <a:xfrm flipH="1">
              <a:off x="1000126" y="3806825"/>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20">
              <a:extLst>
                <a:ext uri="{FF2B5EF4-FFF2-40B4-BE49-F238E27FC236}">
                  <a16:creationId xmlns:a16="http://schemas.microsoft.com/office/drawing/2014/main" id="{6B732A5F-1834-92AD-28E3-F93E4428EFA2}"/>
                </a:ext>
              </a:extLst>
            </p:cNvPr>
            <p:cNvSpPr>
              <a:spLocks noChangeArrowheads="1"/>
            </p:cNvSpPr>
            <p:nvPr/>
          </p:nvSpPr>
          <p:spPr bwMode="auto">
            <a:xfrm>
              <a:off x="867228" y="3704482"/>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a:t>
              </a:r>
              <a:endParaRPr lang="zh-CN" altLang="zh-CN" sz="1000"/>
            </a:p>
          </p:txBody>
        </p:sp>
        <p:sp>
          <p:nvSpPr>
            <p:cNvPr id="24" name="Line 21">
              <a:extLst>
                <a:ext uri="{FF2B5EF4-FFF2-40B4-BE49-F238E27FC236}">
                  <a16:creationId xmlns:a16="http://schemas.microsoft.com/office/drawing/2014/main" id="{BAC1B494-3AF0-ACB6-45D7-2FFEF74370E6}"/>
                </a:ext>
              </a:extLst>
            </p:cNvPr>
            <p:cNvSpPr>
              <a:spLocks noChangeShapeType="1"/>
            </p:cNvSpPr>
            <p:nvPr/>
          </p:nvSpPr>
          <p:spPr bwMode="auto">
            <a:xfrm flipH="1">
              <a:off x="1000126" y="3348038"/>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22">
              <a:extLst>
                <a:ext uri="{FF2B5EF4-FFF2-40B4-BE49-F238E27FC236}">
                  <a16:creationId xmlns:a16="http://schemas.microsoft.com/office/drawing/2014/main" id="{0AFDA6CD-A476-2F60-3DA4-ADF9CEC179F9}"/>
                </a:ext>
              </a:extLst>
            </p:cNvPr>
            <p:cNvSpPr>
              <a:spLocks noChangeArrowheads="1"/>
            </p:cNvSpPr>
            <p:nvPr/>
          </p:nvSpPr>
          <p:spPr bwMode="auto">
            <a:xfrm>
              <a:off x="814329" y="3240932"/>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.05</a:t>
              </a:r>
              <a:endParaRPr lang="zh-CN" altLang="zh-CN" sz="1000"/>
            </a:p>
          </p:txBody>
        </p:sp>
        <p:sp>
          <p:nvSpPr>
            <p:cNvPr id="81" name="Line 23">
              <a:extLst>
                <a:ext uri="{FF2B5EF4-FFF2-40B4-BE49-F238E27FC236}">
                  <a16:creationId xmlns:a16="http://schemas.microsoft.com/office/drawing/2014/main" id="{2704A86C-CC30-1200-EF28-DF6E029E5CCF}"/>
                </a:ext>
              </a:extLst>
            </p:cNvPr>
            <p:cNvSpPr>
              <a:spLocks noChangeShapeType="1"/>
            </p:cNvSpPr>
            <p:nvPr/>
          </p:nvSpPr>
          <p:spPr bwMode="auto">
            <a:xfrm flipH="1">
              <a:off x="1000126" y="2889250"/>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Rectangle 24">
              <a:extLst>
                <a:ext uri="{FF2B5EF4-FFF2-40B4-BE49-F238E27FC236}">
                  <a16:creationId xmlns:a16="http://schemas.microsoft.com/office/drawing/2014/main" id="{5FAF8E6D-C44A-D5C4-5C96-2438D7531AC8}"/>
                </a:ext>
              </a:extLst>
            </p:cNvPr>
            <p:cNvSpPr>
              <a:spLocks noChangeArrowheads="1"/>
            </p:cNvSpPr>
            <p:nvPr/>
          </p:nvSpPr>
          <p:spPr bwMode="auto">
            <a:xfrm>
              <a:off x="849595" y="2783732"/>
              <a:ext cx="10579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a:t>
              </a:r>
              <a:endParaRPr lang="zh-CN" altLang="zh-CN" sz="1000"/>
            </a:p>
          </p:txBody>
        </p:sp>
        <p:sp>
          <p:nvSpPr>
            <p:cNvPr id="83" name="Line 25">
              <a:extLst>
                <a:ext uri="{FF2B5EF4-FFF2-40B4-BE49-F238E27FC236}">
                  <a16:creationId xmlns:a16="http://schemas.microsoft.com/office/drawing/2014/main" id="{42D7F158-8A8C-137B-26D2-C486E04DD38F}"/>
                </a:ext>
              </a:extLst>
            </p:cNvPr>
            <p:cNvSpPr>
              <a:spLocks noChangeShapeType="1"/>
            </p:cNvSpPr>
            <p:nvPr/>
          </p:nvSpPr>
          <p:spPr bwMode="auto">
            <a:xfrm flipH="1">
              <a:off x="1000126" y="2428875"/>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Rectangle 26">
              <a:extLst>
                <a:ext uri="{FF2B5EF4-FFF2-40B4-BE49-F238E27FC236}">
                  <a16:creationId xmlns:a16="http://schemas.microsoft.com/office/drawing/2014/main" id="{030B301F-8268-C2D9-D0F1-63E3C8E71D38}"/>
                </a:ext>
              </a:extLst>
            </p:cNvPr>
            <p:cNvSpPr>
              <a:spLocks noChangeArrowheads="1"/>
            </p:cNvSpPr>
            <p:nvPr/>
          </p:nvSpPr>
          <p:spPr bwMode="auto">
            <a:xfrm>
              <a:off x="814329" y="2321769"/>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.15</a:t>
              </a:r>
              <a:endParaRPr lang="zh-CN" altLang="zh-CN" sz="1000"/>
            </a:p>
          </p:txBody>
        </p:sp>
        <p:sp>
          <p:nvSpPr>
            <p:cNvPr id="85" name="Line 27">
              <a:extLst>
                <a:ext uri="{FF2B5EF4-FFF2-40B4-BE49-F238E27FC236}">
                  <a16:creationId xmlns:a16="http://schemas.microsoft.com/office/drawing/2014/main" id="{FF27C97F-8857-B589-7409-4DD3E128DC31}"/>
                </a:ext>
              </a:extLst>
            </p:cNvPr>
            <p:cNvSpPr>
              <a:spLocks noChangeShapeType="1"/>
            </p:cNvSpPr>
            <p:nvPr/>
          </p:nvSpPr>
          <p:spPr bwMode="auto">
            <a:xfrm flipH="1">
              <a:off x="1000126" y="1970088"/>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Rectangle 28">
              <a:extLst>
                <a:ext uri="{FF2B5EF4-FFF2-40B4-BE49-F238E27FC236}">
                  <a16:creationId xmlns:a16="http://schemas.microsoft.com/office/drawing/2014/main" id="{2534F11F-040F-8256-0319-7087C47C1381}"/>
                </a:ext>
              </a:extLst>
            </p:cNvPr>
            <p:cNvSpPr>
              <a:spLocks noChangeArrowheads="1"/>
            </p:cNvSpPr>
            <p:nvPr/>
          </p:nvSpPr>
          <p:spPr bwMode="auto">
            <a:xfrm>
              <a:off x="849595" y="1866157"/>
              <a:ext cx="10579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.2</a:t>
              </a:r>
              <a:endParaRPr lang="zh-CN" altLang="zh-CN" sz="1000"/>
            </a:p>
          </p:txBody>
        </p:sp>
        <p:sp>
          <p:nvSpPr>
            <p:cNvPr id="87" name="Line 29">
              <a:extLst>
                <a:ext uri="{FF2B5EF4-FFF2-40B4-BE49-F238E27FC236}">
                  <a16:creationId xmlns:a16="http://schemas.microsoft.com/office/drawing/2014/main" id="{81CA1175-3D30-1A96-4207-6638255DFA38}"/>
                </a:ext>
              </a:extLst>
            </p:cNvPr>
            <p:cNvSpPr>
              <a:spLocks noChangeShapeType="1"/>
            </p:cNvSpPr>
            <p:nvPr/>
          </p:nvSpPr>
          <p:spPr bwMode="auto">
            <a:xfrm>
              <a:off x="1036638" y="3863975"/>
              <a:ext cx="3267075"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Line 30">
              <a:extLst>
                <a:ext uri="{FF2B5EF4-FFF2-40B4-BE49-F238E27FC236}">
                  <a16:creationId xmlns:a16="http://schemas.microsoft.com/office/drawing/2014/main" id="{765224F9-5DCC-3D88-68EC-D061A295655F}"/>
                </a:ext>
              </a:extLst>
            </p:cNvPr>
            <p:cNvSpPr>
              <a:spLocks noChangeShapeType="1"/>
            </p:cNvSpPr>
            <p:nvPr/>
          </p:nvSpPr>
          <p:spPr bwMode="auto">
            <a:xfrm>
              <a:off x="1093788"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Rectangle 31">
              <a:extLst>
                <a:ext uri="{FF2B5EF4-FFF2-40B4-BE49-F238E27FC236}">
                  <a16:creationId xmlns:a16="http://schemas.microsoft.com/office/drawing/2014/main" id="{C35729A9-2035-E507-2FD2-833E366EFC1A}"/>
                </a:ext>
              </a:extLst>
            </p:cNvPr>
            <p:cNvSpPr>
              <a:spLocks noChangeArrowheads="1"/>
            </p:cNvSpPr>
            <p:nvPr/>
          </p:nvSpPr>
          <p:spPr bwMode="auto">
            <a:xfrm>
              <a:off x="1013461" y="3927158"/>
              <a:ext cx="1843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-10</a:t>
              </a:r>
              <a:endParaRPr lang="zh-CN" altLang="zh-CN" sz="1000"/>
            </a:p>
          </p:txBody>
        </p:sp>
        <p:sp>
          <p:nvSpPr>
            <p:cNvPr id="90" name="Line 32">
              <a:extLst>
                <a:ext uri="{FF2B5EF4-FFF2-40B4-BE49-F238E27FC236}">
                  <a16:creationId xmlns:a16="http://schemas.microsoft.com/office/drawing/2014/main" id="{5462C92B-AEEF-A715-A642-891CA9C4C5E4}"/>
                </a:ext>
              </a:extLst>
            </p:cNvPr>
            <p:cNvSpPr>
              <a:spLocks noChangeShapeType="1"/>
            </p:cNvSpPr>
            <p:nvPr/>
          </p:nvSpPr>
          <p:spPr bwMode="auto">
            <a:xfrm>
              <a:off x="1882776"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Rectangle 33">
              <a:extLst>
                <a:ext uri="{FF2B5EF4-FFF2-40B4-BE49-F238E27FC236}">
                  <a16:creationId xmlns:a16="http://schemas.microsoft.com/office/drawing/2014/main" id="{33206292-60B6-F870-89BE-7EA3FE021B79}"/>
                </a:ext>
              </a:extLst>
            </p:cNvPr>
            <p:cNvSpPr>
              <a:spLocks noChangeArrowheads="1"/>
            </p:cNvSpPr>
            <p:nvPr/>
          </p:nvSpPr>
          <p:spPr bwMode="auto">
            <a:xfrm>
              <a:off x="1827848" y="3927158"/>
              <a:ext cx="11381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-5</a:t>
              </a:r>
              <a:endParaRPr lang="zh-CN" altLang="zh-CN" sz="1000"/>
            </a:p>
          </p:txBody>
        </p:sp>
        <p:sp>
          <p:nvSpPr>
            <p:cNvPr id="92" name="Line 34">
              <a:extLst>
                <a:ext uri="{FF2B5EF4-FFF2-40B4-BE49-F238E27FC236}">
                  <a16:creationId xmlns:a16="http://schemas.microsoft.com/office/drawing/2014/main" id="{A57F0F76-D04C-885F-BD55-0AFBD1DE320C}"/>
                </a:ext>
              </a:extLst>
            </p:cNvPr>
            <p:cNvSpPr>
              <a:spLocks noChangeShapeType="1"/>
            </p:cNvSpPr>
            <p:nvPr/>
          </p:nvSpPr>
          <p:spPr bwMode="auto">
            <a:xfrm>
              <a:off x="2670176"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Rectangle 35">
              <a:extLst>
                <a:ext uri="{FF2B5EF4-FFF2-40B4-BE49-F238E27FC236}">
                  <a16:creationId xmlns:a16="http://schemas.microsoft.com/office/drawing/2014/main" id="{A2A2EE4E-0135-7063-C0EA-3A846F8C2A81}"/>
                </a:ext>
              </a:extLst>
            </p:cNvPr>
            <p:cNvSpPr>
              <a:spLocks noChangeArrowheads="1"/>
            </p:cNvSpPr>
            <p:nvPr/>
          </p:nvSpPr>
          <p:spPr bwMode="auto">
            <a:xfrm>
              <a:off x="2631123" y="392715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a:t>
              </a:r>
              <a:endParaRPr lang="zh-CN" altLang="zh-CN" sz="1000"/>
            </a:p>
          </p:txBody>
        </p:sp>
        <p:sp>
          <p:nvSpPr>
            <p:cNvPr id="94" name="Line 36">
              <a:extLst>
                <a:ext uri="{FF2B5EF4-FFF2-40B4-BE49-F238E27FC236}">
                  <a16:creationId xmlns:a16="http://schemas.microsoft.com/office/drawing/2014/main" id="{ADFFE9CC-FAD8-FFD5-EF68-62629AB47864}"/>
                </a:ext>
              </a:extLst>
            </p:cNvPr>
            <p:cNvSpPr>
              <a:spLocks noChangeShapeType="1"/>
            </p:cNvSpPr>
            <p:nvPr/>
          </p:nvSpPr>
          <p:spPr bwMode="auto">
            <a:xfrm>
              <a:off x="3457576"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Rectangle 37">
              <a:extLst>
                <a:ext uri="{FF2B5EF4-FFF2-40B4-BE49-F238E27FC236}">
                  <a16:creationId xmlns:a16="http://schemas.microsoft.com/office/drawing/2014/main" id="{BC453C06-8B58-1C06-64E0-B45DA3452CA2}"/>
                </a:ext>
              </a:extLst>
            </p:cNvPr>
            <p:cNvSpPr>
              <a:spLocks noChangeArrowheads="1"/>
            </p:cNvSpPr>
            <p:nvPr/>
          </p:nvSpPr>
          <p:spPr bwMode="auto">
            <a:xfrm>
              <a:off x="3416936" y="392715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5</a:t>
              </a:r>
              <a:endParaRPr lang="zh-CN" altLang="zh-CN" sz="1000"/>
            </a:p>
          </p:txBody>
        </p:sp>
        <p:sp>
          <p:nvSpPr>
            <p:cNvPr id="96" name="Line 38">
              <a:extLst>
                <a:ext uri="{FF2B5EF4-FFF2-40B4-BE49-F238E27FC236}">
                  <a16:creationId xmlns:a16="http://schemas.microsoft.com/office/drawing/2014/main" id="{333FABD7-B35D-6245-EE27-7D5EDDD4D579}"/>
                </a:ext>
              </a:extLst>
            </p:cNvPr>
            <p:cNvSpPr>
              <a:spLocks noChangeShapeType="1"/>
            </p:cNvSpPr>
            <p:nvPr/>
          </p:nvSpPr>
          <p:spPr bwMode="auto">
            <a:xfrm>
              <a:off x="4246563"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Rectangle 39">
              <a:extLst>
                <a:ext uri="{FF2B5EF4-FFF2-40B4-BE49-F238E27FC236}">
                  <a16:creationId xmlns:a16="http://schemas.microsoft.com/office/drawing/2014/main" id="{C6743B6A-8808-A000-D9D5-F686EF64FAA5}"/>
                </a:ext>
              </a:extLst>
            </p:cNvPr>
            <p:cNvSpPr>
              <a:spLocks noChangeArrowheads="1"/>
            </p:cNvSpPr>
            <p:nvPr/>
          </p:nvSpPr>
          <p:spPr bwMode="auto">
            <a:xfrm>
              <a:off x="4180523" y="3927158"/>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10</a:t>
              </a:r>
              <a:endParaRPr lang="zh-CN" altLang="zh-CN" sz="1000"/>
            </a:p>
          </p:txBody>
        </p:sp>
      </p:grpSp>
      <p:grpSp>
        <p:nvGrpSpPr>
          <p:cNvPr id="98" name="Group 10293">
            <a:extLst>
              <a:ext uri="{FF2B5EF4-FFF2-40B4-BE49-F238E27FC236}">
                <a16:creationId xmlns:a16="http://schemas.microsoft.com/office/drawing/2014/main" id="{EB536804-27BC-EA26-C9F1-CDE26A03088F}"/>
              </a:ext>
            </a:extLst>
          </p:cNvPr>
          <p:cNvGrpSpPr/>
          <p:nvPr/>
        </p:nvGrpSpPr>
        <p:grpSpPr>
          <a:xfrm>
            <a:off x="6370043" y="1778895"/>
            <a:ext cx="3939368" cy="2272290"/>
            <a:chOff x="4971674" y="1879809"/>
            <a:chExt cx="3490430" cy="2193617"/>
          </a:xfrm>
        </p:grpSpPr>
        <p:sp>
          <p:nvSpPr>
            <p:cNvPr id="99" name="Line 52">
              <a:extLst>
                <a:ext uri="{FF2B5EF4-FFF2-40B4-BE49-F238E27FC236}">
                  <a16:creationId xmlns:a16="http://schemas.microsoft.com/office/drawing/2014/main" id="{384A2358-B7CF-6387-AAAA-DC9DE442A3EC}"/>
                </a:ext>
              </a:extLst>
            </p:cNvPr>
            <p:cNvSpPr>
              <a:spLocks noChangeShapeType="1"/>
            </p:cNvSpPr>
            <p:nvPr/>
          </p:nvSpPr>
          <p:spPr bwMode="auto">
            <a:xfrm>
              <a:off x="5184775" y="3806825"/>
              <a:ext cx="3267075" cy="0"/>
            </a:xfrm>
            <a:prstGeom prst="line">
              <a:avLst/>
            </a:prstGeom>
            <a:noFill/>
            <a:ln w="7938" cap="flat">
              <a:solidFill>
                <a:srgbClr val="EAF2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7">
              <a:extLst>
                <a:ext uri="{FF2B5EF4-FFF2-40B4-BE49-F238E27FC236}">
                  <a16:creationId xmlns:a16="http://schemas.microsoft.com/office/drawing/2014/main" id="{1193091A-347E-9C77-AB1B-82E7550C5043}"/>
                </a:ext>
              </a:extLst>
            </p:cNvPr>
            <p:cNvSpPr>
              <a:spLocks/>
            </p:cNvSpPr>
            <p:nvPr/>
          </p:nvSpPr>
          <p:spPr bwMode="auto">
            <a:xfrm>
              <a:off x="5251450" y="1976438"/>
              <a:ext cx="3138488" cy="1830388"/>
            </a:xfrm>
            <a:custGeom>
              <a:avLst/>
              <a:gdLst>
                <a:gd name="T0" fmla="*/ 28 w 1428"/>
                <a:gd name="T1" fmla="*/ 829 h 833"/>
                <a:gd name="T2" fmla="*/ 56 w 1428"/>
                <a:gd name="T3" fmla="*/ 825 h 833"/>
                <a:gd name="T4" fmla="*/ 84 w 1428"/>
                <a:gd name="T5" fmla="*/ 820 h 833"/>
                <a:gd name="T6" fmla="*/ 109 w 1428"/>
                <a:gd name="T7" fmla="*/ 812 h 833"/>
                <a:gd name="T8" fmla="*/ 134 w 1428"/>
                <a:gd name="T9" fmla="*/ 799 h 833"/>
                <a:gd name="T10" fmla="*/ 161 w 1428"/>
                <a:gd name="T11" fmla="*/ 780 h 833"/>
                <a:gd name="T12" fmla="*/ 191 w 1428"/>
                <a:gd name="T13" fmla="*/ 748 h 833"/>
                <a:gd name="T14" fmla="*/ 210 w 1428"/>
                <a:gd name="T15" fmla="*/ 722 h 833"/>
                <a:gd name="T16" fmla="*/ 244 w 1428"/>
                <a:gd name="T17" fmla="*/ 659 h 833"/>
                <a:gd name="T18" fmla="*/ 265 w 1428"/>
                <a:gd name="T19" fmla="*/ 611 h 833"/>
                <a:gd name="T20" fmla="*/ 297 w 1428"/>
                <a:gd name="T21" fmla="*/ 521 h 833"/>
                <a:gd name="T22" fmla="*/ 314 w 1428"/>
                <a:gd name="T23" fmla="*/ 466 h 833"/>
                <a:gd name="T24" fmla="*/ 340 w 1428"/>
                <a:gd name="T25" fmla="*/ 378 h 833"/>
                <a:gd name="T26" fmla="*/ 365 w 1428"/>
                <a:gd name="T27" fmla="*/ 292 h 833"/>
                <a:gd name="T28" fmla="*/ 380 w 1428"/>
                <a:gd name="T29" fmla="*/ 241 h 833"/>
                <a:gd name="T30" fmla="*/ 398 w 1428"/>
                <a:gd name="T31" fmla="*/ 181 h 833"/>
                <a:gd name="T32" fmla="*/ 414 w 1428"/>
                <a:gd name="T33" fmla="*/ 131 h 833"/>
                <a:gd name="T34" fmla="*/ 432 w 1428"/>
                <a:gd name="T35" fmla="*/ 84 h 833"/>
                <a:gd name="T36" fmla="*/ 454 w 1428"/>
                <a:gd name="T37" fmla="*/ 39 h 833"/>
                <a:gd name="T38" fmla="*/ 470 w 1428"/>
                <a:gd name="T39" fmla="*/ 15 h 833"/>
                <a:gd name="T40" fmla="*/ 491 w 1428"/>
                <a:gd name="T41" fmla="*/ 1 h 833"/>
                <a:gd name="T42" fmla="*/ 509 w 1428"/>
                <a:gd name="T43" fmla="*/ 2 h 833"/>
                <a:gd name="T44" fmla="*/ 534 w 1428"/>
                <a:gd name="T45" fmla="*/ 25 h 833"/>
                <a:gd name="T46" fmla="*/ 559 w 1428"/>
                <a:gd name="T47" fmla="*/ 71 h 833"/>
                <a:gd name="T48" fmla="*/ 591 w 1428"/>
                <a:gd name="T49" fmla="*/ 157 h 833"/>
                <a:gd name="T50" fmla="*/ 607 w 1428"/>
                <a:gd name="T51" fmla="*/ 209 h 833"/>
                <a:gd name="T52" fmla="*/ 622 w 1428"/>
                <a:gd name="T53" fmla="*/ 259 h 833"/>
                <a:gd name="T54" fmla="*/ 641 w 1428"/>
                <a:gd name="T55" fmla="*/ 327 h 833"/>
                <a:gd name="T56" fmla="*/ 666 w 1428"/>
                <a:gd name="T57" fmla="*/ 413 h 833"/>
                <a:gd name="T58" fmla="*/ 686 w 1428"/>
                <a:gd name="T59" fmla="*/ 481 h 833"/>
                <a:gd name="T60" fmla="*/ 720 w 1428"/>
                <a:gd name="T61" fmla="*/ 581 h 833"/>
                <a:gd name="T62" fmla="*/ 743 w 1428"/>
                <a:gd name="T63" fmla="*/ 640 h 833"/>
                <a:gd name="T64" fmla="*/ 766 w 1428"/>
                <a:gd name="T65" fmla="*/ 688 h 833"/>
                <a:gd name="T66" fmla="*/ 792 w 1428"/>
                <a:gd name="T67" fmla="*/ 731 h 833"/>
                <a:gd name="T68" fmla="*/ 813 w 1428"/>
                <a:gd name="T69" fmla="*/ 758 h 833"/>
                <a:gd name="T70" fmla="*/ 842 w 1428"/>
                <a:gd name="T71" fmla="*/ 785 h 833"/>
                <a:gd name="T72" fmla="*/ 860 w 1428"/>
                <a:gd name="T73" fmla="*/ 798 h 833"/>
                <a:gd name="T74" fmla="*/ 872 w 1428"/>
                <a:gd name="T75" fmla="*/ 805 h 833"/>
                <a:gd name="T76" fmla="*/ 890 w 1428"/>
                <a:gd name="T77" fmla="*/ 813 h 833"/>
                <a:gd name="T78" fmla="*/ 905 w 1428"/>
                <a:gd name="T79" fmla="*/ 818 h 833"/>
                <a:gd name="T80" fmla="*/ 925 w 1428"/>
                <a:gd name="T81" fmla="*/ 823 h 833"/>
                <a:gd name="T82" fmla="*/ 965 w 1428"/>
                <a:gd name="T83" fmla="*/ 828 h 833"/>
                <a:gd name="T84" fmla="*/ 991 w 1428"/>
                <a:gd name="T85" fmla="*/ 830 h 833"/>
                <a:gd name="T86" fmla="*/ 1018 w 1428"/>
                <a:gd name="T87" fmla="*/ 831 h 833"/>
                <a:gd name="T88" fmla="*/ 1036 w 1428"/>
                <a:gd name="T89" fmla="*/ 832 h 833"/>
                <a:gd name="T90" fmla="*/ 1053 w 1428"/>
                <a:gd name="T91" fmla="*/ 832 h 833"/>
                <a:gd name="T92" fmla="*/ 1074 w 1428"/>
                <a:gd name="T93" fmla="*/ 832 h 833"/>
                <a:gd name="T94" fmla="*/ 1104 w 1428"/>
                <a:gd name="T95" fmla="*/ 832 h 833"/>
                <a:gd name="T96" fmla="*/ 1137 w 1428"/>
                <a:gd name="T97" fmla="*/ 833 h 833"/>
                <a:gd name="T98" fmla="*/ 1167 w 1428"/>
                <a:gd name="T99" fmla="*/ 833 h 833"/>
                <a:gd name="T100" fmla="*/ 1184 w 1428"/>
                <a:gd name="T101" fmla="*/ 833 h 833"/>
                <a:gd name="T102" fmla="*/ 1206 w 1428"/>
                <a:gd name="T103" fmla="*/ 833 h 833"/>
                <a:gd name="T104" fmla="*/ 1227 w 1428"/>
                <a:gd name="T105" fmla="*/ 833 h 833"/>
                <a:gd name="T106" fmla="*/ 1258 w 1428"/>
                <a:gd name="T107" fmla="*/ 833 h 833"/>
                <a:gd name="T108" fmla="*/ 1281 w 1428"/>
                <a:gd name="T109" fmla="*/ 833 h 833"/>
                <a:gd name="T110" fmla="*/ 1305 w 1428"/>
                <a:gd name="T111" fmla="*/ 833 h 833"/>
                <a:gd name="T112" fmla="*/ 1328 w 1428"/>
                <a:gd name="T113" fmla="*/ 833 h 833"/>
                <a:gd name="T114" fmla="*/ 1346 w 1428"/>
                <a:gd name="T115" fmla="*/ 833 h 833"/>
                <a:gd name="T116" fmla="*/ 1366 w 1428"/>
                <a:gd name="T117" fmla="*/ 833 h 833"/>
                <a:gd name="T118" fmla="*/ 1393 w 1428"/>
                <a:gd name="T119" fmla="*/ 833 h 833"/>
                <a:gd name="T120" fmla="*/ 1404 w 1428"/>
                <a:gd name="T121" fmla="*/ 833 h 833"/>
                <a:gd name="T122" fmla="*/ 1422 w 1428"/>
                <a:gd name="T123"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1"/>
                  </a:moveTo>
                  <a:lnTo>
                    <a:pt x="3" y="830"/>
                  </a:lnTo>
                  <a:lnTo>
                    <a:pt x="5" y="830"/>
                  </a:lnTo>
                  <a:lnTo>
                    <a:pt x="8" y="830"/>
                  </a:lnTo>
                  <a:lnTo>
                    <a:pt x="9" y="830"/>
                  </a:lnTo>
                  <a:lnTo>
                    <a:pt x="10" y="830"/>
                  </a:lnTo>
                  <a:lnTo>
                    <a:pt x="12" y="830"/>
                  </a:lnTo>
                  <a:lnTo>
                    <a:pt x="13" y="830"/>
                  </a:lnTo>
                  <a:lnTo>
                    <a:pt x="13" y="830"/>
                  </a:lnTo>
                  <a:lnTo>
                    <a:pt x="16" y="830"/>
                  </a:lnTo>
                  <a:lnTo>
                    <a:pt x="18" y="829"/>
                  </a:lnTo>
                  <a:lnTo>
                    <a:pt x="20" y="829"/>
                  </a:lnTo>
                  <a:lnTo>
                    <a:pt x="24" y="829"/>
                  </a:lnTo>
                  <a:lnTo>
                    <a:pt x="26" y="829"/>
                  </a:lnTo>
                  <a:lnTo>
                    <a:pt x="27" y="829"/>
                  </a:lnTo>
                  <a:lnTo>
                    <a:pt x="28" y="829"/>
                  </a:lnTo>
                  <a:lnTo>
                    <a:pt x="28" y="829"/>
                  </a:lnTo>
                  <a:lnTo>
                    <a:pt x="30" y="829"/>
                  </a:lnTo>
                  <a:lnTo>
                    <a:pt x="30" y="829"/>
                  </a:lnTo>
                  <a:lnTo>
                    <a:pt x="31" y="828"/>
                  </a:lnTo>
                  <a:lnTo>
                    <a:pt x="35" y="828"/>
                  </a:lnTo>
                  <a:lnTo>
                    <a:pt x="35" y="828"/>
                  </a:lnTo>
                  <a:lnTo>
                    <a:pt x="35" y="828"/>
                  </a:lnTo>
                  <a:lnTo>
                    <a:pt x="37" y="828"/>
                  </a:lnTo>
                  <a:lnTo>
                    <a:pt x="39" y="828"/>
                  </a:lnTo>
                  <a:lnTo>
                    <a:pt x="43" y="827"/>
                  </a:lnTo>
                  <a:lnTo>
                    <a:pt x="47" y="827"/>
                  </a:lnTo>
                  <a:lnTo>
                    <a:pt x="49" y="826"/>
                  </a:lnTo>
                  <a:lnTo>
                    <a:pt x="50" y="826"/>
                  </a:lnTo>
                  <a:lnTo>
                    <a:pt x="51" y="826"/>
                  </a:lnTo>
                  <a:lnTo>
                    <a:pt x="51" y="826"/>
                  </a:lnTo>
                  <a:lnTo>
                    <a:pt x="56" y="825"/>
                  </a:lnTo>
                  <a:lnTo>
                    <a:pt x="56" y="825"/>
                  </a:lnTo>
                  <a:lnTo>
                    <a:pt x="57" y="825"/>
                  </a:lnTo>
                  <a:lnTo>
                    <a:pt x="59" y="825"/>
                  </a:lnTo>
                  <a:lnTo>
                    <a:pt x="64" y="824"/>
                  </a:lnTo>
                  <a:lnTo>
                    <a:pt x="64" y="824"/>
                  </a:lnTo>
                  <a:lnTo>
                    <a:pt x="67" y="824"/>
                  </a:lnTo>
                  <a:lnTo>
                    <a:pt x="67" y="823"/>
                  </a:lnTo>
                  <a:lnTo>
                    <a:pt x="67" y="823"/>
                  </a:lnTo>
                  <a:lnTo>
                    <a:pt x="68" y="823"/>
                  </a:lnTo>
                  <a:lnTo>
                    <a:pt x="71" y="823"/>
                  </a:lnTo>
                  <a:lnTo>
                    <a:pt x="72" y="823"/>
                  </a:lnTo>
                  <a:lnTo>
                    <a:pt x="73" y="822"/>
                  </a:lnTo>
                  <a:lnTo>
                    <a:pt x="74" y="822"/>
                  </a:lnTo>
                  <a:lnTo>
                    <a:pt x="75" y="822"/>
                  </a:lnTo>
                  <a:lnTo>
                    <a:pt x="83" y="820"/>
                  </a:lnTo>
                  <a:lnTo>
                    <a:pt x="84" y="820"/>
                  </a:lnTo>
                  <a:lnTo>
                    <a:pt x="85" y="819"/>
                  </a:lnTo>
                  <a:lnTo>
                    <a:pt x="86" y="819"/>
                  </a:lnTo>
                  <a:lnTo>
                    <a:pt x="87" y="819"/>
                  </a:lnTo>
                  <a:lnTo>
                    <a:pt x="88" y="819"/>
                  </a:lnTo>
                  <a:lnTo>
                    <a:pt x="90" y="818"/>
                  </a:lnTo>
                  <a:lnTo>
                    <a:pt x="90" y="818"/>
                  </a:lnTo>
                  <a:lnTo>
                    <a:pt x="92" y="818"/>
                  </a:lnTo>
                  <a:lnTo>
                    <a:pt x="94" y="817"/>
                  </a:lnTo>
                  <a:lnTo>
                    <a:pt x="95" y="817"/>
                  </a:lnTo>
                  <a:lnTo>
                    <a:pt x="97" y="816"/>
                  </a:lnTo>
                  <a:lnTo>
                    <a:pt x="99" y="815"/>
                  </a:lnTo>
                  <a:lnTo>
                    <a:pt x="100" y="815"/>
                  </a:lnTo>
                  <a:lnTo>
                    <a:pt x="101" y="815"/>
                  </a:lnTo>
                  <a:lnTo>
                    <a:pt x="103" y="814"/>
                  </a:lnTo>
                  <a:lnTo>
                    <a:pt x="106" y="813"/>
                  </a:lnTo>
                  <a:lnTo>
                    <a:pt x="109" y="812"/>
                  </a:lnTo>
                  <a:lnTo>
                    <a:pt x="110" y="811"/>
                  </a:lnTo>
                  <a:lnTo>
                    <a:pt x="111" y="811"/>
                  </a:lnTo>
                  <a:lnTo>
                    <a:pt x="112" y="811"/>
                  </a:lnTo>
                  <a:lnTo>
                    <a:pt x="116" y="809"/>
                  </a:lnTo>
                  <a:lnTo>
                    <a:pt x="116" y="809"/>
                  </a:lnTo>
                  <a:lnTo>
                    <a:pt x="117" y="808"/>
                  </a:lnTo>
                  <a:lnTo>
                    <a:pt x="118" y="808"/>
                  </a:lnTo>
                  <a:lnTo>
                    <a:pt x="119" y="808"/>
                  </a:lnTo>
                  <a:lnTo>
                    <a:pt x="119" y="807"/>
                  </a:lnTo>
                  <a:lnTo>
                    <a:pt x="121" y="807"/>
                  </a:lnTo>
                  <a:lnTo>
                    <a:pt x="123" y="805"/>
                  </a:lnTo>
                  <a:lnTo>
                    <a:pt x="129" y="802"/>
                  </a:lnTo>
                  <a:lnTo>
                    <a:pt x="130" y="802"/>
                  </a:lnTo>
                  <a:lnTo>
                    <a:pt x="130" y="802"/>
                  </a:lnTo>
                  <a:lnTo>
                    <a:pt x="131" y="801"/>
                  </a:lnTo>
                  <a:lnTo>
                    <a:pt x="134" y="799"/>
                  </a:lnTo>
                  <a:lnTo>
                    <a:pt x="138" y="797"/>
                  </a:lnTo>
                  <a:lnTo>
                    <a:pt x="139" y="797"/>
                  </a:lnTo>
                  <a:lnTo>
                    <a:pt x="139" y="797"/>
                  </a:lnTo>
                  <a:lnTo>
                    <a:pt x="139" y="796"/>
                  </a:lnTo>
                  <a:lnTo>
                    <a:pt x="144" y="793"/>
                  </a:lnTo>
                  <a:lnTo>
                    <a:pt x="146" y="791"/>
                  </a:lnTo>
                  <a:lnTo>
                    <a:pt x="147" y="791"/>
                  </a:lnTo>
                  <a:lnTo>
                    <a:pt x="147" y="791"/>
                  </a:lnTo>
                  <a:lnTo>
                    <a:pt x="151" y="788"/>
                  </a:lnTo>
                  <a:lnTo>
                    <a:pt x="154" y="786"/>
                  </a:lnTo>
                  <a:lnTo>
                    <a:pt x="154" y="786"/>
                  </a:lnTo>
                  <a:lnTo>
                    <a:pt x="155" y="785"/>
                  </a:lnTo>
                  <a:lnTo>
                    <a:pt x="157" y="783"/>
                  </a:lnTo>
                  <a:lnTo>
                    <a:pt x="159" y="782"/>
                  </a:lnTo>
                  <a:lnTo>
                    <a:pt x="160" y="781"/>
                  </a:lnTo>
                  <a:lnTo>
                    <a:pt x="161" y="780"/>
                  </a:lnTo>
                  <a:lnTo>
                    <a:pt x="162" y="780"/>
                  </a:lnTo>
                  <a:lnTo>
                    <a:pt x="165" y="777"/>
                  </a:lnTo>
                  <a:lnTo>
                    <a:pt x="167" y="775"/>
                  </a:lnTo>
                  <a:lnTo>
                    <a:pt x="169" y="773"/>
                  </a:lnTo>
                  <a:lnTo>
                    <a:pt x="174" y="768"/>
                  </a:lnTo>
                  <a:lnTo>
                    <a:pt x="176" y="766"/>
                  </a:lnTo>
                  <a:lnTo>
                    <a:pt x="176" y="766"/>
                  </a:lnTo>
                  <a:lnTo>
                    <a:pt x="182" y="759"/>
                  </a:lnTo>
                  <a:lnTo>
                    <a:pt x="183" y="758"/>
                  </a:lnTo>
                  <a:lnTo>
                    <a:pt x="184" y="757"/>
                  </a:lnTo>
                  <a:lnTo>
                    <a:pt x="187" y="753"/>
                  </a:lnTo>
                  <a:lnTo>
                    <a:pt x="188" y="752"/>
                  </a:lnTo>
                  <a:lnTo>
                    <a:pt x="189" y="751"/>
                  </a:lnTo>
                  <a:lnTo>
                    <a:pt x="189" y="751"/>
                  </a:lnTo>
                  <a:lnTo>
                    <a:pt x="191" y="749"/>
                  </a:lnTo>
                  <a:lnTo>
                    <a:pt x="191" y="748"/>
                  </a:lnTo>
                  <a:lnTo>
                    <a:pt x="194" y="744"/>
                  </a:lnTo>
                  <a:lnTo>
                    <a:pt x="195" y="743"/>
                  </a:lnTo>
                  <a:lnTo>
                    <a:pt x="195" y="743"/>
                  </a:lnTo>
                  <a:lnTo>
                    <a:pt x="196" y="742"/>
                  </a:lnTo>
                  <a:lnTo>
                    <a:pt x="197" y="741"/>
                  </a:lnTo>
                  <a:lnTo>
                    <a:pt x="198" y="740"/>
                  </a:lnTo>
                  <a:lnTo>
                    <a:pt x="198" y="739"/>
                  </a:lnTo>
                  <a:lnTo>
                    <a:pt x="200" y="737"/>
                  </a:lnTo>
                  <a:lnTo>
                    <a:pt x="200" y="736"/>
                  </a:lnTo>
                  <a:lnTo>
                    <a:pt x="203" y="733"/>
                  </a:lnTo>
                  <a:lnTo>
                    <a:pt x="204" y="731"/>
                  </a:lnTo>
                  <a:lnTo>
                    <a:pt x="205" y="729"/>
                  </a:lnTo>
                  <a:lnTo>
                    <a:pt x="207" y="727"/>
                  </a:lnTo>
                  <a:lnTo>
                    <a:pt x="209" y="724"/>
                  </a:lnTo>
                  <a:lnTo>
                    <a:pt x="210" y="723"/>
                  </a:lnTo>
                  <a:lnTo>
                    <a:pt x="210" y="722"/>
                  </a:lnTo>
                  <a:lnTo>
                    <a:pt x="210" y="722"/>
                  </a:lnTo>
                  <a:lnTo>
                    <a:pt x="211" y="721"/>
                  </a:lnTo>
                  <a:lnTo>
                    <a:pt x="211" y="721"/>
                  </a:lnTo>
                  <a:lnTo>
                    <a:pt x="214" y="715"/>
                  </a:lnTo>
                  <a:lnTo>
                    <a:pt x="219" y="708"/>
                  </a:lnTo>
                  <a:lnTo>
                    <a:pt x="222" y="703"/>
                  </a:lnTo>
                  <a:lnTo>
                    <a:pt x="222" y="702"/>
                  </a:lnTo>
                  <a:lnTo>
                    <a:pt x="226" y="696"/>
                  </a:lnTo>
                  <a:lnTo>
                    <a:pt x="232" y="683"/>
                  </a:lnTo>
                  <a:lnTo>
                    <a:pt x="233" y="682"/>
                  </a:lnTo>
                  <a:lnTo>
                    <a:pt x="239" y="670"/>
                  </a:lnTo>
                  <a:lnTo>
                    <a:pt x="239" y="669"/>
                  </a:lnTo>
                  <a:lnTo>
                    <a:pt x="241" y="666"/>
                  </a:lnTo>
                  <a:lnTo>
                    <a:pt x="242" y="663"/>
                  </a:lnTo>
                  <a:lnTo>
                    <a:pt x="244" y="659"/>
                  </a:lnTo>
                  <a:lnTo>
                    <a:pt x="244" y="659"/>
                  </a:lnTo>
                  <a:lnTo>
                    <a:pt x="247" y="654"/>
                  </a:lnTo>
                  <a:lnTo>
                    <a:pt x="248" y="651"/>
                  </a:lnTo>
                  <a:lnTo>
                    <a:pt x="248" y="650"/>
                  </a:lnTo>
                  <a:lnTo>
                    <a:pt x="249" y="649"/>
                  </a:lnTo>
                  <a:lnTo>
                    <a:pt x="251" y="645"/>
                  </a:lnTo>
                  <a:lnTo>
                    <a:pt x="251" y="645"/>
                  </a:lnTo>
                  <a:lnTo>
                    <a:pt x="251" y="645"/>
                  </a:lnTo>
                  <a:lnTo>
                    <a:pt x="253" y="640"/>
                  </a:lnTo>
                  <a:lnTo>
                    <a:pt x="254" y="636"/>
                  </a:lnTo>
                  <a:lnTo>
                    <a:pt x="255" y="635"/>
                  </a:lnTo>
                  <a:lnTo>
                    <a:pt x="256" y="632"/>
                  </a:lnTo>
                  <a:lnTo>
                    <a:pt x="257" y="629"/>
                  </a:lnTo>
                  <a:lnTo>
                    <a:pt x="259" y="625"/>
                  </a:lnTo>
                  <a:lnTo>
                    <a:pt x="263" y="615"/>
                  </a:lnTo>
                  <a:lnTo>
                    <a:pt x="263" y="615"/>
                  </a:lnTo>
                  <a:lnTo>
                    <a:pt x="265" y="611"/>
                  </a:lnTo>
                  <a:lnTo>
                    <a:pt x="265" y="610"/>
                  </a:lnTo>
                  <a:lnTo>
                    <a:pt x="271" y="594"/>
                  </a:lnTo>
                  <a:lnTo>
                    <a:pt x="271" y="594"/>
                  </a:lnTo>
                  <a:lnTo>
                    <a:pt x="272" y="593"/>
                  </a:lnTo>
                  <a:lnTo>
                    <a:pt x="273" y="589"/>
                  </a:lnTo>
                  <a:lnTo>
                    <a:pt x="277" y="580"/>
                  </a:lnTo>
                  <a:lnTo>
                    <a:pt x="278" y="576"/>
                  </a:lnTo>
                  <a:lnTo>
                    <a:pt x="280" y="570"/>
                  </a:lnTo>
                  <a:lnTo>
                    <a:pt x="280" y="570"/>
                  </a:lnTo>
                  <a:lnTo>
                    <a:pt x="281" y="569"/>
                  </a:lnTo>
                  <a:lnTo>
                    <a:pt x="281" y="569"/>
                  </a:lnTo>
                  <a:lnTo>
                    <a:pt x="286" y="553"/>
                  </a:lnTo>
                  <a:lnTo>
                    <a:pt x="292" y="535"/>
                  </a:lnTo>
                  <a:lnTo>
                    <a:pt x="294" y="531"/>
                  </a:lnTo>
                  <a:lnTo>
                    <a:pt x="296" y="525"/>
                  </a:lnTo>
                  <a:lnTo>
                    <a:pt x="297" y="521"/>
                  </a:lnTo>
                  <a:lnTo>
                    <a:pt x="297" y="520"/>
                  </a:lnTo>
                  <a:lnTo>
                    <a:pt x="301" y="508"/>
                  </a:lnTo>
                  <a:lnTo>
                    <a:pt x="302" y="507"/>
                  </a:lnTo>
                  <a:lnTo>
                    <a:pt x="305" y="496"/>
                  </a:lnTo>
                  <a:lnTo>
                    <a:pt x="306" y="494"/>
                  </a:lnTo>
                  <a:lnTo>
                    <a:pt x="306" y="493"/>
                  </a:lnTo>
                  <a:lnTo>
                    <a:pt x="306" y="492"/>
                  </a:lnTo>
                  <a:lnTo>
                    <a:pt x="307" y="491"/>
                  </a:lnTo>
                  <a:lnTo>
                    <a:pt x="307" y="489"/>
                  </a:lnTo>
                  <a:lnTo>
                    <a:pt x="308" y="488"/>
                  </a:lnTo>
                  <a:lnTo>
                    <a:pt x="308" y="487"/>
                  </a:lnTo>
                  <a:lnTo>
                    <a:pt x="313" y="472"/>
                  </a:lnTo>
                  <a:lnTo>
                    <a:pt x="313" y="471"/>
                  </a:lnTo>
                  <a:lnTo>
                    <a:pt x="313" y="470"/>
                  </a:lnTo>
                  <a:lnTo>
                    <a:pt x="314" y="468"/>
                  </a:lnTo>
                  <a:lnTo>
                    <a:pt x="314" y="466"/>
                  </a:lnTo>
                  <a:lnTo>
                    <a:pt x="315" y="463"/>
                  </a:lnTo>
                  <a:lnTo>
                    <a:pt x="318" y="454"/>
                  </a:lnTo>
                  <a:lnTo>
                    <a:pt x="319" y="450"/>
                  </a:lnTo>
                  <a:lnTo>
                    <a:pt x="320" y="449"/>
                  </a:lnTo>
                  <a:lnTo>
                    <a:pt x="322" y="441"/>
                  </a:lnTo>
                  <a:lnTo>
                    <a:pt x="324" y="433"/>
                  </a:lnTo>
                  <a:lnTo>
                    <a:pt x="325" y="431"/>
                  </a:lnTo>
                  <a:lnTo>
                    <a:pt x="327" y="422"/>
                  </a:lnTo>
                  <a:lnTo>
                    <a:pt x="329" y="418"/>
                  </a:lnTo>
                  <a:lnTo>
                    <a:pt x="330" y="413"/>
                  </a:lnTo>
                  <a:lnTo>
                    <a:pt x="334" y="399"/>
                  </a:lnTo>
                  <a:lnTo>
                    <a:pt x="336" y="394"/>
                  </a:lnTo>
                  <a:lnTo>
                    <a:pt x="338" y="387"/>
                  </a:lnTo>
                  <a:lnTo>
                    <a:pt x="338" y="385"/>
                  </a:lnTo>
                  <a:lnTo>
                    <a:pt x="340" y="380"/>
                  </a:lnTo>
                  <a:lnTo>
                    <a:pt x="340" y="378"/>
                  </a:lnTo>
                  <a:lnTo>
                    <a:pt x="341" y="376"/>
                  </a:lnTo>
                  <a:lnTo>
                    <a:pt x="341" y="376"/>
                  </a:lnTo>
                  <a:lnTo>
                    <a:pt x="342" y="373"/>
                  </a:lnTo>
                  <a:lnTo>
                    <a:pt x="342" y="372"/>
                  </a:lnTo>
                  <a:lnTo>
                    <a:pt x="343" y="370"/>
                  </a:lnTo>
                  <a:lnTo>
                    <a:pt x="343" y="369"/>
                  </a:lnTo>
                  <a:lnTo>
                    <a:pt x="344" y="364"/>
                  </a:lnTo>
                  <a:lnTo>
                    <a:pt x="346" y="356"/>
                  </a:lnTo>
                  <a:lnTo>
                    <a:pt x="348" y="352"/>
                  </a:lnTo>
                  <a:lnTo>
                    <a:pt x="356" y="321"/>
                  </a:lnTo>
                  <a:lnTo>
                    <a:pt x="359" y="312"/>
                  </a:lnTo>
                  <a:lnTo>
                    <a:pt x="360" y="311"/>
                  </a:lnTo>
                  <a:lnTo>
                    <a:pt x="360" y="310"/>
                  </a:lnTo>
                  <a:lnTo>
                    <a:pt x="361" y="305"/>
                  </a:lnTo>
                  <a:lnTo>
                    <a:pt x="363" y="299"/>
                  </a:lnTo>
                  <a:lnTo>
                    <a:pt x="365" y="292"/>
                  </a:lnTo>
                  <a:lnTo>
                    <a:pt x="365" y="291"/>
                  </a:lnTo>
                  <a:lnTo>
                    <a:pt x="367" y="285"/>
                  </a:lnTo>
                  <a:lnTo>
                    <a:pt x="367" y="285"/>
                  </a:lnTo>
                  <a:lnTo>
                    <a:pt x="369" y="278"/>
                  </a:lnTo>
                  <a:lnTo>
                    <a:pt x="369" y="277"/>
                  </a:lnTo>
                  <a:lnTo>
                    <a:pt x="370" y="275"/>
                  </a:lnTo>
                  <a:lnTo>
                    <a:pt x="371" y="270"/>
                  </a:lnTo>
                  <a:lnTo>
                    <a:pt x="371" y="269"/>
                  </a:lnTo>
                  <a:lnTo>
                    <a:pt x="372" y="268"/>
                  </a:lnTo>
                  <a:lnTo>
                    <a:pt x="372" y="267"/>
                  </a:lnTo>
                  <a:lnTo>
                    <a:pt x="373" y="262"/>
                  </a:lnTo>
                  <a:lnTo>
                    <a:pt x="375" y="255"/>
                  </a:lnTo>
                  <a:lnTo>
                    <a:pt x="376" y="254"/>
                  </a:lnTo>
                  <a:lnTo>
                    <a:pt x="376" y="251"/>
                  </a:lnTo>
                  <a:lnTo>
                    <a:pt x="379" y="242"/>
                  </a:lnTo>
                  <a:lnTo>
                    <a:pt x="380" y="241"/>
                  </a:lnTo>
                  <a:lnTo>
                    <a:pt x="380" y="240"/>
                  </a:lnTo>
                  <a:lnTo>
                    <a:pt x="383" y="230"/>
                  </a:lnTo>
                  <a:lnTo>
                    <a:pt x="383" y="230"/>
                  </a:lnTo>
                  <a:lnTo>
                    <a:pt x="383" y="228"/>
                  </a:lnTo>
                  <a:lnTo>
                    <a:pt x="386" y="220"/>
                  </a:lnTo>
                  <a:lnTo>
                    <a:pt x="386" y="220"/>
                  </a:lnTo>
                  <a:lnTo>
                    <a:pt x="387" y="217"/>
                  </a:lnTo>
                  <a:lnTo>
                    <a:pt x="389" y="210"/>
                  </a:lnTo>
                  <a:lnTo>
                    <a:pt x="391" y="203"/>
                  </a:lnTo>
                  <a:lnTo>
                    <a:pt x="392" y="200"/>
                  </a:lnTo>
                  <a:lnTo>
                    <a:pt x="392" y="200"/>
                  </a:lnTo>
                  <a:lnTo>
                    <a:pt x="393" y="197"/>
                  </a:lnTo>
                  <a:lnTo>
                    <a:pt x="393" y="197"/>
                  </a:lnTo>
                  <a:lnTo>
                    <a:pt x="394" y="192"/>
                  </a:lnTo>
                  <a:lnTo>
                    <a:pt x="395" y="188"/>
                  </a:lnTo>
                  <a:lnTo>
                    <a:pt x="398" y="181"/>
                  </a:lnTo>
                  <a:lnTo>
                    <a:pt x="402" y="169"/>
                  </a:lnTo>
                  <a:lnTo>
                    <a:pt x="402" y="166"/>
                  </a:lnTo>
                  <a:lnTo>
                    <a:pt x="404" y="162"/>
                  </a:lnTo>
                  <a:lnTo>
                    <a:pt x="404" y="160"/>
                  </a:lnTo>
                  <a:lnTo>
                    <a:pt x="405" y="159"/>
                  </a:lnTo>
                  <a:lnTo>
                    <a:pt x="405" y="159"/>
                  </a:lnTo>
                  <a:lnTo>
                    <a:pt x="405" y="157"/>
                  </a:lnTo>
                  <a:lnTo>
                    <a:pt x="406" y="156"/>
                  </a:lnTo>
                  <a:lnTo>
                    <a:pt x="406" y="154"/>
                  </a:lnTo>
                  <a:lnTo>
                    <a:pt x="411" y="139"/>
                  </a:lnTo>
                  <a:lnTo>
                    <a:pt x="412" y="137"/>
                  </a:lnTo>
                  <a:lnTo>
                    <a:pt x="412" y="137"/>
                  </a:lnTo>
                  <a:lnTo>
                    <a:pt x="413" y="135"/>
                  </a:lnTo>
                  <a:lnTo>
                    <a:pt x="414" y="132"/>
                  </a:lnTo>
                  <a:lnTo>
                    <a:pt x="414" y="131"/>
                  </a:lnTo>
                  <a:lnTo>
                    <a:pt x="414" y="131"/>
                  </a:lnTo>
                  <a:lnTo>
                    <a:pt x="414" y="130"/>
                  </a:lnTo>
                  <a:lnTo>
                    <a:pt x="415" y="129"/>
                  </a:lnTo>
                  <a:lnTo>
                    <a:pt x="415" y="127"/>
                  </a:lnTo>
                  <a:lnTo>
                    <a:pt x="416" y="125"/>
                  </a:lnTo>
                  <a:lnTo>
                    <a:pt x="420" y="116"/>
                  </a:lnTo>
                  <a:lnTo>
                    <a:pt x="421" y="113"/>
                  </a:lnTo>
                  <a:lnTo>
                    <a:pt x="424" y="103"/>
                  </a:lnTo>
                  <a:lnTo>
                    <a:pt x="425" y="100"/>
                  </a:lnTo>
                  <a:lnTo>
                    <a:pt x="428" y="94"/>
                  </a:lnTo>
                  <a:lnTo>
                    <a:pt x="428" y="94"/>
                  </a:lnTo>
                  <a:lnTo>
                    <a:pt x="428" y="93"/>
                  </a:lnTo>
                  <a:lnTo>
                    <a:pt x="430" y="88"/>
                  </a:lnTo>
                  <a:lnTo>
                    <a:pt x="431" y="86"/>
                  </a:lnTo>
                  <a:lnTo>
                    <a:pt x="431" y="86"/>
                  </a:lnTo>
                  <a:lnTo>
                    <a:pt x="431" y="85"/>
                  </a:lnTo>
                  <a:lnTo>
                    <a:pt x="432" y="84"/>
                  </a:lnTo>
                  <a:lnTo>
                    <a:pt x="434" y="79"/>
                  </a:lnTo>
                  <a:lnTo>
                    <a:pt x="434" y="79"/>
                  </a:lnTo>
                  <a:lnTo>
                    <a:pt x="434" y="78"/>
                  </a:lnTo>
                  <a:lnTo>
                    <a:pt x="439" y="67"/>
                  </a:lnTo>
                  <a:lnTo>
                    <a:pt x="441" y="62"/>
                  </a:lnTo>
                  <a:lnTo>
                    <a:pt x="442" y="61"/>
                  </a:lnTo>
                  <a:lnTo>
                    <a:pt x="443" y="58"/>
                  </a:lnTo>
                  <a:lnTo>
                    <a:pt x="444" y="56"/>
                  </a:lnTo>
                  <a:lnTo>
                    <a:pt x="446" y="52"/>
                  </a:lnTo>
                  <a:lnTo>
                    <a:pt x="446" y="52"/>
                  </a:lnTo>
                  <a:lnTo>
                    <a:pt x="448" y="48"/>
                  </a:lnTo>
                  <a:lnTo>
                    <a:pt x="450" y="46"/>
                  </a:lnTo>
                  <a:lnTo>
                    <a:pt x="453" y="40"/>
                  </a:lnTo>
                  <a:lnTo>
                    <a:pt x="453" y="40"/>
                  </a:lnTo>
                  <a:lnTo>
                    <a:pt x="453" y="40"/>
                  </a:lnTo>
                  <a:lnTo>
                    <a:pt x="454" y="39"/>
                  </a:lnTo>
                  <a:lnTo>
                    <a:pt x="454" y="38"/>
                  </a:lnTo>
                  <a:lnTo>
                    <a:pt x="454" y="38"/>
                  </a:lnTo>
                  <a:lnTo>
                    <a:pt x="454" y="38"/>
                  </a:lnTo>
                  <a:lnTo>
                    <a:pt x="454" y="37"/>
                  </a:lnTo>
                  <a:lnTo>
                    <a:pt x="457" y="32"/>
                  </a:lnTo>
                  <a:lnTo>
                    <a:pt x="458" y="32"/>
                  </a:lnTo>
                  <a:lnTo>
                    <a:pt x="458" y="31"/>
                  </a:lnTo>
                  <a:lnTo>
                    <a:pt x="458" y="31"/>
                  </a:lnTo>
                  <a:lnTo>
                    <a:pt x="459" y="30"/>
                  </a:lnTo>
                  <a:lnTo>
                    <a:pt x="463" y="24"/>
                  </a:lnTo>
                  <a:lnTo>
                    <a:pt x="463" y="24"/>
                  </a:lnTo>
                  <a:lnTo>
                    <a:pt x="464" y="23"/>
                  </a:lnTo>
                  <a:lnTo>
                    <a:pt x="466" y="20"/>
                  </a:lnTo>
                  <a:lnTo>
                    <a:pt x="467" y="19"/>
                  </a:lnTo>
                  <a:lnTo>
                    <a:pt x="469" y="17"/>
                  </a:lnTo>
                  <a:lnTo>
                    <a:pt x="470" y="15"/>
                  </a:lnTo>
                  <a:lnTo>
                    <a:pt x="473" y="12"/>
                  </a:lnTo>
                  <a:lnTo>
                    <a:pt x="474" y="11"/>
                  </a:lnTo>
                  <a:lnTo>
                    <a:pt x="474" y="11"/>
                  </a:lnTo>
                  <a:lnTo>
                    <a:pt x="479" y="7"/>
                  </a:lnTo>
                  <a:lnTo>
                    <a:pt x="481" y="5"/>
                  </a:lnTo>
                  <a:lnTo>
                    <a:pt x="481" y="5"/>
                  </a:lnTo>
                  <a:lnTo>
                    <a:pt x="483" y="4"/>
                  </a:lnTo>
                  <a:lnTo>
                    <a:pt x="485" y="3"/>
                  </a:lnTo>
                  <a:lnTo>
                    <a:pt x="486" y="2"/>
                  </a:lnTo>
                  <a:lnTo>
                    <a:pt x="487" y="2"/>
                  </a:lnTo>
                  <a:lnTo>
                    <a:pt x="488" y="2"/>
                  </a:lnTo>
                  <a:lnTo>
                    <a:pt x="489" y="1"/>
                  </a:lnTo>
                  <a:lnTo>
                    <a:pt x="489" y="1"/>
                  </a:lnTo>
                  <a:lnTo>
                    <a:pt x="489" y="1"/>
                  </a:lnTo>
                  <a:lnTo>
                    <a:pt x="491" y="1"/>
                  </a:lnTo>
                  <a:lnTo>
                    <a:pt x="491" y="1"/>
                  </a:lnTo>
                  <a:lnTo>
                    <a:pt x="493" y="0"/>
                  </a:lnTo>
                  <a:lnTo>
                    <a:pt x="495" y="0"/>
                  </a:lnTo>
                  <a:lnTo>
                    <a:pt x="495" y="0"/>
                  </a:lnTo>
                  <a:lnTo>
                    <a:pt x="495" y="0"/>
                  </a:lnTo>
                  <a:lnTo>
                    <a:pt x="495" y="0"/>
                  </a:lnTo>
                  <a:lnTo>
                    <a:pt x="496" y="0"/>
                  </a:lnTo>
                  <a:lnTo>
                    <a:pt x="496" y="0"/>
                  </a:lnTo>
                  <a:lnTo>
                    <a:pt x="496" y="0"/>
                  </a:lnTo>
                  <a:lnTo>
                    <a:pt x="497" y="0"/>
                  </a:lnTo>
                  <a:lnTo>
                    <a:pt x="498" y="0"/>
                  </a:lnTo>
                  <a:lnTo>
                    <a:pt x="502" y="0"/>
                  </a:lnTo>
                  <a:lnTo>
                    <a:pt x="503" y="0"/>
                  </a:lnTo>
                  <a:lnTo>
                    <a:pt x="505" y="1"/>
                  </a:lnTo>
                  <a:lnTo>
                    <a:pt x="506" y="1"/>
                  </a:lnTo>
                  <a:lnTo>
                    <a:pt x="506" y="1"/>
                  </a:lnTo>
                  <a:lnTo>
                    <a:pt x="509" y="2"/>
                  </a:lnTo>
                  <a:lnTo>
                    <a:pt x="510" y="2"/>
                  </a:lnTo>
                  <a:lnTo>
                    <a:pt x="511" y="3"/>
                  </a:lnTo>
                  <a:lnTo>
                    <a:pt x="511" y="3"/>
                  </a:lnTo>
                  <a:lnTo>
                    <a:pt x="514" y="5"/>
                  </a:lnTo>
                  <a:lnTo>
                    <a:pt x="515" y="6"/>
                  </a:lnTo>
                  <a:lnTo>
                    <a:pt x="516" y="6"/>
                  </a:lnTo>
                  <a:lnTo>
                    <a:pt x="520" y="10"/>
                  </a:lnTo>
                  <a:lnTo>
                    <a:pt x="520" y="10"/>
                  </a:lnTo>
                  <a:lnTo>
                    <a:pt x="525" y="14"/>
                  </a:lnTo>
                  <a:lnTo>
                    <a:pt x="525" y="14"/>
                  </a:lnTo>
                  <a:lnTo>
                    <a:pt x="526" y="15"/>
                  </a:lnTo>
                  <a:lnTo>
                    <a:pt x="526" y="16"/>
                  </a:lnTo>
                  <a:lnTo>
                    <a:pt x="528" y="17"/>
                  </a:lnTo>
                  <a:lnTo>
                    <a:pt x="529" y="19"/>
                  </a:lnTo>
                  <a:lnTo>
                    <a:pt x="531" y="21"/>
                  </a:lnTo>
                  <a:lnTo>
                    <a:pt x="534" y="25"/>
                  </a:lnTo>
                  <a:lnTo>
                    <a:pt x="535" y="27"/>
                  </a:lnTo>
                  <a:lnTo>
                    <a:pt x="538" y="31"/>
                  </a:lnTo>
                  <a:lnTo>
                    <a:pt x="540" y="35"/>
                  </a:lnTo>
                  <a:lnTo>
                    <a:pt x="541" y="36"/>
                  </a:lnTo>
                  <a:lnTo>
                    <a:pt x="543" y="40"/>
                  </a:lnTo>
                  <a:lnTo>
                    <a:pt x="547" y="47"/>
                  </a:lnTo>
                  <a:lnTo>
                    <a:pt x="547" y="47"/>
                  </a:lnTo>
                  <a:lnTo>
                    <a:pt x="549" y="50"/>
                  </a:lnTo>
                  <a:lnTo>
                    <a:pt x="549" y="50"/>
                  </a:lnTo>
                  <a:lnTo>
                    <a:pt x="550" y="52"/>
                  </a:lnTo>
                  <a:lnTo>
                    <a:pt x="551" y="54"/>
                  </a:lnTo>
                  <a:lnTo>
                    <a:pt x="551" y="55"/>
                  </a:lnTo>
                  <a:lnTo>
                    <a:pt x="554" y="61"/>
                  </a:lnTo>
                  <a:lnTo>
                    <a:pt x="558" y="69"/>
                  </a:lnTo>
                  <a:lnTo>
                    <a:pt x="558" y="69"/>
                  </a:lnTo>
                  <a:lnTo>
                    <a:pt x="559" y="71"/>
                  </a:lnTo>
                  <a:lnTo>
                    <a:pt x="560" y="75"/>
                  </a:lnTo>
                  <a:lnTo>
                    <a:pt x="561" y="77"/>
                  </a:lnTo>
                  <a:lnTo>
                    <a:pt x="562" y="79"/>
                  </a:lnTo>
                  <a:lnTo>
                    <a:pt x="564" y="83"/>
                  </a:lnTo>
                  <a:lnTo>
                    <a:pt x="566" y="89"/>
                  </a:lnTo>
                  <a:lnTo>
                    <a:pt x="567" y="91"/>
                  </a:lnTo>
                  <a:lnTo>
                    <a:pt x="569" y="97"/>
                  </a:lnTo>
                  <a:lnTo>
                    <a:pt x="574" y="109"/>
                  </a:lnTo>
                  <a:lnTo>
                    <a:pt x="575" y="110"/>
                  </a:lnTo>
                  <a:lnTo>
                    <a:pt x="577" y="117"/>
                  </a:lnTo>
                  <a:lnTo>
                    <a:pt x="578" y="118"/>
                  </a:lnTo>
                  <a:lnTo>
                    <a:pt x="580" y="125"/>
                  </a:lnTo>
                  <a:lnTo>
                    <a:pt x="584" y="138"/>
                  </a:lnTo>
                  <a:lnTo>
                    <a:pt x="586" y="142"/>
                  </a:lnTo>
                  <a:lnTo>
                    <a:pt x="588" y="149"/>
                  </a:lnTo>
                  <a:lnTo>
                    <a:pt x="591" y="157"/>
                  </a:lnTo>
                  <a:lnTo>
                    <a:pt x="591" y="157"/>
                  </a:lnTo>
                  <a:lnTo>
                    <a:pt x="591" y="159"/>
                  </a:lnTo>
                  <a:lnTo>
                    <a:pt x="592" y="162"/>
                  </a:lnTo>
                  <a:lnTo>
                    <a:pt x="593" y="163"/>
                  </a:lnTo>
                  <a:lnTo>
                    <a:pt x="594" y="166"/>
                  </a:lnTo>
                  <a:lnTo>
                    <a:pt x="594" y="167"/>
                  </a:lnTo>
                  <a:lnTo>
                    <a:pt x="594" y="168"/>
                  </a:lnTo>
                  <a:lnTo>
                    <a:pt x="596" y="172"/>
                  </a:lnTo>
                  <a:lnTo>
                    <a:pt x="598" y="180"/>
                  </a:lnTo>
                  <a:lnTo>
                    <a:pt x="599" y="184"/>
                  </a:lnTo>
                  <a:lnTo>
                    <a:pt x="601" y="188"/>
                  </a:lnTo>
                  <a:lnTo>
                    <a:pt x="601" y="190"/>
                  </a:lnTo>
                  <a:lnTo>
                    <a:pt x="603" y="196"/>
                  </a:lnTo>
                  <a:lnTo>
                    <a:pt x="604" y="197"/>
                  </a:lnTo>
                  <a:lnTo>
                    <a:pt x="605" y="203"/>
                  </a:lnTo>
                  <a:lnTo>
                    <a:pt x="607" y="209"/>
                  </a:lnTo>
                  <a:lnTo>
                    <a:pt x="607" y="209"/>
                  </a:lnTo>
                  <a:lnTo>
                    <a:pt x="608" y="211"/>
                  </a:lnTo>
                  <a:lnTo>
                    <a:pt x="608" y="213"/>
                  </a:lnTo>
                  <a:lnTo>
                    <a:pt x="609" y="217"/>
                  </a:lnTo>
                  <a:lnTo>
                    <a:pt x="611" y="222"/>
                  </a:lnTo>
                  <a:lnTo>
                    <a:pt x="612" y="226"/>
                  </a:lnTo>
                  <a:lnTo>
                    <a:pt x="613" y="230"/>
                  </a:lnTo>
                  <a:lnTo>
                    <a:pt x="614" y="234"/>
                  </a:lnTo>
                  <a:lnTo>
                    <a:pt x="616" y="238"/>
                  </a:lnTo>
                  <a:lnTo>
                    <a:pt x="616" y="239"/>
                  </a:lnTo>
                  <a:lnTo>
                    <a:pt x="617" y="241"/>
                  </a:lnTo>
                  <a:lnTo>
                    <a:pt x="618" y="245"/>
                  </a:lnTo>
                  <a:lnTo>
                    <a:pt x="620" y="253"/>
                  </a:lnTo>
                  <a:lnTo>
                    <a:pt x="621" y="256"/>
                  </a:lnTo>
                  <a:lnTo>
                    <a:pt x="621" y="256"/>
                  </a:lnTo>
                  <a:lnTo>
                    <a:pt x="622" y="259"/>
                  </a:lnTo>
                  <a:lnTo>
                    <a:pt x="625" y="269"/>
                  </a:lnTo>
                  <a:lnTo>
                    <a:pt x="626" y="272"/>
                  </a:lnTo>
                  <a:lnTo>
                    <a:pt x="627" y="278"/>
                  </a:lnTo>
                  <a:lnTo>
                    <a:pt x="629" y="284"/>
                  </a:lnTo>
                  <a:lnTo>
                    <a:pt x="630" y="287"/>
                  </a:lnTo>
                  <a:lnTo>
                    <a:pt x="630" y="288"/>
                  </a:lnTo>
                  <a:lnTo>
                    <a:pt x="633" y="299"/>
                  </a:lnTo>
                  <a:lnTo>
                    <a:pt x="633" y="299"/>
                  </a:lnTo>
                  <a:lnTo>
                    <a:pt x="634" y="300"/>
                  </a:lnTo>
                  <a:lnTo>
                    <a:pt x="634" y="302"/>
                  </a:lnTo>
                  <a:lnTo>
                    <a:pt x="638" y="314"/>
                  </a:lnTo>
                  <a:lnTo>
                    <a:pt x="638" y="315"/>
                  </a:lnTo>
                  <a:lnTo>
                    <a:pt x="639" y="318"/>
                  </a:lnTo>
                  <a:lnTo>
                    <a:pt x="639" y="319"/>
                  </a:lnTo>
                  <a:lnTo>
                    <a:pt x="640" y="323"/>
                  </a:lnTo>
                  <a:lnTo>
                    <a:pt x="641" y="327"/>
                  </a:lnTo>
                  <a:lnTo>
                    <a:pt x="641" y="328"/>
                  </a:lnTo>
                  <a:lnTo>
                    <a:pt x="644" y="337"/>
                  </a:lnTo>
                  <a:lnTo>
                    <a:pt x="644" y="338"/>
                  </a:lnTo>
                  <a:lnTo>
                    <a:pt x="645" y="339"/>
                  </a:lnTo>
                  <a:lnTo>
                    <a:pt x="649" y="353"/>
                  </a:lnTo>
                  <a:lnTo>
                    <a:pt x="650" y="357"/>
                  </a:lnTo>
                  <a:lnTo>
                    <a:pt x="652" y="364"/>
                  </a:lnTo>
                  <a:lnTo>
                    <a:pt x="652" y="364"/>
                  </a:lnTo>
                  <a:lnTo>
                    <a:pt x="655" y="376"/>
                  </a:lnTo>
                  <a:lnTo>
                    <a:pt x="659" y="390"/>
                  </a:lnTo>
                  <a:lnTo>
                    <a:pt x="661" y="395"/>
                  </a:lnTo>
                  <a:lnTo>
                    <a:pt x="662" y="398"/>
                  </a:lnTo>
                  <a:lnTo>
                    <a:pt x="663" y="404"/>
                  </a:lnTo>
                  <a:lnTo>
                    <a:pt x="664" y="405"/>
                  </a:lnTo>
                  <a:lnTo>
                    <a:pt x="664" y="406"/>
                  </a:lnTo>
                  <a:lnTo>
                    <a:pt x="666" y="413"/>
                  </a:lnTo>
                  <a:lnTo>
                    <a:pt x="668" y="421"/>
                  </a:lnTo>
                  <a:lnTo>
                    <a:pt x="668" y="421"/>
                  </a:lnTo>
                  <a:lnTo>
                    <a:pt x="672" y="433"/>
                  </a:lnTo>
                  <a:lnTo>
                    <a:pt x="674" y="441"/>
                  </a:lnTo>
                  <a:lnTo>
                    <a:pt x="675" y="442"/>
                  </a:lnTo>
                  <a:lnTo>
                    <a:pt x="676" y="448"/>
                  </a:lnTo>
                  <a:lnTo>
                    <a:pt x="677" y="451"/>
                  </a:lnTo>
                  <a:lnTo>
                    <a:pt x="678" y="453"/>
                  </a:lnTo>
                  <a:lnTo>
                    <a:pt x="679" y="457"/>
                  </a:lnTo>
                  <a:lnTo>
                    <a:pt x="680" y="459"/>
                  </a:lnTo>
                  <a:lnTo>
                    <a:pt x="680" y="461"/>
                  </a:lnTo>
                  <a:lnTo>
                    <a:pt x="680" y="461"/>
                  </a:lnTo>
                  <a:lnTo>
                    <a:pt x="681" y="464"/>
                  </a:lnTo>
                  <a:lnTo>
                    <a:pt x="683" y="469"/>
                  </a:lnTo>
                  <a:lnTo>
                    <a:pt x="685" y="478"/>
                  </a:lnTo>
                  <a:lnTo>
                    <a:pt x="686" y="481"/>
                  </a:lnTo>
                  <a:lnTo>
                    <a:pt x="688" y="488"/>
                  </a:lnTo>
                  <a:lnTo>
                    <a:pt x="691" y="495"/>
                  </a:lnTo>
                  <a:lnTo>
                    <a:pt x="693" y="502"/>
                  </a:lnTo>
                  <a:lnTo>
                    <a:pt x="693" y="502"/>
                  </a:lnTo>
                  <a:lnTo>
                    <a:pt x="694" y="507"/>
                  </a:lnTo>
                  <a:lnTo>
                    <a:pt x="699" y="522"/>
                  </a:lnTo>
                  <a:lnTo>
                    <a:pt x="703" y="532"/>
                  </a:lnTo>
                  <a:lnTo>
                    <a:pt x="706" y="542"/>
                  </a:lnTo>
                  <a:lnTo>
                    <a:pt x="706" y="543"/>
                  </a:lnTo>
                  <a:lnTo>
                    <a:pt x="708" y="548"/>
                  </a:lnTo>
                  <a:lnTo>
                    <a:pt x="712" y="559"/>
                  </a:lnTo>
                  <a:lnTo>
                    <a:pt x="714" y="565"/>
                  </a:lnTo>
                  <a:lnTo>
                    <a:pt x="714" y="566"/>
                  </a:lnTo>
                  <a:lnTo>
                    <a:pt x="715" y="567"/>
                  </a:lnTo>
                  <a:lnTo>
                    <a:pt x="718" y="577"/>
                  </a:lnTo>
                  <a:lnTo>
                    <a:pt x="720" y="581"/>
                  </a:lnTo>
                  <a:lnTo>
                    <a:pt x="722" y="586"/>
                  </a:lnTo>
                  <a:lnTo>
                    <a:pt x="724" y="593"/>
                  </a:lnTo>
                  <a:lnTo>
                    <a:pt x="725" y="594"/>
                  </a:lnTo>
                  <a:lnTo>
                    <a:pt x="725" y="595"/>
                  </a:lnTo>
                  <a:lnTo>
                    <a:pt x="726" y="598"/>
                  </a:lnTo>
                  <a:lnTo>
                    <a:pt x="726" y="598"/>
                  </a:lnTo>
                  <a:lnTo>
                    <a:pt x="728" y="602"/>
                  </a:lnTo>
                  <a:lnTo>
                    <a:pt x="731" y="610"/>
                  </a:lnTo>
                  <a:lnTo>
                    <a:pt x="733" y="614"/>
                  </a:lnTo>
                  <a:lnTo>
                    <a:pt x="737" y="625"/>
                  </a:lnTo>
                  <a:lnTo>
                    <a:pt x="738" y="626"/>
                  </a:lnTo>
                  <a:lnTo>
                    <a:pt x="739" y="630"/>
                  </a:lnTo>
                  <a:lnTo>
                    <a:pt x="740" y="632"/>
                  </a:lnTo>
                  <a:lnTo>
                    <a:pt x="740" y="633"/>
                  </a:lnTo>
                  <a:lnTo>
                    <a:pt x="743" y="639"/>
                  </a:lnTo>
                  <a:lnTo>
                    <a:pt x="743" y="640"/>
                  </a:lnTo>
                  <a:lnTo>
                    <a:pt x="744" y="642"/>
                  </a:lnTo>
                  <a:lnTo>
                    <a:pt x="745" y="643"/>
                  </a:lnTo>
                  <a:lnTo>
                    <a:pt x="745" y="645"/>
                  </a:lnTo>
                  <a:lnTo>
                    <a:pt x="746" y="646"/>
                  </a:lnTo>
                  <a:lnTo>
                    <a:pt x="748" y="650"/>
                  </a:lnTo>
                  <a:lnTo>
                    <a:pt x="753" y="662"/>
                  </a:lnTo>
                  <a:lnTo>
                    <a:pt x="755" y="665"/>
                  </a:lnTo>
                  <a:lnTo>
                    <a:pt x="755" y="666"/>
                  </a:lnTo>
                  <a:lnTo>
                    <a:pt x="759" y="675"/>
                  </a:lnTo>
                  <a:lnTo>
                    <a:pt x="760" y="676"/>
                  </a:lnTo>
                  <a:lnTo>
                    <a:pt x="761" y="677"/>
                  </a:lnTo>
                  <a:lnTo>
                    <a:pt x="761" y="679"/>
                  </a:lnTo>
                  <a:lnTo>
                    <a:pt x="763" y="681"/>
                  </a:lnTo>
                  <a:lnTo>
                    <a:pt x="764" y="683"/>
                  </a:lnTo>
                  <a:lnTo>
                    <a:pt x="764" y="683"/>
                  </a:lnTo>
                  <a:lnTo>
                    <a:pt x="766" y="688"/>
                  </a:lnTo>
                  <a:lnTo>
                    <a:pt x="769" y="693"/>
                  </a:lnTo>
                  <a:lnTo>
                    <a:pt x="769" y="693"/>
                  </a:lnTo>
                  <a:lnTo>
                    <a:pt x="771" y="696"/>
                  </a:lnTo>
                  <a:lnTo>
                    <a:pt x="772" y="698"/>
                  </a:lnTo>
                  <a:lnTo>
                    <a:pt x="774" y="702"/>
                  </a:lnTo>
                  <a:lnTo>
                    <a:pt x="777" y="707"/>
                  </a:lnTo>
                  <a:lnTo>
                    <a:pt x="778" y="709"/>
                  </a:lnTo>
                  <a:lnTo>
                    <a:pt x="778" y="709"/>
                  </a:lnTo>
                  <a:lnTo>
                    <a:pt x="783" y="717"/>
                  </a:lnTo>
                  <a:lnTo>
                    <a:pt x="784" y="719"/>
                  </a:lnTo>
                  <a:lnTo>
                    <a:pt x="785" y="721"/>
                  </a:lnTo>
                  <a:lnTo>
                    <a:pt x="788" y="724"/>
                  </a:lnTo>
                  <a:lnTo>
                    <a:pt x="789" y="726"/>
                  </a:lnTo>
                  <a:lnTo>
                    <a:pt x="789" y="726"/>
                  </a:lnTo>
                  <a:lnTo>
                    <a:pt x="789" y="727"/>
                  </a:lnTo>
                  <a:lnTo>
                    <a:pt x="792" y="731"/>
                  </a:lnTo>
                  <a:lnTo>
                    <a:pt x="793" y="733"/>
                  </a:lnTo>
                  <a:lnTo>
                    <a:pt x="794" y="733"/>
                  </a:lnTo>
                  <a:lnTo>
                    <a:pt x="794" y="734"/>
                  </a:lnTo>
                  <a:lnTo>
                    <a:pt x="797" y="738"/>
                  </a:lnTo>
                  <a:lnTo>
                    <a:pt x="799" y="741"/>
                  </a:lnTo>
                  <a:lnTo>
                    <a:pt x="800" y="742"/>
                  </a:lnTo>
                  <a:lnTo>
                    <a:pt x="802" y="744"/>
                  </a:lnTo>
                  <a:lnTo>
                    <a:pt x="803" y="746"/>
                  </a:lnTo>
                  <a:lnTo>
                    <a:pt x="804" y="747"/>
                  </a:lnTo>
                  <a:lnTo>
                    <a:pt x="805" y="749"/>
                  </a:lnTo>
                  <a:lnTo>
                    <a:pt x="807" y="751"/>
                  </a:lnTo>
                  <a:lnTo>
                    <a:pt x="807" y="751"/>
                  </a:lnTo>
                  <a:lnTo>
                    <a:pt x="809" y="753"/>
                  </a:lnTo>
                  <a:lnTo>
                    <a:pt x="812" y="757"/>
                  </a:lnTo>
                  <a:lnTo>
                    <a:pt x="812" y="757"/>
                  </a:lnTo>
                  <a:lnTo>
                    <a:pt x="813" y="758"/>
                  </a:lnTo>
                  <a:lnTo>
                    <a:pt x="813" y="759"/>
                  </a:lnTo>
                  <a:lnTo>
                    <a:pt x="814" y="759"/>
                  </a:lnTo>
                  <a:lnTo>
                    <a:pt x="820" y="765"/>
                  </a:lnTo>
                  <a:lnTo>
                    <a:pt x="820" y="765"/>
                  </a:lnTo>
                  <a:lnTo>
                    <a:pt x="822" y="768"/>
                  </a:lnTo>
                  <a:lnTo>
                    <a:pt x="823" y="768"/>
                  </a:lnTo>
                  <a:lnTo>
                    <a:pt x="827" y="773"/>
                  </a:lnTo>
                  <a:lnTo>
                    <a:pt x="829" y="774"/>
                  </a:lnTo>
                  <a:lnTo>
                    <a:pt x="829" y="775"/>
                  </a:lnTo>
                  <a:lnTo>
                    <a:pt x="829" y="775"/>
                  </a:lnTo>
                  <a:lnTo>
                    <a:pt x="830" y="775"/>
                  </a:lnTo>
                  <a:lnTo>
                    <a:pt x="836" y="781"/>
                  </a:lnTo>
                  <a:lnTo>
                    <a:pt x="837" y="782"/>
                  </a:lnTo>
                  <a:lnTo>
                    <a:pt x="837" y="782"/>
                  </a:lnTo>
                  <a:lnTo>
                    <a:pt x="840" y="784"/>
                  </a:lnTo>
                  <a:lnTo>
                    <a:pt x="842" y="785"/>
                  </a:lnTo>
                  <a:lnTo>
                    <a:pt x="844" y="787"/>
                  </a:lnTo>
                  <a:lnTo>
                    <a:pt x="844" y="787"/>
                  </a:lnTo>
                  <a:lnTo>
                    <a:pt x="844" y="788"/>
                  </a:lnTo>
                  <a:lnTo>
                    <a:pt x="846" y="789"/>
                  </a:lnTo>
                  <a:lnTo>
                    <a:pt x="847" y="789"/>
                  </a:lnTo>
                  <a:lnTo>
                    <a:pt x="848" y="790"/>
                  </a:lnTo>
                  <a:lnTo>
                    <a:pt x="850" y="792"/>
                  </a:lnTo>
                  <a:lnTo>
                    <a:pt x="851" y="792"/>
                  </a:lnTo>
                  <a:lnTo>
                    <a:pt x="852" y="793"/>
                  </a:lnTo>
                  <a:lnTo>
                    <a:pt x="853" y="793"/>
                  </a:lnTo>
                  <a:lnTo>
                    <a:pt x="858" y="797"/>
                  </a:lnTo>
                  <a:lnTo>
                    <a:pt x="858" y="797"/>
                  </a:lnTo>
                  <a:lnTo>
                    <a:pt x="858" y="797"/>
                  </a:lnTo>
                  <a:lnTo>
                    <a:pt x="859" y="797"/>
                  </a:lnTo>
                  <a:lnTo>
                    <a:pt x="859" y="798"/>
                  </a:lnTo>
                  <a:lnTo>
                    <a:pt x="860" y="798"/>
                  </a:lnTo>
                  <a:lnTo>
                    <a:pt x="861" y="799"/>
                  </a:lnTo>
                  <a:lnTo>
                    <a:pt x="862" y="799"/>
                  </a:lnTo>
                  <a:lnTo>
                    <a:pt x="863" y="800"/>
                  </a:lnTo>
                  <a:lnTo>
                    <a:pt x="863" y="800"/>
                  </a:lnTo>
                  <a:lnTo>
                    <a:pt x="863" y="800"/>
                  </a:lnTo>
                  <a:lnTo>
                    <a:pt x="863" y="800"/>
                  </a:lnTo>
                  <a:lnTo>
                    <a:pt x="864" y="800"/>
                  </a:lnTo>
                  <a:lnTo>
                    <a:pt x="864" y="801"/>
                  </a:lnTo>
                  <a:lnTo>
                    <a:pt x="865" y="801"/>
                  </a:lnTo>
                  <a:lnTo>
                    <a:pt x="866" y="802"/>
                  </a:lnTo>
                  <a:lnTo>
                    <a:pt x="869" y="803"/>
                  </a:lnTo>
                  <a:lnTo>
                    <a:pt x="869" y="804"/>
                  </a:lnTo>
                  <a:lnTo>
                    <a:pt x="870" y="804"/>
                  </a:lnTo>
                  <a:lnTo>
                    <a:pt x="870" y="804"/>
                  </a:lnTo>
                  <a:lnTo>
                    <a:pt x="871" y="805"/>
                  </a:lnTo>
                  <a:lnTo>
                    <a:pt x="872" y="805"/>
                  </a:lnTo>
                  <a:lnTo>
                    <a:pt x="872" y="805"/>
                  </a:lnTo>
                  <a:lnTo>
                    <a:pt x="873" y="806"/>
                  </a:lnTo>
                  <a:lnTo>
                    <a:pt x="874" y="806"/>
                  </a:lnTo>
                  <a:lnTo>
                    <a:pt x="874" y="806"/>
                  </a:lnTo>
                  <a:lnTo>
                    <a:pt x="878" y="808"/>
                  </a:lnTo>
                  <a:lnTo>
                    <a:pt x="879" y="808"/>
                  </a:lnTo>
                  <a:lnTo>
                    <a:pt x="880" y="809"/>
                  </a:lnTo>
                  <a:lnTo>
                    <a:pt x="883" y="810"/>
                  </a:lnTo>
                  <a:lnTo>
                    <a:pt x="884" y="810"/>
                  </a:lnTo>
                  <a:lnTo>
                    <a:pt x="884" y="810"/>
                  </a:lnTo>
                  <a:lnTo>
                    <a:pt x="885" y="811"/>
                  </a:lnTo>
                  <a:lnTo>
                    <a:pt x="886" y="811"/>
                  </a:lnTo>
                  <a:lnTo>
                    <a:pt x="888" y="812"/>
                  </a:lnTo>
                  <a:lnTo>
                    <a:pt x="888" y="812"/>
                  </a:lnTo>
                  <a:lnTo>
                    <a:pt x="890" y="813"/>
                  </a:lnTo>
                  <a:lnTo>
                    <a:pt x="890" y="813"/>
                  </a:lnTo>
                  <a:lnTo>
                    <a:pt x="890" y="813"/>
                  </a:lnTo>
                  <a:lnTo>
                    <a:pt x="890" y="813"/>
                  </a:lnTo>
                  <a:lnTo>
                    <a:pt x="891" y="813"/>
                  </a:lnTo>
                  <a:lnTo>
                    <a:pt x="892" y="813"/>
                  </a:lnTo>
                  <a:lnTo>
                    <a:pt x="893" y="814"/>
                  </a:lnTo>
                  <a:lnTo>
                    <a:pt x="894" y="814"/>
                  </a:lnTo>
                  <a:lnTo>
                    <a:pt x="894" y="814"/>
                  </a:lnTo>
                  <a:lnTo>
                    <a:pt x="895" y="815"/>
                  </a:lnTo>
                  <a:lnTo>
                    <a:pt x="895" y="815"/>
                  </a:lnTo>
                  <a:lnTo>
                    <a:pt x="898" y="816"/>
                  </a:lnTo>
                  <a:lnTo>
                    <a:pt x="898" y="816"/>
                  </a:lnTo>
                  <a:lnTo>
                    <a:pt x="900" y="816"/>
                  </a:lnTo>
                  <a:lnTo>
                    <a:pt x="901" y="817"/>
                  </a:lnTo>
                  <a:lnTo>
                    <a:pt x="904" y="817"/>
                  </a:lnTo>
                  <a:lnTo>
                    <a:pt x="905" y="818"/>
                  </a:lnTo>
                  <a:lnTo>
                    <a:pt x="905" y="818"/>
                  </a:lnTo>
                  <a:lnTo>
                    <a:pt x="906" y="818"/>
                  </a:lnTo>
                  <a:lnTo>
                    <a:pt x="907" y="818"/>
                  </a:lnTo>
                  <a:lnTo>
                    <a:pt x="907" y="818"/>
                  </a:lnTo>
                  <a:lnTo>
                    <a:pt x="912" y="820"/>
                  </a:lnTo>
                  <a:lnTo>
                    <a:pt x="915" y="821"/>
                  </a:lnTo>
                  <a:lnTo>
                    <a:pt x="916" y="821"/>
                  </a:lnTo>
                  <a:lnTo>
                    <a:pt x="918" y="821"/>
                  </a:lnTo>
                  <a:lnTo>
                    <a:pt x="918" y="821"/>
                  </a:lnTo>
                  <a:lnTo>
                    <a:pt x="918" y="821"/>
                  </a:lnTo>
                  <a:lnTo>
                    <a:pt x="918" y="821"/>
                  </a:lnTo>
                  <a:lnTo>
                    <a:pt x="921" y="822"/>
                  </a:lnTo>
                  <a:lnTo>
                    <a:pt x="921" y="822"/>
                  </a:lnTo>
                  <a:lnTo>
                    <a:pt x="921" y="822"/>
                  </a:lnTo>
                  <a:lnTo>
                    <a:pt x="922" y="822"/>
                  </a:lnTo>
                  <a:lnTo>
                    <a:pt x="923" y="822"/>
                  </a:lnTo>
                  <a:lnTo>
                    <a:pt x="925" y="823"/>
                  </a:lnTo>
                  <a:lnTo>
                    <a:pt x="925" y="823"/>
                  </a:lnTo>
                  <a:lnTo>
                    <a:pt x="932" y="824"/>
                  </a:lnTo>
                  <a:lnTo>
                    <a:pt x="933" y="824"/>
                  </a:lnTo>
                  <a:lnTo>
                    <a:pt x="933" y="824"/>
                  </a:lnTo>
                  <a:lnTo>
                    <a:pt x="935" y="825"/>
                  </a:lnTo>
                  <a:lnTo>
                    <a:pt x="937" y="825"/>
                  </a:lnTo>
                  <a:lnTo>
                    <a:pt x="938" y="825"/>
                  </a:lnTo>
                  <a:lnTo>
                    <a:pt x="946" y="826"/>
                  </a:lnTo>
                  <a:lnTo>
                    <a:pt x="955" y="827"/>
                  </a:lnTo>
                  <a:lnTo>
                    <a:pt x="956" y="827"/>
                  </a:lnTo>
                  <a:lnTo>
                    <a:pt x="956" y="828"/>
                  </a:lnTo>
                  <a:lnTo>
                    <a:pt x="956" y="828"/>
                  </a:lnTo>
                  <a:lnTo>
                    <a:pt x="960" y="828"/>
                  </a:lnTo>
                  <a:lnTo>
                    <a:pt x="961" y="828"/>
                  </a:lnTo>
                  <a:lnTo>
                    <a:pt x="963" y="828"/>
                  </a:lnTo>
                  <a:lnTo>
                    <a:pt x="965" y="828"/>
                  </a:lnTo>
                  <a:lnTo>
                    <a:pt x="966" y="829"/>
                  </a:lnTo>
                  <a:lnTo>
                    <a:pt x="966" y="829"/>
                  </a:lnTo>
                  <a:lnTo>
                    <a:pt x="967" y="829"/>
                  </a:lnTo>
                  <a:lnTo>
                    <a:pt x="968" y="829"/>
                  </a:lnTo>
                  <a:lnTo>
                    <a:pt x="969" y="829"/>
                  </a:lnTo>
                  <a:lnTo>
                    <a:pt x="970" y="829"/>
                  </a:lnTo>
                  <a:lnTo>
                    <a:pt x="972" y="829"/>
                  </a:lnTo>
                  <a:lnTo>
                    <a:pt x="973" y="829"/>
                  </a:lnTo>
                  <a:lnTo>
                    <a:pt x="979" y="830"/>
                  </a:lnTo>
                  <a:lnTo>
                    <a:pt x="980" y="830"/>
                  </a:lnTo>
                  <a:lnTo>
                    <a:pt x="981" y="830"/>
                  </a:lnTo>
                  <a:lnTo>
                    <a:pt x="982" y="830"/>
                  </a:lnTo>
                  <a:lnTo>
                    <a:pt x="985" y="830"/>
                  </a:lnTo>
                  <a:lnTo>
                    <a:pt x="989" y="830"/>
                  </a:lnTo>
                  <a:lnTo>
                    <a:pt x="990" y="830"/>
                  </a:lnTo>
                  <a:lnTo>
                    <a:pt x="991" y="830"/>
                  </a:lnTo>
                  <a:lnTo>
                    <a:pt x="995" y="831"/>
                  </a:lnTo>
                  <a:lnTo>
                    <a:pt x="997" y="831"/>
                  </a:lnTo>
                  <a:lnTo>
                    <a:pt x="999" y="831"/>
                  </a:lnTo>
                  <a:lnTo>
                    <a:pt x="1002" y="831"/>
                  </a:lnTo>
                  <a:lnTo>
                    <a:pt x="1004" y="831"/>
                  </a:lnTo>
                  <a:lnTo>
                    <a:pt x="1005" y="831"/>
                  </a:lnTo>
                  <a:lnTo>
                    <a:pt x="1005" y="831"/>
                  </a:lnTo>
                  <a:lnTo>
                    <a:pt x="1009" y="831"/>
                  </a:lnTo>
                  <a:lnTo>
                    <a:pt x="1011" y="831"/>
                  </a:lnTo>
                  <a:lnTo>
                    <a:pt x="1011" y="831"/>
                  </a:lnTo>
                  <a:lnTo>
                    <a:pt x="1011" y="831"/>
                  </a:lnTo>
                  <a:lnTo>
                    <a:pt x="1013" y="831"/>
                  </a:lnTo>
                  <a:lnTo>
                    <a:pt x="1013" y="831"/>
                  </a:lnTo>
                  <a:lnTo>
                    <a:pt x="1014" y="831"/>
                  </a:lnTo>
                  <a:lnTo>
                    <a:pt x="1018" y="831"/>
                  </a:lnTo>
                  <a:lnTo>
                    <a:pt x="1018" y="831"/>
                  </a:lnTo>
                  <a:lnTo>
                    <a:pt x="1020" y="831"/>
                  </a:lnTo>
                  <a:lnTo>
                    <a:pt x="1021" y="831"/>
                  </a:lnTo>
                  <a:lnTo>
                    <a:pt x="1022" y="832"/>
                  </a:lnTo>
                  <a:lnTo>
                    <a:pt x="1023" y="832"/>
                  </a:lnTo>
                  <a:lnTo>
                    <a:pt x="1025" y="832"/>
                  </a:lnTo>
                  <a:lnTo>
                    <a:pt x="1026" y="832"/>
                  </a:lnTo>
                  <a:lnTo>
                    <a:pt x="1027" y="832"/>
                  </a:lnTo>
                  <a:lnTo>
                    <a:pt x="1027" y="832"/>
                  </a:lnTo>
                  <a:lnTo>
                    <a:pt x="1028" y="832"/>
                  </a:lnTo>
                  <a:lnTo>
                    <a:pt x="1029" y="832"/>
                  </a:lnTo>
                  <a:lnTo>
                    <a:pt x="1030" y="832"/>
                  </a:lnTo>
                  <a:lnTo>
                    <a:pt x="1031" y="832"/>
                  </a:lnTo>
                  <a:lnTo>
                    <a:pt x="1031" y="832"/>
                  </a:lnTo>
                  <a:lnTo>
                    <a:pt x="1031" y="832"/>
                  </a:lnTo>
                  <a:lnTo>
                    <a:pt x="1032" y="832"/>
                  </a:lnTo>
                  <a:lnTo>
                    <a:pt x="1036" y="832"/>
                  </a:lnTo>
                  <a:lnTo>
                    <a:pt x="1038" y="832"/>
                  </a:lnTo>
                  <a:lnTo>
                    <a:pt x="1040" y="832"/>
                  </a:lnTo>
                  <a:lnTo>
                    <a:pt x="1041" y="832"/>
                  </a:lnTo>
                  <a:lnTo>
                    <a:pt x="1041" y="832"/>
                  </a:lnTo>
                  <a:lnTo>
                    <a:pt x="1043" y="832"/>
                  </a:lnTo>
                  <a:lnTo>
                    <a:pt x="1043" y="832"/>
                  </a:lnTo>
                  <a:lnTo>
                    <a:pt x="1046" y="832"/>
                  </a:lnTo>
                  <a:lnTo>
                    <a:pt x="1047" y="832"/>
                  </a:lnTo>
                  <a:lnTo>
                    <a:pt x="1049" y="832"/>
                  </a:lnTo>
                  <a:lnTo>
                    <a:pt x="1049" y="832"/>
                  </a:lnTo>
                  <a:lnTo>
                    <a:pt x="1050" y="832"/>
                  </a:lnTo>
                  <a:lnTo>
                    <a:pt x="1050" y="832"/>
                  </a:lnTo>
                  <a:lnTo>
                    <a:pt x="1050" y="832"/>
                  </a:lnTo>
                  <a:lnTo>
                    <a:pt x="1052" y="832"/>
                  </a:lnTo>
                  <a:lnTo>
                    <a:pt x="1053" y="832"/>
                  </a:lnTo>
                  <a:lnTo>
                    <a:pt x="1053" y="832"/>
                  </a:lnTo>
                  <a:lnTo>
                    <a:pt x="1055" y="832"/>
                  </a:lnTo>
                  <a:lnTo>
                    <a:pt x="1060" y="832"/>
                  </a:lnTo>
                  <a:lnTo>
                    <a:pt x="1060" y="832"/>
                  </a:lnTo>
                  <a:lnTo>
                    <a:pt x="1062" y="832"/>
                  </a:lnTo>
                  <a:lnTo>
                    <a:pt x="1063" y="832"/>
                  </a:lnTo>
                  <a:lnTo>
                    <a:pt x="1063" y="832"/>
                  </a:lnTo>
                  <a:lnTo>
                    <a:pt x="1066" y="832"/>
                  </a:lnTo>
                  <a:lnTo>
                    <a:pt x="1068" y="832"/>
                  </a:lnTo>
                  <a:lnTo>
                    <a:pt x="1070" y="832"/>
                  </a:lnTo>
                  <a:lnTo>
                    <a:pt x="1071" y="832"/>
                  </a:lnTo>
                  <a:lnTo>
                    <a:pt x="1071" y="832"/>
                  </a:lnTo>
                  <a:lnTo>
                    <a:pt x="1072" y="832"/>
                  </a:lnTo>
                  <a:lnTo>
                    <a:pt x="1073" y="832"/>
                  </a:lnTo>
                  <a:lnTo>
                    <a:pt x="1074" y="832"/>
                  </a:lnTo>
                  <a:lnTo>
                    <a:pt x="1074" y="832"/>
                  </a:lnTo>
                  <a:lnTo>
                    <a:pt x="1074" y="832"/>
                  </a:lnTo>
                  <a:lnTo>
                    <a:pt x="1075" y="832"/>
                  </a:lnTo>
                  <a:lnTo>
                    <a:pt x="1076" y="832"/>
                  </a:lnTo>
                  <a:lnTo>
                    <a:pt x="1078" y="832"/>
                  </a:lnTo>
                  <a:lnTo>
                    <a:pt x="1081" y="832"/>
                  </a:lnTo>
                  <a:lnTo>
                    <a:pt x="1087" y="832"/>
                  </a:lnTo>
                  <a:lnTo>
                    <a:pt x="1088" y="832"/>
                  </a:lnTo>
                  <a:lnTo>
                    <a:pt x="1089" y="832"/>
                  </a:lnTo>
                  <a:lnTo>
                    <a:pt x="1090" y="832"/>
                  </a:lnTo>
                  <a:lnTo>
                    <a:pt x="1091" y="832"/>
                  </a:lnTo>
                  <a:lnTo>
                    <a:pt x="1093" y="832"/>
                  </a:lnTo>
                  <a:lnTo>
                    <a:pt x="1095" y="832"/>
                  </a:lnTo>
                  <a:lnTo>
                    <a:pt x="1096" y="832"/>
                  </a:lnTo>
                  <a:lnTo>
                    <a:pt x="1096" y="832"/>
                  </a:lnTo>
                  <a:lnTo>
                    <a:pt x="1098" y="832"/>
                  </a:lnTo>
                  <a:lnTo>
                    <a:pt x="1103" y="832"/>
                  </a:lnTo>
                  <a:lnTo>
                    <a:pt x="1104" y="832"/>
                  </a:lnTo>
                  <a:lnTo>
                    <a:pt x="1106" y="832"/>
                  </a:lnTo>
                  <a:lnTo>
                    <a:pt x="1110" y="832"/>
                  </a:lnTo>
                  <a:lnTo>
                    <a:pt x="1112" y="832"/>
                  </a:lnTo>
                  <a:lnTo>
                    <a:pt x="1117" y="832"/>
                  </a:lnTo>
                  <a:lnTo>
                    <a:pt x="1121" y="833"/>
                  </a:lnTo>
                  <a:lnTo>
                    <a:pt x="1121" y="833"/>
                  </a:lnTo>
                  <a:lnTo>
                    <a:pt x="1125" y="833"/>
                  </a:lnTo>
                  <a:lnTo>
                    <a:pt x="1125" y="833"/>
                  </a:lnTo>
                  <a:lnTo>
                    <a:pt x="1132" y="833"/>
                  </a:lnTo>
                  <a:lnTo>
                    <a:pt x="1132" y="833"/>
                  </a:lnTo>
                  <a:lnTo>
                    <a:pt x="1133" y="833"/>
                  </a:lnTo>
                  <a:lnTo>
                    <a:pt x="1133" y="833"/>
                  </a:lnTo>
                  <a:lnTo>
                    <a:pt x="1134" y="833"/>
                  </a:lnTo>
                  <a:lnTo>
                    <a:pt x="1134" y="833"/>
                  </a:lnTo>
                  <a:lnTo>
                    <a:pt x="1134" y="833"/>
                  </a:lnTo>
                  <a:lnTo>
                    <a:pt x="1137" y="833"/>
                  </a:lnTo>
                  <a:lnTo>
                    <a:pt x="1137" y="833"/>
                  </a:lnTo>
                  <a:lnTo>
                    <a:pt x="1139" y="833"/>
                  </a:lnTo>
                  <a:lnTo>
                    <a:pt x="1139" y="833"/>
                  </a:lnTo>
                  <a:lnTo>
                    <a:pt x="1141" y="833"/>
                  </a:lnTo>
                  <a:lnTo>
                    <a:pt x="1142" y="833"/>
                  </a:lnTo>
                  <a:lnTo>
                    <a:pt x="1150" y="833"/>
                  </a:lnTo>
                  <a:lnTo>
                    <a:pt x="1151" y="833"/>
                  </a:lnTo>
                  <a:lnTo>
                    <a:pt x="1154" y="833"/>
                  </a:lnTo>
                  <a:lnTo>
                    <a:pt x="1154" y="833"/>
                  </a:lnTo>
                  <a:lnTo>
                    <a:pt x="1157" y="833"/>
                  </a:lnTo>
                  <a:lnTo>
                    <a:pt x="1157" y="833"/>
                  </a:lnTo>
                  <a:lnTo>
                    <a:pt x="1157" y="833"/>
                  </a:lnTo>
                  <a:lnTo>
                    <a:pt x="1159" y="833"/>
                  </a:lnTo>
                  <a:lnTo>
                    <a:pt x="1160" y="833"/>
                  </a:lnTo>
                  <a:lnTo>
                    <a:pt x="1162" y="833"/>
                  </a:lnTo>
                  <a:lnTo>
                    <a:pt x="1167" y="833"/>
                  </a:lnTo>
                  <a:lnTo>
                    <a:pt x="1170" y="833"/>
                  </a:lnTo>
                  <a:lnTo>
                    <a:pt x="1171" y="833"/>
                  </a:lnTo>
                  <a:lnTo>
                    <a:pt x="1172" y="833"/>
                  </a:lnTo>
                  <a:lnTo>
                    <a:pt x="1176" y="833"/>
                  </a:lnTo>
                  <a:lnTo>
                    <a:pt x="1177" y="833"/>
                  </a:lnTo>
                  <a:lnTo>
                    <a:pt x="1178" y="833"/>
                  </a:lnTo>
                  <a:lnTo>
                    <a:pt x="1178" y="833"/>
                  </a:lnTo>
                  <a:lnTo>
                    <a:pt x="1178" y="833"/>
                  </a:lnTo>
                  <a:lnTo>
                    <a:pt x="1179" y="833"/>
                  </a:lnTo>
                  <a:lnTo>
                    <a:pt x="1180" y="833"/>
                  </a:lnTo>
                  <a:lnTo>
                    <a:pt x="1180" y="833"/>
                  </a:lnTo>
                  <a:lnTo>
                    <a:pt x="1180" y="833"/>
                  </a:lnTo>
                  <a:lnTo>
                    <a:pt x="1181" y="833"/>
                  </a:lnTo>
                  <a:lnTo>
                    <a:pt x="1183" y="833"/>
                  </a:lnTo>
                  <a:lnTo>
                    <a:pt x="1184" y="833"/>
                  </a:lnTo>
                  <a:lnTo>
                    <a:pt x="1184" y="833"/>
                  </a:lnTo>
                  <a:lnTo>
                    <a:pt x="1189" y="833"/>
                  </a:lnTo>
                  <a:lnTo>
                    <a:pt x="1189" y="833"/>
                  </a:lnTo>
                  <a:lnTo>
                    <a:pt x="1189" y="833"/>
                  </a:lnTo>
                  <a:lnTo>
                    <a:pt x="1192" y="833"/>
                  </a:lnTo>
                  <a:lnTo>
                    <a:pt x="1193" y="833"/>
                  </a:lnTo>
                  <a:lnTo>
                    <a:pt x="1196" y="833"/>
                  </a:lnTo>
                  <a:lnTo>
                    <a:pt x="1197" y="833"/>
                  </a:lnTo>
                  <a:lnTo>
                    <a:pt x="1199" y="833"/>
                  </a:lnTo>
                  <a:lnTo>
                    <a:pt x="1199" y="833"/>
                  </a:lnTo>
                  <a:lnTo>
                    <a:pt x="1199" y="833"/>
                  </a:lnTo>
                  <a:lnTo>
                    <a:pt x="1203" y="833"/>
                  </a:lnTo>
                  <a:lnTo>
                    <a:pt x="1203" y="833"/>
                  </a:lnTo>
                  <a:lnTo>
                    <a:pt x="1203" y="833"/>
                  </a:lnTo>
                  <a:lnTo>
                    <a:pt x="1204" y="833"/>
                  </a:lnTo>
                  <a:lnTo>
                    <a:pt x="1205" y="833"/>
                  </a:lnTo>
                  <a:lnTo>
                    <a:pt x="1206" y="833"/>
                  </a:lnTo>
                  <a:lnTo>
                    <a:pt x="1208" y="833"/>
                  </a:lnTo>
                  <a:lnTo>
                    <a:pt x="1208" y="833"/>
                  </a:lnTo>
                  <a:lnTo>
                    <a:pt x="1209" y="833"/>
                  </a:lnTo>
                  <a:lnTo>
                    <a:pt x="1210" y="833"/>
                  </a:lnTo>
                  <a:lnTo>
                    <a:pt x="1213" y="833"/>
                  </a:lnTo>
                  <a:lnTo>
                    <a:pt x="1213" y="833"/>
                  </a:lnTo>
                  <a:lnTo>
                    <a:pt x="1219" y="833"/>
                  </a:lnTo>
                  <a:lnTo>
                    <a:pt x="1220" y="833"/>
                  </a:lnTo>
                  <a:lnTo>
                    <a:pt x="1220" y="833"/>
                  </a:lnTo>
                  <a:lnTo>
                    <a:pt x="1221" y="833"/>
                  </a:lnTo>
                  <a:lnTo>
                    <a:pt x="1221" y="833"/>
                  </a:lnTo>
                  <a:lnTo>
                    <a:pt x="1222" y="833"/>
                  </a:lnTo>
                  <a:lnTo>
                    <a:pt x="1223" y="833"/>
                  </a:lnTo>
                  <a:lnTo>
                    <a:pt x="1224" y="833"/>
                  </a:lnTo>
                  <a:lnTo>
                    <a:pt x="1224" y="833"/>
                  </a:lnTo>
                  <a:lnTo>
                    <a:pt x="1227" y="833"/>
                  </a:lnTo>
                  <a:lnTo>
                    <a:pt x="1228" y="833"/>
                  </a:lnTo>
                  <a:lnTo>
                    <a:pt x="1229" y="833"/>
                  </a:lnTo>
                  <a:lnTo>
                    <a:pt x="1229" y="833"/>
                  </a:lnTo>
                  <a:lnTo>
                    <a:pt x="1231" y="833"/>
                  </a:lnTo>
                  <a:lnTo>
                    <a:pt x="1233" y="833"/>
                  </a:lnTo>
                  <a:lnTo>
                    <a:pt x="1235" y="833"/>
                  </a:lnTo>
                  <a:lnTo>
                    <a:pt x="1237" y="833"/>
                  </a:lnTo>
                  <a:lnTo>
                    <a:pt x="1239" y="833"/>
                  </a:lnTo>
                  <a:lnTo>
                    <a:pt x="1245" y="833"/>
                  </a:lnTo>
                  <a:lnTo>
                    <a:pt x="1248" y="833"/>
                  </a:lnTo>
                  <a:lnTo>
                    <a:pt x="1252" y="833"/>
                  </a:lnTo>
                  <a:lnTo>
                    <a:pt x="1254" y="833"/>
                  </a:lnTo>
                  <a:lnTo>
                    <a:pt x="1255" y="833"/>
                  </a:lnTo>
                  <a:lnTo>
                    <a:pt x="1258" y="833"/>
                  </a:lnTo>
                  <a:lnTo>
                    <a:pt x="1258" y="833"/>
                  </a:lnTo>
                  <a:lnTo>
                    <a:pt x="1258" y="833"/>
                  </a:lnTo>
                  <a:lnTo>
                    <a:pt x="1259" y="833"/>
                  </a:lnTo>
                  <a:lnTo>
                    <a:pt x="1259" y="833"/>
                  </a:lnTo>
                  <a:lnTo>
                    <a:pt x="1268" y="833"/>
                  </a:lnTo>
                  <a:lnTo>
                    <a:pt x="1270" y="833"/>
                  </a:lnTo>
                  <a:lnTo>
                    <a:pt x="1270" y="833"/>
                  </a:lnTo>
                  <a:lnTo>
                    <a:pt x="1271" y="833"/>
                  </a:lnTo>
                  <a:lnTo>
                    <a:pt x="1272" y="833"/>
                  </a:lnTo>
                  <a:lnTo>
                    <a:pt x="1276" y="833"/>
                  </a:lnTo>
                  <a:lnTo>
                    <a:pt x="1277" y="833"/>
                  </a:lnTo>
                  <a:lnTo>
                    <a:pt x="1277" y="833"/>
                  </a:lnTo>
                  <a:lnTo>
                    <a:pt x="1277" y="833"/>
                  </a:lnTo>
                  <a:lnTo>
                    <a:pt x="1279" y="833"/>
                  </a:lnTo>
                  <a:lnTo>
                    <a:pt x="1279" y="833"/>
                  </a:lnTo>
                  <a:lnTo>
                    <a:pt x="1280" y="833"/>
                  </a:lnTo>
                  <a:lnTo>
                    <a:pt x="1281" y="833"/>
                  </a:lnTo>
                  <a:lnTo>
                    <a:pt x="1281" y="833"/>
                  </a:lnTo>
                  <a:lnTo>
                    <a:pt x="1282" y="833"/>
                  </a:lnTo>
                  <a:lnTo>
                    <a:pt x="1282" y="833"/>
                  </a:lnTo>
                  <a:lnTo>
                    <a:pt x="1283" y="833"/>
                  </a:lnTo>
                  <a:lnTo>
                    <a:pt x="1283" y="833"/>
                  </a:lnTo>
                  <a:lnTo>
                    <a:pt x="1285" y="833"/>
                  </a:lnTo>
                  <a:lnTo>
                    <a:pt x="1289" y="833"/>
                  </a:lnTo>
                  <a:lnTo>
                    <a:pt x="1291" y="833"/>
                  </a:lnTo>
                  <a:lnTo>
                    <a:pt x="1294" y="833"/>
                  </a:lnTo>
                  <a:lnTo>
                    <a:pt x="1294" y="833"/>
                  </a:lnTo>
                  <a:lnTo>
                    <a:pt x="1295" y="833"/>
                  </a:lnTo>
                  <a:lnTo>
                    <a:pt x="1297" y="833"/>
                  </a:lnTo>
                  <a:lnTo>
                    <a:pt x="1299" y="833"/>
                  </a:lnTo>
                  <a:lnTo>
                    <a:pt x="1300" y="833"/>
                  </a:lnTo>
                  <a:lnTo>
                    <a:pt x="1302" y="833"/>
                  </a:lnTo>
                  <a:lnTo>
                    <a:pt x="1303" y="833"/>
                  </a:lnTo>
                  <a:lnTo>
                    <a:pt x="1305" y="833"/>
                  </a:lnTo>
                  <a:lnTo>
                    <a:pt x="1305" y="833"/>
                  </a:lnTo>
                  <a:lnTo>
                    <a:pt x="1307" y="833"/>
                  </a:lnTo>
                  <a:lnTo>
                    <a:pt x="1308" y="833"/>
                  </a:lnTo>
                  <a:lnTo>
                    <a:pt x="1309" y="833"/>
                  </a:lnTo>
                  <a:lnTo>
                    <a:pt x="1309" y="833"/>
                  </a:lnTo>
                  <a:lnTo>
                    <a:pt x="1309" y="833"/>
                  </a:lnTo>
                  <a:lnTo>
                    <a:pt x="1314" y="833"/>
                  </a:lnTo>
                  <a:lnTo>
                    <a:pt x="1316" y="833"/>
                  </a:lnTo>
                  <a:lnTo>
                    <a:pt x="1317" y="833"/>
                  </a:lnTo>
                  <a:lnTo>
                    <a:pt x="1318" y="833"/>
                  </a:lnTo>
                  <a:lnTo>
                    <a:pt x="1320" y="833"/>
                  </a:lnTo>
                  <a:lnTo>
                    <a:pt x="1321" y="833"/>
                  </a:lnTo>
                  <a:lnTo>
                    <a:pt x="1324" y="833"/>
                  </a:lnTo>
                  <a:lnTo>
                    <a:pt x="1326" y="833"/>
                  </a:lnTo>
                  <a:lnTo>
                    <a:pt x="1326" y="833"/>
                  </a:lnTo>
                  <a:lnTo>
                    <a:pt x="1328" y="833"/>
                  </a:lnTo>
                  <a:lnTo>
                    <a:pt x="1329" y="833"/>
                  </a:lnTo>
                  <a:lnTo>
                    <a:pt x="1330" y="833"/>
                  </a:lnTo>
                  <a:lnTo>
                    <a:pt x="1331" y="833"/>
                  </a:lnTo>
                  <a:lnTo>
                    <a:pt x="1335" y="833"/>
                  </a:lnTo>
                  <a:lnTo>
                    <a:pt x="1336" y="833"/>
                  </a:lnTo>
                  <a:lnTo>
                    <a:pt x="1337" y="833"/>
                  </a:lnTo>
                  <a:lnTo>
                    <a:pt x="1337" y="833"/>
                  </a:lnTo>
                  <a:lnTo>
                    <a:pt x="1337" y="833"/>
                  </a:lnTo>
                  <a:lnTo>
                    <a:pt x="1337" y="833"/>
                  </a:lnTo>
                  <a:lnTo>
                    <a:pt x="1337" y="833"/>
                  </a:lnTo>
                  <a:lnTo>
                    <a:pt x="1341" y="833"/>
                  </a:lnTo>
                  <a:lnTo>
                    <a:pt x="1344" y="833"/>
                  </a:lnTo>
                  <a:lnTo>
                    <a:pt x="1345" y="833"/>
                  </a:lnTo>
                  <a:lnTo>
                    <a:pt x="1345" y="833"/>
                  </a:lnTo>
                  <a:lnTo>
                    <a:pt x="1346" y="833"/>
                  </a:lnTo>
                  <a:lnTo>
                    <a:pt x="1346" y="833"/>
                  </a:lnTo>
                  <a:lnTo>
                    <a:pt x="1346" y="833"/>
                  </a:lnTo>
                  <a:lnTo>
                    <a:pt x="1346" y="833"/>
                  </a:lnTo>
                  <a:lnTo>
                    <a:pt x="1351" y="833"/>
                  </a:lnTo>
                  <a:lnTo>
                    <a:pt x="1352" y="833"/>
                  </a:lnTo>
                  <a:lnTo>
                    <a:pt x="1352" y="833"/>
                  </a:lnTo>
                  <a:lnTo>
                    <a:pt x="1353" y="833"/>
                  </a:lnTo>
                  <a:lnTo>
                    <a:pt x="1356" y="833"/>
                  </a:lnTo>
                  <a:lnTo>
                    <a:pt x="1356" y="833"/>
                  </a:lnTo>
                  <a:lnTo>
                    <a:pt x="1359" y="833"/>
                  </a:lnTo>
                  <a:lnTo>
                    <a:pt x="1359" y="833"/>
                  </a:lnTo>
                  <a:lnTo>
                    <a:pt x="1360" y="833"/>
                  </a:lnTo>
                  <a:lnTo>
                    <a:pt x="1362" y="833"/>
                  </a:lnTo>
                  <a:lnTo>
                    <a:pt x="1365" y="833"/>
                  </a:lnTo>
                  <a:lnTo>
                    <a:pt x="1365" y="833"/>
                  </a:lnTo>
                  <a:lnTo>
                    <a:pt x="1366" y="833"/>
                  </a:lnTo>
                  <a:lnTo>
                    <a:pt x="1366" y="833"/>
                  </a:lnTo>
                  <a:lnTo>
                    <a:pt x="1367" y="833"/>
                  </a:lnTo>
                  <a:lnTo>
                    <a:pt x="1370" y="833"/>
                  </a:lnTo>
                  <a:lnTo>
                    <a:pt x="1371" y="833"/>
                  </a:lnTo>
                  <a:lnTo>
                    <a:pt x="1372" y="833"/>
                  </a:lnTo>
                  <a:lnTo>
                    <a:pt x="1374" y="833"/>
                  </a:lnTo>
                  <a:lnTo>
                    <a:pt x="1374" y="833"/>
                  </a:lnTo>
                  <a:lnTo>
                    <a:pt x="1381" y="833"/>
                  </a:lnTo>
                  <a:lnTo>
                    <a:pt x="1382" y="833"/>
                  </a:lnTo>
                  <a:lnTo>
                    <a:pt x="1383" y="833"/>
                  </a:lnTo>
                  <a:lnTo>
                    <a:pt x="1384" y="833"/>
                  </a:lnTo>
                  <a:lnTo>
                    <a:pt x="1388" y="833"/>
                  </a:lnTo>
                  <a:lnTo>
                    <a:pt x="1388" y="833"/>
                  </a:lnTo>
                  <a:lnTo>
                    <a:pt x="1389" y="833"/>
                  </a:lnTo>
                  <a:lnTo>
                    <a:pt x="1390" y="833"/>
                  </a:lnTo>
                  <a:lnTo>
                    <a:pt x="1393" y="833"/>
                  </a:lnTo>
                  <a:lnTo>
                    <a:pt x="1393" y="833"/>
                  </a:lnTo>
                  <a:lnTo>
                    <a:pt x="1394" y="833"/>
                  </a:lnTo>
                  <a:lnTo>
                    <a:pt x="1394" y="833"/>
                  </a:lnTo>
                  <a:lnTo>
                    <a:pt x="1395" y="833"/>
                  </a:lnTo>
                  <a:lnTo>
                    <a:pt x="1395" y="833"/>
                  </a:lnTo>
                  <a:lnTo>
                    <a:pt x="1396" y="833"/>
                  </a:lnTo>
                  <a:lnTo>
                    <a:pt x="1396" y="833"/>
                  </a:lnTo>
                  <a:lnTo>
                    <a:pt x="1396" y="833"/>
                  </a:lnTo>
                  <a:lnTo>
                    <a:pt x="1397" y="833"/>
                  </a:lnTo>
                  <a:lnTo>
                    <a:pt x="1397" y="833"/>
                  </a:lnTo>
                  <a:lnTo>
                    <a:pt x="1397" y="833"/>
                  </a:lnTo>
                  <a:lnTo>
                    <a:pt x="1398" y="833"/>
                  </a:lnTo>
                  <a:lnTo>
                    <a:pt x="1399" y="833"/>
                  </a:lnTo>
                  <a:lnTo>
                    <a:pt x="1401" y="833"/>
                  </a:lnTo>
                  <a:lnTo>
                    <a:pt x="1401" y="833"/>
                  </a:lnTo>
                  <a:lnTo>
                    <a:pt x="1402" y="833"/>
                  </a:lnTo>
                  <a:lnTo>
                    <a:pt x="1404" y="833"/>
                  </a:lnTo>
                  <a:lnTo>
                    <a:pt x="1404" y="833"/>
                  </a:lnTo>
                  <a:lnTo>
                    <a:pt x="1404" y="833"/>
                  </a:lnTo>
                  <a:lnTo>
                    <a:pt x="1408" y="833"/>
                  </a:lnTo>
                  <a:lnTo>
                    <a:pt x="1408" y="833"/>
                  </a:lnTo>
                  <a:lnTo>
                    <a:pt x="1409" y="833"/>
                  </a:lnTo>
                  <a:lnTo>
                    <a:pt x="1409" y="833"/>
                  </a:lnTo>
                  <a:lnTo>
                    <a:pt x="1411" y="833"/>
                  </a:lnTo>
                  <a:lnTo>
                    <a:pt x="1413" y="833"/>
                  </a:lnTo>
                  <a:lnTo>
                    <a:pt x="1416" y="833"/>
                  </a:lnTo>
                  <a:lnTo>
                    <a:pt x="1418" y="833"/>
                  </a:lnTo>
                  <a:lnTo>
                    <a:pt x="1418" y="833"/>
                  </a:lnTo>
                  <a:lnTo>
                    <a:pt x="1420" y="833"/>
                  </a:lnTo>
                  <a:lnTo>
                    <a:pt x="1421" y="833"/>
                  </a:lnTo>
                  <a:lnTo>
                    <a:pt x="1422" y="833"/>
                  </a:lnTo>
                  <a:lnTo>
                    <a:pt x="1422" y="833"/>
                  </a:lnTo>
                  <a:lnTo>
                    <a:pt x="1422" y="833"/>
                  </a:lnTo>
                  <a:lnTo>
                    <a:pt x="1423" y="833"/>
                  </a:lnTo>
                  <a:lnTo>
                    <a:pt x="1424" y="833"/>
                  </a:lnTo>
                  <a:lnTo>
                    <a:pt x="1424" y="833"/>
                  </a:lnTo>
                  <a:lnTo>
                    <a:pt x="1425" y="833"/>
                  </a:lnTo>
                  <a:lnTo>
                    <a:pt x="1426" y="833"/>
                  </a:lnTo>
                  <a:lnTo>
                    <a:pt x="1427" y="833"/>
                  </a:lnTo>
                  <a:lnTo>
                    <a:pt x="1428" y="833"/>
                  </a:lnTo>
                  <a:lnTo>
                    <a:pt x="1428" y="833"/>
                  </a:lnTo>
                </a:path>
              </a:pathLst>
            </a:custGeom>
            <a:noFill/>
            <a:ln w="28575">
              <a:solidFill>
                <a:srgbClr val="1A47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8">
              <a:extLst>
                <a:ext uri="{FF2B5EF4-FFF2-40B4-BE49-F238E27FC236}">
                  <a16:creationId xmlns:a16="http://schemas.microsoft.com/office/drawing/2014/main" id="{4276ECA3-6B1B-BCA2-C52D-47B52A3BFD5E}"/>
                </a:ext>
              </a:extLst>
            </p:cNvPr>
            <p:cNvSpPr>
              <a:spLocks/>
            </p:cNvSpPr>
            <p:nvPr/>
          </p:nvSpPr>
          <p:spPr bwMode="auto">
            <a:xfrm>
              <a:off x="5251450" y="1976438"/>
              <a:ext cx="3138488" cy="1830388"/>
            </a:xfrm>
            <a:custGeom>
              <a:avLst/>
              <a:gdLst>
                <a:gd name="T0" fmla="*/ 28 w 1428"/>
                <a:gd name="T1" fmla="*/ 833 h 833"/>
                <a:gd name="T2" fmla="*/ 56 w 1428"/>
                <a:gd name="T3" fmla="*/ 833 h 833"/>
                <a:gd name="T4" fmla="*/ 84 w 1428"/>
                <a:gd name="T5" fmla="*/ 833 h 833"/>
                <a:gd name="T6" fmla="*/ 109 w 1428"/>
                <a:gd name="T7" fmla="*/ 833 h 833"/>
                <a:gd name="T8" fmla="*/ 134 w 1428"/>
                <a:gd name="T9" fmla="*/ 833 h 833"/>
                <a:gd name="T10" fmla="*/ 161 w 1428"/>
                <a:gd name="T11" fmla="*/ 833 h 833"/>
                <a:gd name="T12" fmla="*/ 191 w 1428"/>
                <a:gd name="T13" fmla="*/ 833 h 833"/>
                <a:gd name="T14" fmla="*/ 210 w 1428"/>
                <a:gd name="T15" fmla="*/ 833 h 833"/>
                <a:gd name="T16" fmla="*/ 244 w 1428"/>
                <a:gd name="T17" fmla="*/ 833 h 833"/>
                <a:gd name="T18" fmla="*/ 265 w 1428"/>
                <a:gd name="T19" fmla="*/ 833 h 833"/>
                <a:gd name="T20" fmla="*/ 297 w 1428"/>
                <a:gd name="T21" fmla="*/ 833 h 833"/>
                <a:gd name="T22" fmla="*/ 314 w 1428"/>
                <a:gd name="T23" fmla="*/ 832 h 833"/>
                <a:gd name="T24" fmla="*/ 340 w 1428"/>
                <a:gd name="T25" fmla="*/ 832 h 833"/>
                <a:gd name="T26" fmla="*/ 365 w 1428"/>
                <a:gd name="T27" fmla="*/ 832 h 833"/>
                <a:gd name="T28" fmla="*/ 380 w 1428"/>
                <a:gd name="T29" fmla="*/ 832 h 833"/>
                <a:gd name="T30" fmla="*/ 398 w 1428"/>
                <a:gd name="T31" fmla="*/ 832 h 833"/>
                <a:gd name="T32" fmla="*/ 414 w 1428"/>
                <a:gd name="T33" fmla="*/ 831 h 833"/>
                <a:gd name="T34" fmla="*/ 432 w 1428"/>
                <a:gd name="T35" fmla="*/ 831 h 833"/>
                <a:gd name="T36" fmla="*/ 454 w 1428"/>
                <a:gd name="T37" fmla="*/ 829 h 833"/>
                <a:gd name="T38" fmla="*/ 470 w 1428"/>
                <a:gd name="T39" fmla="*/ 827 h 833"/>
                <a:gd name="T40" fmla="*/ 491 w 1428"/>
                <a:gd name="T41" fmla="*/ 825 h 833"/>
                <a:gd name="T42" fmla="*/ 509 w 1428"/>
                <a:gd name="T43" fmla="*/ 821 h 833"/>
                <a:gd name="T44" fmla="*/ 534 w 1428"/>
                <a:gd name="T45" fmla="*/ 814 h 833"/>
                <a:gd name="T46" fmla="*/ 559 w 1428"/>
                <a:gd name="T47" fmla="*/ 803 h 833"/>
                <a:gd name="T48" fmla="*/ 591 w 1428"/>
                <a:gd name="T49" fmla="*/ 780 h 833"/>
                <a:gd name="T50" fmla="*/ 607 w 1428"/>
                <a:gd name="T51" fmla="*/ 765 h 833"/>
                <a:gd name="T52" fmla="*/ 622 w 1428"/>
                <a:gd name="T53" fmla="*/ 748 h 833"/>
                <a:gd name="T54" fmla="*/ 641 w 1428"/>
                <a:gd name="T55" fmla="*/ 720 h 833"/>
                <a:gd name="T56" fmla="*/ 666 w 1428"/>
                <a:gd name="T57" fmla="*/ 676 h 833"/>
                <a:gd name="T58" fmla="*/ 686 w 1428"/>
                <a:gd name="T59" fmla="*/ 632 h 833"/>
                <a:gd name="T60" fmla="*/ 720 w 1428"/>
                <a:gd name="T61" fmla="*/ 543 h 833"/>
                <a:gd name="T62" fmla="*/ 743 w 1428"/>
                <a:gd name="T63" fmla="*/ 469 h 833"/>
                <a:gd name="T64" fmla="*/ 766 w 1428"/>
                <a:gd name="T65" fmla="*/ 391 h 833"/>
                <a:gd name="T66" fmla="*/ 792 w 1428"/>
                <a:gd name="T67" fmla="*/ 302 h 833"/>
                <a:gd name="T68" fmla="*/ 813 w 1428"/>
                <a:gd name="T69" fmla="*/ 228 h 833"/>
                <a:gd name="T70" fmla="*/ 842 w 1428"/>
                <a:gd name="T71" fmla="*/ 138 h 833"/>
                <a:gd name="T72" fmla="*/ 860 w 1428"/>
                <a:gd name="T73" fmla="*/ 89 h 833"/>
                <a:gd name="T74" fmla="*/ 872 w 1428"/>
                <a:gd name="T75" fmla="*/ 62 h 833"/>
                <a:gd name="T76" fmla="*/ 890 w 1428"/>
                <a:gd name="T77" fmla="*/ 28 h 833"/>
                <a:gd name="T78" fmla="*/ 905 w 1428"/>
                <a:gd name="T79" fmla="*/ 10 h 833"/>
                <a:gd name="T80" fmla="*/ 925 w 1428"/>
                <a:gd name="T81" fmla="*/ 0 h 833"/>
                <a:gd name="T82" fmla="*/ 965 w 1428"/>
                <a:gd name="T83" fmla="*/ 26 h 833"/>
                <a:gd name="T84" fmla="*/ 991 w 1428"/>
                <a:gd name="T85" fmla="*/ 76 h 833"/>
                <a:gd name="T86" fmla="*/ 1018 w 1428"/>
                <a:gd name="T87" fmla="*/ 150 h 833"/>
                <a:gd name="T88" fmla="*/ 1036 w 1428"/>
                <a:gd name="T89" fmla="*/ 205 h 833"/>
                <a:gd name="T90" fmla="*/ 1053 w 1428"/>
                <a:gd name="T91" fmla="*/ 264 h 833"/>
                <a:gd name="T92" fmla="*/ 1074 w 1428"/>
                <a:gd name="T93" fmla="*/ 337 h 833"/>
                <a:gd name="T94" fmla="*/ 1104 w 1428"/>
                <a:gd name="T95" fmla="*/ 439 h 833"/>
                <a:gd name="T96" fmla="*/ 1137 w 1428"/>
                <a:gd name="T97" fmla="*/ 544 h 833"/>
                <a:gd name="T98" fmla="*/ 1167 w 1428"/>
                <a:gd name="T99" fmla="*/ 626 h 833"/>
                <a:gd name="T100" fmla="*/ 1184 w 1428"/>
                <a:gd name="T101" fmla="*/ 665 h 833"/>
                <a:gd name="T102" fmla="*/ 1206 w 1428"/>
                <a:gd name="T103" fmla="*/ 705 h 833"/>
                <a:gd name="T104" fmla="*/ 1227 w 1428"/>
                <a:gd name="T105" fmla="*/ 738 h 833"/>
                <a:gd name="T106" fmla="*/ 1258 w 1428"/>
                <a:gd name="T107" fmla="*/ 774 h 833"/>
                <a:gd name="T108" fmla="*/ 1281 w 1428"/>
                <a:gd name="T109" fmla="*/ 793 h 833"/>
                <a:gd name="T110" fmla="*/ 1305 w 1428"/>
                <a:gd name="T111" fmla="*/ 807 h 833"/>
                <a:gd name="T112" fmla="*/ 1328 w 1428"/>
                <a:gd name="T113" fmla="*/ 816 h 833"/>
                <a:gd name="T114" fmla="*/ 1346 w 1428"/>
                <a:gd name="T115" fmla="*/ 821 h 833"/>
                <a:gd name="T116" fmla="*/ 1366 w 1428"/>
                <a:gd name="T117" fmla="*/ 825 h 833"/>
                <a:gd name="T118" fmla="*/ 1393 w 1428"/>
                <a:gd name="T119" fmla="*/ 828 h 833"/>
                <a:gd name="T120" fmla="*/ 1404 w 1428"/>
                <a:gd name="T121" fmla="*/ 829 h 833"/>
                <a:gd name="T122" fmla="*/ 1422 w 1428"/>
                <a:gd name="T123" fmla="*/ 83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3"/>
                  </a:moveTo>
                  <a:lnTo>
                    <a:pt x="3" y="833"/>
                  </a:lnTo>
                  <a:lnTo>
                    <a:pt x="5" y="833"/>
                  </a:lnTo>
                  <a:lnTo>
                    <a:pt x="8" y="833"/>
                  </a:lnTo>
                  <a:lnTo>
                    <a:pt x="9" y="833"/>
                  </a:lnTo>
                  <a:lnTo>
                    <a:pt x="10" y="833"/>
                  </a:lnTo>
                  <a:lnTo>
                    <a:pt x="12" y="833"/>
                  </a:lnTo>
                  <a:lnTo>
                    <a:pt x="13" y="833"/>
                  </a:lnTo>
                  <a:lnTo>
                    <a:pt x="13" y="833"/>
                  </a:lnTo>
                  <a:lnTo>
                    <a:pt x="16" y="833"/>
                  </a:lnTo>
                  <a:lnTo>
                    <a:pt x="18" y="833"/>
                  </a:lnTo>
                  <a:lnTo>
                    <a:pt x="20" y="833"/>
                  </a:lnTo>
                  <a:lnTo>
                    <a:pt x="24" y="833"/>
                  </a:lnTo>
                  <a:lnTo>
                    <a:pt x="26" y="833"/>
                  </a:lnTo>
                  <a:lnTo>
                    <a:pt x="27" y="833"/>
                  </a:lnTo>
                  <a:lnTo>
                    <a:pt x="28" y="833"/>
                  </a:lnTo>
                  <a:lnTo>
                    <a:pt x="28" y="833"/>
                  </a:lnTo>
                  <a:lnTo>
                    <a:pt x="30" y="833"/>
                  </a:lnTo>
                  <a:lnTo>
                    <a:pt x="30" y="833"/>
                  </a:lnTo>
                  <a:lnTo>
                    <a:pt x="31" y="833"/>
                  </a:lnTo>
                  <a:lnTo>
                    <a:pt x="35" y="833"/>
                  </a:lnTo>
                  <a:lnTo>
                    <a:pt x="35" y="833"/>
                  </a:lnTo>
                  <a:lnTo>
                    <a:pt x="35" y="833"/>
                  </a:lnTo>
                  <a:lnTo>
                    <a:pt x="37" y="833"/>
                  </a:lnTo>
                  <a:lnTo>
                    <a:pt x="39" y="833"/>
                  </a:lnTo>
                  <a:lnTo>
                    <a:pt x="43" y="833"/>
                  </a:lnTo>
                  <a:lnTo>
                    <a:pt x="47" y="833"/>
                  </a:lnTo>
                  <a:lnTo>
                    <a:pt x="49" y="833"/>
                  </a:lnTo>
                  <a:lnTo>
                    <a:pt x="50" y="833"/>
                  </a:lnTo>
                  <a:lnTo>
                    <a:pt x="51" y="833"/>
                  </a:lnTo>
                  <a:lnTo>
                    <a:pt x="51" y="833"/>
                  </a:lnTo>
                  <a:lnTo>
                    <a:pt x="56" y="833"/>
                  </a:lnTo>
                  <a:lnTo>
                    <a:pt x="56" y="833"/>
                  </a:lnTo>
                  <a:lnTo>
                    <a:pt x="57" y="833"/>
                  </a:lnTo>
                  <a:lnTo>
                    <a:pt x="59" y="833"/>
                  </a:lnTo>
                  <a:lnTo>
                    <a:pt x="64" y="833"/>
                  </a:lnTo>
                  <a:lnTo>
                    <a:pt x="64" y="833"/>
                  </a:lnTo>
                  <a:lnTo>
                    <a:pt x="67" y="833"/>
                  </a:lnTo>
                  <a:lnTo>
                    <a:pt x="67" y="833"/>
                  </a:lnTo>
                  <a:lnTo>
                    <a:pt x="67" y="833"/>
                  </a:lnTo>
                  <a:lnTo>
                    <a:pt x="68" y="833"/>
                  </a:lnTo>
                  <a:lnTo>
                    <a:pt x="71" y="833"/>
                  </a:lnTo>
                  <a:lnTo>
                    <a:pt x="72" y="833"/>
                  </a:lnTo>
                  <a:lnTo>
                    <a:pt x="73" y="833"/>
                  </a:lnTo>
                  <a:lnTo>
                    <a:pt x="74" y="833"/>
                  </a:lnTo>
                  <a:lnTo>
                    <a:pt x="75" y="833"/>
                  </a:lnTo>
                  <a:lnTo>
                    <a:pt x="83" y="833"/>
                  </a:lnTo>
                  <a:lnTo>
                    <a:pt x="84" y="833"/>
                  </a:lnTo>
                  <a:lnTo>
                    <a:pt x="85" y="833"/>
                  </a:lnTo>
                  <a:lnTo>
                    <a:pt x="86" y="833"/>
                  </a:lnTo>
                  <a:lnTo>
                    <a:pt x="87" y="833"/>
                  </a:lnTo>
                  <a:lnTo>
                    <a:pt x="88" y="833"/>
                  </a:lnTo>
                  <a:lnTo>
                    <a:pt x="90" y="833"/>
                  </a:lnTo>
                  <a:lnTo>
                    <a:pt x="90" y="833"/>
                  </a:lnTo>
                  <a:lnTo>
                    <a:pt x="92" y="833"/>
                  </a:lnTo>
                  <a:lnTo>
                    <a:pt x="94" y="833"/>
                  </a:lnTo>
                  <a:lnTo>
                    <a:pt x="95" y="833"/>
                  </a:lnTo>
                  <a:lnTo>
                    <a:pt x="97" y="833"/>
                  </a:lnTo>
                  <a:lnTo>
                    <a:pt x="99" y="833"/>
                  </a:lnTo>
                  <a:lnTo>
                    <a:pt x="100" y="833"/>
                  </a:lnTo>
                  <a:lnTo>
                    <a:pt x="101" y="833"/>
                  </a:lnTo>
                  <a:lnTo>
                    <a:pt x="103" y="833"/>
                  </a:lnTo>
                  <a:lnTo>
                    <a:pt x="106" y="833"/>
                  </a:lnTo>
                  <a:lnTo>
                    <a:pt x="109" y="833"/>
                  </a:lnTo>
                  <a:lnTo>
                    <a:pt x="110" y="833"/>
                  </a:lnTo>
                  <a:lnTo>
                    <a:pt x="111" y="833"/>
                  </a:lnTo>
                  <a:lnTo>
                    <a:pt x="112" y="833"/>
                  </a:lnTo>
                  <a:lnTo>
                    <a:pt x="116" y="833"/>
                  </a:lnTo>
                  <a:lnTo>
                    <a:pt x="116" y="833"/>
                  </a:lnTo>
                  <a:lnTo>
                    <a:pt x="117" y="833"/>
                  </a:lnTo>
                  <a:lnTo>
                    <a:pt x="118" y="833"/>
                  </a:lnTo>
                  <a:lnTo>
                    <a:pt x="119" y="833"/>
                  </a:lnTo>
                  <a:lnTo>
                    <a:pt x="119" y="833"/>
                  </a:lnTo>
                  <a:lnTo>
                    <a:pt x="121" y="833"/>
                  </a:lnTo>
                  <a:lnTo>
                    <a:pt x="123" y="833"/>
                  </a:lnTo>
                  <a:lnTo>
                    <a:pt x="129" y="833"/>
                  </a:lnTo>
                  <a:lnTo>
                    <a:pt x="130" y="833"/>
                  </a:lnTo>
                  <a:lnTo>
                    <a:pt x="130" y="833"/>
                  </a:lnTo>
                  <a:lnTo>
                    <a:pt x="131" y="833"/>
                  </a:lnTo>
                  <a:lnTo>
                    <a:pt x="134" y="833"/>
                  </a:lnTo>
                  <a:lnTo>
                    <a:pt x="138" y="833"/>
                  </a:lnTo>
                  <a:lnTo>
                    <a:pt x="139" y="833"/>
                  </a:lnTo>
                  <a:lnTo>
                    <a:pt x="139" y="833"/>
                  </a:lnTo>
                  <a:lnTo>
                    <a:pt x="139" y="833"/>
                  </a:lnTo>
                  <a:lnTo>
                    <a:pt x="144" y="833"/>
                  </a:lnTo>
                  <a:lnTo>
                    <a:pt x="146" y="833"/>
                  </a:lnTo>
                  <a:lnTo>
                    <a:pt x="147" y="833"/>
                  </a:lnTo>
                  <a:lnTo>
                    <a:pt x="147" y="833"/>
                  </a:lnTo>
                  <a:lnTo>
                    <a:pt x="151" y="833"/>
                  </a:lnTo>
                  <a:lnTo>
                    <a:pt x="154" y="833"/>
                  </a:lnTo>
                  <a:lnTo>
                    <a:pt x="154" y="833"/>
                  </a:lnTo>
                  <a:lnTo>
                    <a:pt x="155" y="833"/>
                  </a:lnTo>
                  <a:lnTo>
                    <a:pt x="157" y="833"/>
                  </a:lnTo>
                  <a:lnTo>
                    <a:pt x="159" y="833"/>
                  </a:lnTo>
                  <a:lnTo>
                    <a:pt x="160" y="833"/>
                  </a:lnTo>
                  <a:lnTo>
                    <a:pt x="161" y="833"/>
                  </a:lnTo>
                  <a:lnTo>
                    <a:pt x="162" y="833"/>
                  </a:lnTo>
                  <a:lnTo>
                    <a:pt x="165" y="833"/>
                  </a:lnTo>
                  <a:lnTo>
                    <a:pt x="167" y="833"/>
                  </a:lnTo>
                  <a:lnTo>
                    <a:pt x="169" y="833"/>
                  </a:lnTo>
                  <a:lnTo>
                    <a:pt x="174" y="833"/>
                  </a:lnTo>
                  <a:lnTo>
                    <a:pt x="176" y="833"/>
                  </a:lnTo>
                  <a:lnTo>
                    <a:pt x="176" y="833"/>
                  </a:lnTo>
                  <a:lnTo>
                    <a:pt x="182" y="833"/>
                  </a:lnTo>
                  <a:lnTo>
                    <a:pt x="183" y="833"/>
                  </a:lnTo>
                  <a:lnTo>
                    <a:pt x="184" y="833"/>
                  </a:lnTo>
                  <a:lnTo>
                    <a:pt x="187" y="833"/>
                  </a:lnTo>
                  <a:lnTo>
                    <a:pt x="188" y="833"/>
                  </a:lnTo>
                  <a:lnTo>
                    <a:pt x="189" y="833"/>
                  </a:lnTo>
                  <a:lnTo>
                    <a:pt x="189" y="833"/>
                  </a:lnTo>
                  <a:lnTo>
                    <a:pt x="191" y="833"/>
                  </a:lnTo>
                  <a:lnTo>
                    <a:pt x="191" y="833"/>
                  </a:lnTo>
                  <a:lnTo>
                    <a:pt x="194" y="833"/>
                  </a:lnTo>
                  <a:lnTo>
                    <a:pt x="195" y="833"/>
                  </a:lnTo>
                  <a:lnTo>
                    <a:pt x="195" y="833"/>
                  </a:lnTo>
                  <a:lnTo>
                    <a:pt x="196" y="833"/>
                  </a:lnTo>
                  <a:lnTo>
                    <a:pt x="197" y="833"/>
                  </a:lnTo>
                  <a:lnTo>
                    <a:pt x="198" y="833"/>
                  </a:lnTo>
                  <a:lnTo>
                    <a:pt x="198" y="833"/>
                  </a:lnTo>
                  <a:lnTo>
                    <a:pt x="200" y="833"/>
                  </a:lnTo>
                  <a:lnTo>
                    <a:pt x="200" y="833"/>
                  </a:lnTo>
                  <a:lnTo>
                    <a:pt x="203" y="833"/>
                  </a:lnTo>
                  <a:lnTo>
                    <a:pt x="204" y="833"/>
                  </a:lnTo>
                  <a:lnTo>
                    <a:pt x="205" y="833"/>
                  </a:lnTo>
                  <a:lnTo>
                    <a:pt x="207" y="833"/>
                  </a:lnTo>
                  <a:lnTo>
                    <a:pt x="209" y="833"/>
                  </a:lnTo>
                  <a:lnTo>
                    <a:pt x="210" y="833"/>
                  </a:lnTo>
                  <a:lnTo>
                    <a:pt x="210" y="833"/>
                  </a:lnTo>
                  <a:lnTo>
                    <a:pt x="210" y="833"/>
                  </a:lnTo>
                  <a:lnTo>
                    <a:pt x="211" y="833"/>
                  </a:lnTo>
                  <a:lnTo>
                    <a:pt x="211" y="833"/>
                  </a:lnTo>
                  <a:lnTo>
                    <a:pt x="214" y="833"/>
                  </a:lnTo>
                  <a:lnTo>
                    <a:pt x="219" y="833"/>
                  </a:lnTo>
                  <a:lnTo>
                    <a:pt x="222" y="833"/>
                  </a:lnTo>
                  <a:lnTo>
                    <a:pt x="222" y="833"/>
                  </a:lnTo>
                  <a:lnTo>
                    <a:pt x="226" y="833"/>
                  </a:lnTo>
                  <a:lnTo>
                    <a:pt x="232" y="833"/>
                  </a:lnTo>
                  <a:lnTo>
                    <a:pt x="233" y="833"/>
                  </a:lnTo>
                  <a:lnTo>
                    <a:pt x="239" y="833"/>
                  </a:lnTo>
                  <a:lnTo>
                    <a:pt x="239" y="833"/>
                  </a:lnTo>
                  <a:lnTo>
                    <a:pt x="241" y="833"/>
                  </a:lnTo>
                  <a:lnTo>
                    <a:pt x="242" y="833"/>
                  </a:lnTo>
                  <a:lnTo>
                    <a:pt x="244" y="833"/>
                  </a:lnTo>
                  <a:lnTo>
                    <a:pt x="244" y="833"/>
                  </a:lnTo>
                  <a:lnTo>
                    <a:pt x="247" y="833"/>
                  </a:lnTo>
                  <a:lnTo>
                    <a:pt x="248" y="833"/>
                  </a:lnTo>
                  <a:lnTo>
                    <a:pt x="248" y="833"/>
                  </a:lnTo>
                  <a:lnTo>
                    <a:pt x="249" y="833"/>
                  </a:lnTo>
                  <a:lnTo>
                    <a:pt x="251" y="833"/>
                  </a:lnTo>
                  <a:lnTo>
                    <a:pt x="251" y="833"/>
                  </a:lnTo>
                  <a:lnTo>
                    <a:pt x="251" y="833"/>
                  </a:lnTo>
                  <a:lnTo>
                    <a:pt x="253" y="833"/>
                  </a:lnTo>
                  <a:lnTo>
                    <a:pt x="254" y="833"/>
                  </a:lnTo>
                  <a:lnTo>
                    <a:pt x="255" y="833"/>
                  </a:lnTo>
                  <a:lnTo>
                    <a:pt x="256" y="833"/>
                  </a:lnTo>
                  <a:lnTo>
                    <a:pt x="257" y="833"/>
                  </a:lnTo>
                  <a:lnTo>
                    <a:pt x="259" y="833"/>
                  </a:lnTo>
                  <a:lnTo>
                    <a:pt x="263" y="833"/>
                  </a:lnTo>
                  <a:lnTo>
                    <a:pt x="263" y="833"/>
                  </a:lnTo>
                  <a:lnTo>
                    <a:pt x="265" y="833"/>
                  </a:lnTo>
                  <a:lnTo>
                    <a:pt x="265" y="833"/>
                  </a:lnTo>
                  <a:lnTo>
                    <a:pt x="271" y="833"/>
                  </a:lnTo>
                  <a:lnTo>
                    <a:pt x="271" y="833"/>
                  </a:lnTo>
                  <a:lnTo>
                    <a:pt x="272" y="833"/>
                  </a:lnTo>
                  <a:lnTo>
                    <a:pt x="273" y="833"/>
                  </a:lnTo>
                  <a:lnTo>
                    <a:pt x="277" y="833"/>
                  </a:lnTo>
                  <a:lnTo>
                    <a:pt x="278" y="833"/>
                  </a:lnTo>
                  <a:lnTo>
                    <a:pt x="280" y="833"/>
                  </a:lnTo>
                  <a:lnTo>
                    <a:pt x="280" y="833"/>
                  </a:lnTo>
                  <a:lnTo>
                    <a:pt x="281" y="833"/>
                  </a:lnTo>
                  <a:lnTo>
                    <a:pt x="281" y="833"/>
                  </a:lnTo>
                  <a:lnTo>
                    <a:pt x="286" y="833"/>
                  </a:lnTo>
                  <a:lnTo>
                    <a:pt x="292" y="833"/>
                  </a:lnTo>
                  <a:lnTo>
                    <a:pt x="294" y="833"/>
                  </a:lnTo>
                  <a:lnTo>
                    <a:pt x="296" y="833"/>
                  </a:lnTo>
                  <a:lnTo>
                    <a:pt x="297" y="833"/>
                  </a:lnTo>
                  <a:lnTo>
                    <a:pt x="297" y="833"/>
                  </a:lnTo>
                  <a:lnTo>
                    <a:pt x="301" y="833"/>
                  </a:lnTo>
                  <a:lnTo>
                    <a:pt x="302" y="833"/>
                  </a:lnTo>
                  <a:lnTo>
                    <a:pt x="305" y="833"/>
                  </a:lnTo>
                  <a:lnTo>
                    <a:pt x="306" y="833"/>
                  </a:lnTo>
                  <a:lnTo>
                    <a:pt x="306" y="833"/>
                  </a:lnTo>
                  <a:lnTo>
                    <a:pt x="306" y="833"/>
                  </a:lnTo>
                  <a:lnTo>
                    <a:pt x="307" y="833"/>
                  </a:lnTo>
                  <a:lnTo>
                    <a:pt x="307" y="833"/>
                  </a:lnTo>
                  <a:lnTo>
                    <a:pt x="308" y="833"/>
                  </a:lnTo>
                  <a:lnTo>
                    <a:pt x="308" y="833"/>
                  </a:lnTo>
                  <a:lnTo>
                    <a:pt x="313" y="832"/>
                  </a:lnTo>
                  <a:lnTo>
                    <a:pt x="313" y="832"/>
                  </a:lnTo>
                  <a:lnTo>
                    <a:pt x="313" y="832"/>
                  </a:lnTo>
                  <a:lnTo>
                    <a:pt x="314" y="832"/>
                  </a:lnTo>
                  <a:lnTo>
                    <a:pt x="314" y="832"/>
                  </a:lnTo>
                  <a:lnTo>
                    <a:pt x="315" y="832"/>
                  </a:lnTo>
                  <a:lnTo>
                    <a:pt x="318" y="832"/>
                  </a:lnTo>
                  <a:lnTo>
                    <a:pt x="319" y="832"/>
                  </a:lnTo>
                  <a:lnTo>
                    <a:pt x="320" y="832"/>
                  </a:lnTo>
                  <a:lnTo>
                    <a:pt x="322" y="832"/>
                  </a:lnTo>
                  <a:lnTo>
                    <a:pt x="324" y="832"/>
                  </a:lnTo>
                  <a:lnTo>
                    <a:pt x="325" y="832"/>
                  </a:lnTo>
                  <a:lnTo>
                    <a:pt x="327" y="832"/>
                  </a:lnTo>
                  <a:lnTo>
                    <a:pt x="329" y="832"/>
                  </a:lnTo>
                  <a:lnTo>
                    <a:pt x="330" y="832"/>
                  </a:lnTo>
                  <a:lnTo>
                    <a:pt x="334" y="832"/>
                  </a:lnTo>
                  <a:lnTo>
                    <a:pt x="336" y="832"/>
                  </a:lnTo>
                  <a:lnTo>
                    <a:pt x="338" y="832"/>
                  </a:lnTo>
                  <a:lnTo>
                    <a:pt x="338" y="832"/>
                  </a:lnTo>
                  <a:lnTo>
                    <a:pt x="340" y="832"/>
                  </a:lnTo>
                  <a:lnTo>
                    <a:pt x="340" y="832"/>
                  </a:lnTo>
                  <a:lnTo>
                    <a:pt x="341" y="832"/>
                  </a:lnTo>
                  <a:lnTo>
                    <a:pt x="341" y="832"/>
                  </a:lnTo>
                  <a:lnTo>
                    <a:pt x="342" y="832"/>
                  </a:lnTo>
                  <a:lnTo>
                    <a:pt x="342" y="832"/>
                  </a:lnTo>
                  <a:lnTo>
                    <a:pt x="343" y="832"/>
                  </a:lnTo>
                  <a:lnTo>
                    <a:pt x="343" y="832"/>
                  </a:lnTo>
                  <a:lnTo>
                    <a:pt x="344" y="832"/>
                  </a:lnTo>
                  <a:lnTo>
                    <a:pt x="346" y="832"/>
                  </a:lnTo>
                  <a:lnTo>
                    <a:pt x="348" y="832"/>
                  </a:lnTo>
                  <a:lnTo>
                    <a:pt x="356" y="832"/>
                  </a:lnTo>
                  <a:lnTo>
                    <a:pt x="359" y="832"/>
                  </a:lnTo>
                  <a:lnTo>
                    <a:pt x="360" y="832"/>
                  </a:lnTo>
                  <a:lnTo>
                    <a:pt x="360" y="832"/>
                  </a:lnTo>
                  <a:lnTo>
                    <a:pt x="361" y="832"/>
                  </a:lnTo>
                  <a:lnTo>
                    <a:pt x="363" y="832"/>
                  </a:lnTo>
                  <a:lnTo>
                    <a:pt x="365" y="832"/>
                  </a:lnTo>
                  <a:lnTo>
                    <a:pt x="365" y="832"/>
                  </a:lnTo>
                  <a:lnTo>
                    <a:pt x="367" y="832"/>
                  </a:lnTo>
                  <a:lnTo>
                    <a:pt x="367" y="832"/>
                  </a:lnTo>
                  <a:lnTo>
                    <a:pt x="369" y="832"/>
                  </a:lnTo>
                  <a:lnTo>
                    <a:pt x="369" y="832"/>
                  </a:lnTo>
                  <a:lnTo>
                    <a:pt x="370" y="832"/>
                  </a:lnTo>
                  <a:lnTo>
                    <a:pt x="371" y="832"/>
                  </a:lnTo>
                  <a:lnTo>
                    <a:pt x="371" y="832"/>
                  </a:lnTo>
                  <a:lnTo>
                    <a:pt x="372" y="832"/>
                  </a:lnTo>
                  <a:lnTo>
                    <a:pt x="372" y="832"/>
                  </a:lnTo>
                  <a:lnTo>
                    <a:pt x="373" y="832"/>
                  </a:lnTo>
                  <a:lnTo>
                    <a:pt x="375" y="832"/>
                  </a:lnTo>
                  <a:lnTo>
                    <a:pt x="376" y="832"/>
                  </a:lnTo>
                  <a:lnTo>
                    <a:pt x="376" y="832"/>
                  </a:lnTo>
                  <a:lnTo>
                    <a:pt x="379" y="832"/>
                  </a:lnTo>
                  <a:lnTo>
                    <a:pt x="380" y="832"/>
                  </a:lnTo>
                  <a:lnTo>
                    <a:pt x="380" y="832"/>
                  </a:lnTo>
                  <a:lnTo>
                    <a:pt x="383" y="832"/>
                  </a:lnTo>
                  <a:lnTo>
                    <a:pt x="383" y="832"/>
                  </a:lnTo>
                  <a:lnTo>
                    <a:pt x="383" y="832"/>
                  </a:lnTo>
                  <a:lnTo>
                    <a:pt x="386" y="832"/>
                  </a:lnTo>
                  <a:lnTo>
                    <a:pt x="386" y="832"/>
                  </a:lnTo>
                  <a:lnTo>
                    <a:pt x="387" y="832"/>
                  </a:lnTo>
                  <a:lnTo>
                    <a:pt x="389" y="832"/>
                  </a:lnTo>
                  <a:lnTo>
                    <a:pt x="391" y="832"/>
                  </a:lnTo>
                  <a:lnTo>
                    <a:pt x="392" y="832"/>
                  </a:lnTo>
                  <a:lnTo>
                    <a:pt x="392" y="832"/>
                  </a:lnTo>
                  <a:lnTo>
                    <a:pt x="393" y="832"/>
                  </a:lnTo>
                  <a:lnTo>
                    <a:pt x="393" y="832"/>
                  </a:lnTo>
                  <a:lnTo>
                    <a:pt x="394" y="832"/>
                  </a:lnTo>
                  <a:lnTo>
                    <a:pt x="395" y="832"/>
                  </a:lnTo>
                  <a:lnTo>
                    <a:pt x="398" y="832"/>
                  </a:lnTo>
                  <a:lnTo>
                    <a:pt x="402" y="832"/>
                  </a:lnTo>
                  <a:lnTo>
                    <a:pt x="402" y="832"/>
                  </a:lnTo>
                  <a:lnTo>
                    <a:pt x="404" y="832"/>
                  </a:lnTo>
                  <a:lnTo>
                    <a:pt x="404" y="832"/>
                  </a:lnTo>
                  <a:lnTo>
                    <a:pt x="405" y="831"/>
                  </a:lnTo>
                  <a:lnTo>
                    <a:pt x="405" y="831"/>
                  </a:lnTo>
                  <a:lnTo>
                    <a:pt x="405" y="831"/>
                  </a:lnTo>
                  <a:lnTo>
                    <a:pt x="406" y="831"/>
                  </a:lnTo>
                  <a:lnTo>
                    <a:pt x="406" y="831"/>
                  </a:lnTo>
                  <a:lnTo>
                    <a:pt x="411" y="831"/>
                  </a:lnTo>
                  <a:lnTo>
                    <a:pt x="412" y="831"/>
                  </a:lnTo>
                  <a:lnTo>
                    <a:pt x="412" y="831"/>
                  </a:lnTo>
                  <a:lnTo>
                    <a:pt x="413" y="831"/>
                  </a:lnTo>
                  <a:lnTo>
                    <a:pt x="414" y="831"/>
                  </a:lnTo>
                  <a:lnTo>
                    <a:pt x="414" y="831"/>
                  </a:lnTo>
                  <a:lnTo>
                    <a:pt x="414" y="831"/>
                  </a:lnTo>
                  <a:lnTo>
                    <a:pt x="414" y="831"/>
                  </a:lnTo>
                  <a:lnTo>
                    <a:pt x="415" y="831"/>
                  </a:lnTo>
                  <a:lnTo>
                    <a:pt x="415" y="831"/>
                  </a:lnTo>
                  <a:lnTo>
                    <a:pt x="416" y="831"/>
                  </a:lnTo>
                  <a:lnTo>
                    <a:pt x="420" y="831"/>
                  </a:lnTo>
                  <a:lnTo>
                    <a:pt x="421" y="831"/>
                  </a:lnTo>
                  <a:lnTo>
                    <a:pt x="424" y="831"/>
                  </a:lnTo>
                  <a:lnTo>
                    <a:pt x="425" y="831"/>
                  </a:lnTo>
                  <a:lnTo>
                    <a:pt x="428" y="831"/>
                  </a:lnTo>
                  <a:lnTo>
                    <a:pt x="428" y="831"/>
                  </a:lnTo>
                  <a:lnTo>
                    <a:pt x="428" y="831"/>
                  </a:lnTo>
                  <a:lnTo>
                    <a:pt x="430" y="831"/>
                  </a:lnTo>
                  <a:lnTo>
                    <a:pt x="431" y="831"/>
                  </a:lnTo>
                  <a:lnTo>
                    <a:pt x="431" y="831"/>
                  </a:lnTo>
                  <a:lnTo>
                    <a:pt x="431" y="831"/>
                  </a:lnTo>
                  <a:lnTo>
                    <a:pt x="432" y="831"/>
                  </a:lnTo>
                  <a:lnTo>
                    <a:pt x="434" y="830"/>
                  </a:lnTo>
                  <a:lnTo>
                    <a:pt x="434" y="830"/>
                  </a:lnTo>
                  <a:lnTo>
                    <a:pt x="434" y="830"/>
                  </a:lnTo>
                  <a:lnTo>
                    <a:pt x="439" y="830"/>
                  </a:lnTo>
                  <a:lnTo>
                    <a:pt x="441" y="830"/>
                  </a:lnTo>
                  <a:lnTo>
                    <a:pt x="442" y="830"/>
                  </a:lnTo>
                  <a:lnTo>
                    <a:pt x="443" y="830"/>
                  </a:lnTo>
                  <a:lnTo>
                    <a:pt x="444" y="830"/>
                  </a:lnTo>
                  <a:lnTo>
                    <a:pt x="446" y="830"/>
                  </a:lnTo>
                  <a:lnTo>
                    <a:pt x="446" y="830"/>
                  </a:lnTo>
                  <a:lnTo>
                    <a:pt x="448" y="829"/>
                  </a:lnTo>
                  <a:lnTo>
                    <a:pt x="450" y="829"/>
                  </a:lnTo>
                  <a:lnTo>
                    <a:pt x="453" y="829"/>
                  </a:lnTo>
                  <a:lnTo>
                    <a:pt x="453" y="829"/>
                  </a:lnTo>
                  <a:lnTo>
                    <a:pt x="453" y="829"/>
                  </a:lnTo>
                  <a:lnTo>
                    <a:pt x="454" y="829"/>
                  </a:lnTo>
                  <a:lnTo>
                    <a:pt x="454" y="829"/>
                  </a:lnTo>
                  <a:lnTo>
                    <a:pt x="454" y="829"/>
                  </a:lnTo>
                  <a:lnTo>
                    <a:pt x="454" y="829"/>
                  </a:lnTo>
                  <a:lnTo>
                    <a:pt x="454" y="829"/>
                  </a:lnTo>
                  <a:lnTo>
                    <a:pt x="457" y="829"/>
                  </a:lnTo>
                  <a:lnTo>
                    <a:pt x="458" y="829"/>
                  </a:lnTo>
                  <a:lnTo>
                    <a:pt x="458" y="829"/>
                  </a:lnTo>
                  <a:lnTo>
                    <a:pt x="458" y="829"/>
                  </a:lnTo>
                  <a:lnTo>
                    <a:pt x="459" y="829"/>
                  </a:lnTo>
                  <a:lnTo>
                    <a:pt x="463" y="828"/>
                  </a:lnTo>
                  <a:lnTo>
                    <a:pt x="463" y="828"/>
                  </a:lnTo>
                  <a:lnTo>
                    <a:pt x="464" y="828"/>
                  </a:lnTo>
                  <a:lnTo>
                    <a:pt x="466" y="828"/>
                  </a:lnTo>
                  <a:lnTo>
                    <a:pt x="467" y="828"/>
                  </a:lnTo>
                  <a:lnTo>
                    <a:pt x="469" y="828"/>
                  </a:lnTo>
                  <a:lnTo>
                    <a:pt x="470" y="827"/>
                  </a:lnTo>
                  <a:lnTo>
                    <a:pt x="473" y="827"/>
                  </a:lnTo>
                  <a:lnTo>
                    <a:pt x="474" y="827"/>
                  </a:lnTo>
                  <a:lnTo>
                    <a:pt x="474" y="827"/>
                  </a:lnTo>
                  <a:lnTo>
                    <a:pt x="479" y="826"/>
                  </a:lnTo>
                  <a:lnTo>
                    <a:pt x="481" y="826"/>
                  </a:lnTo>
                  <a:lnTo>
                    <a:pt x="481" y="826"/>
                  </a:lnTo>
                  <a:lnTo>
                    <a:pt x="483" y="826"/>
                  </a:lnTo>
                  <a:lnTo>
                    <a:pt x="485" y="826"/>
                  </a:lnTo>
                  <a:lnTo>
                    <a:pt x="486" y="825"/>
                  </a:lnTo>
                  <a:lnTo>
                    <a:pt x="487" y="825"/>
                  </a:lnTo>
                  <a:lnTo>
                    <a:pt x="488" y="825"/>
                  </a:lnTo>
                  <a:lnTo>
                    <a:pt x="489" y="825"/>
                  </a:lnTo>
                  <a:lnTo>
                    <a:pt x="489" y="825"/>
                  </a:lnTo>
                  <a:lnTo>
                    <a:pt x="489" y="825"/>
                  </a:lnTo>
                  <a:lnTo>
                    <a:pt x="491" y="825"/>
                  </a:lnTo>
                  <a:lnTo>
                    <a:pt x="491" y="825"/>
                  </a:lnTo>
                  <a:lnTo>
                    <a:pt x="493" y="824"/>
                  </a:lnTo>
                  <a:lnTo>
                    <a:pt x="495" y="824"/>
                  </a:lnTo>
                  <a:lnTo>
                    <a:pt x="495" y="824"/>
                  </a:lnTo>
                  <a:lnTo>
                    <a:pt x="495" y="824"/>
                  </a:lnTo>
                  <a:lnTo>
                    <a:pt x="495" y="824"/>
                  </a:lnTo>
                  <a:lnTo>
                    <a:pt x="496" y="824"/>
                  </a:lnTo>
                  <a:lnTo>
                    <a:pt x="496" y="824"/>
                  </a:lnTo>
                  <a:lnTo>
                    <a:pt x="496" y="824"/>
                  </a:lnTo>
                  <a:lnTo>
                    <a:pt x="497" y="823"/>
                  </a:lnTo>
                  <a:lnTo>
                    <a:pt x="498" y="823"/>
                  </a:lnTo>
                  <a:lnTo>
                    <a:pt x="502" y="823"/>
                  </a:lnTo>
                  <a:lnTo>
                    <a:pt x="503" y="822"/>
                  </a:lnTo>
                  <a:lnTo>
                    <a:pt x="505" y="822"/>
                  </a:lnTo>
                  <a:lnTo>
                    <a:pt x="506" y="822"/>
                  </a:lnTo>
                  <a:lnTo>
                    <a:pt x="506" y="822"/>
                  </a:lnTo>
                  <a:lnTo>
                    <a:pt x="509" y="821"/>
                  </a:lnTo>
                  <a:lnTo>
                    <a:pt x="510" y="821"/>
                  </a:lnTo>
                  <a:lnTo>
                    <a:pt x="511" y="820"/>
                  </a:lnTo>
                  <a:lnTo>
                    <a:pt x="511" y="820"/>
                  </a:lnTo>
                  <a:lnTo>
                    <a:pt x="514" y="820"/>
                  </a:lnTo>
                  <a:lnTo>
                    <a:pt x="515" y="819"/>
                  </a:lnTo>
                  <a:lnTo>
                    <a:pt x="516" y="819"/>
                  </a:lnTo>
                  <a:lnTo>
                    <a:pt x="520" y="818"/>
                  </a:lnTo>
                  <a:lnTo>
                    <a:pt x="520" y="818"/>
                  </a:lnTo>
                  <a:lnTo>
                    <a:pt x="525" y="817"/>
                  </a:lnTo>
                  <a:lnTo>
                    <a:pt x="525" y="817"/>
                  </a:lnTo>
                  <a:lnTo>
                    <a:pt x="526" y="816"/>
                  </a:lnTo>
                  <a:lnTo>
                    <a:pt x="526" y="816"/>
                  </a:lnTo>
                  <a:lnTo>
                    <a:pt x="528" y="816"/>
                  </a:lnTo>
                  <a:lnTo>
                    <a:pt x="529" y="815"/>
                  </a:lnTo>
                  <a:lnTo>
                    <a:pt x="531" y="815"/>
                  </a:lnTo>
                  <a:lnTo>
                    <a:pt x="534" y="814"/>
                  </a:lnTo>
                  <a:lnTo>
                    <a:pt x="535" y="813"/>
                  </a:lnTo>
                  <a:lnTo>
                    <a:pt x="538" y="812"/>
                  </a:lnTo>
                  <a:lnTo>
                    <a:pt x="540" y="811"/>
                  </a:lnTo>
                  <a:lnTo>
                    <a:pt x="541" y="811"/>
                  </a:lnTo>
                  <a:lnTo>
                    <a:pt x="543" y="810"/>
                  </a:lnTo>
                  <a:lnTo>
                    <a:pt x="547" y="808"/>
                  </a:lnTo>
                  <a:lnTo>
                    <a:pt x="547" y="808"/>
                  </a:lnTo>
                  <a:lnTo>
                    <a:pt x="549" y="807"/>
                  </a:lnTo>
                  <a:lnTo>
                    <a:pt x="549" y="807"/>
                  </a:lnTo>
                  <a:lnTo>
                    <a:pt x="550" y="807"/>
                  </a:lnTo>
                  <a:lnTo>
                    <a:pt x="551" y="807"/>
                  </a:lnTo>
                  <a:lnTo>
                    <a:pt x="551" y="806"/>
                  </a:lnTo>
                  <a:lnTo>
                    <a:pt x="554" y="805"/>
                  </a:lnTo>
                  <a:lnTo>
                    <a:pt x="558" y="803"/>
                  </a:lnTo>
                  <a:lnTo>
                    <a:pt x="558" y="803"/>
                  </a:lnTo>
                  <a:lnTo>
                    <a:pt x="559" y="803"/>
                  </a:lnTo>
                  <a:lnTo>
                    <a:pt x="560" y="802"/>
                  </a:lnTo>
                  <a:lnTo>
                    <a:pt x="561" y="801"/>
                  </a:lnTo>
                  <a:lnTo>
                    <a:pt x="562" y="800"/>
                  </a:lnTo>
                  <a:lnTo>
                    <a:pt x="564" y="800"/>
                  </a:lnTo>
                  <a:lnTo>
                    <a:pt x="566" y="798"/>
                  </a:lnTo>
                  <a:lnTo>
                    <a:pt x="567" y="797"/>
                  </a:lnTo>
                  <a:lnTo>
                    <a:pt x="569" y="796"/>
                  </a:lnTo>
                  <a:lnTo>
                    <a:pt x="574" y="793"/>
                  </a:lnTo>
                  <a:lnTo>
                    <a:pt x="575" y="793"/>
                  </a:lnTo>
                  <a:lnTo>
                    <a:pt x="577" y="791"/>
                  </a:lnTo>
                  <a:lnTo>
                    <a:pt x="578" y="791"/>
                  </a:lnTo>
                  <a:lnTo>
                    <a:pt x="580" y="789"/>
                  </a:lnTo>
                  <a:lnTo>
                    <a:pt x="584" y="785"/>
                  </a:lnTo>
                  <a:lnTo>
                    <a:pt x="586" y="785"/>
                  </a:lnTo>
                  <a:lnTo>
                    <a:pt x="588" y="783"/>
                  </a:lnTo>
                  <a:lnTo>
                    <a:pt x="591" y="780"/>
                  </a:lnTo>
                  <a:lnTo>
                    <a:pt x="591" y="780"/>
                  </a:lnTo>
                  <a:lnTo>
                    <a:pt x="591" y="780"/>
                  </a:lnTo>
                  <a:lnTo>
                    <a:pt x="592" y="779"/>
                  </a:lnTo>
                  <a:lnTo>
                    <a:pt x="593" y="779"/>
                  </a:lnTo>
                  <a:lnTo>
                    <a:pt x="594" y="778"/>
                  </a:lnTo>
                  <a:lnTo>
                    <a:pt x="594" y="778"/>
                  </a:lnTo>
                  <a:lnTo>
                    <a:pt x="594" y="777"/>
                  </a:lnTo>
                  <a:lnTo>
                    <a:pt x="596" y="776"/>
                  </a:lnTo>
                  <a:lnTo>
                    <a:pt x="598" y="773"/>
                  </a:lnTo>
                  <a:lnTo>
                    <a:pt x="599" y="773"/>
                  </a:lnTo>
                  <a:lnTo>
                    <a:pt x="601" y="771"/>
                  </a:lnTo>
                  <a:lnTo>
                    <a:pt x="601" y="771"/>
                  </a:lnTo>
                  <a:lnTo>
                    <a:pt x="603" y="769"/>
                  </a:lnTo>
                  <a:lnTo>
                    <a:pt x="604" y="768"/>
                  </a:lnTo>
                  <a:lnTo>
                    <a:pt x="605" y="767"/>
                  </a:lnTo>
                  <a:lnTo>
                    <a:pt x="607" y="765"/>
                  </a:lnTo>
                  <a:lnTo>
                    <a:pt x="607" y="765"/>
                  </a:lnTo>
                  <a:lnTo>
                    <a:pt x="608" y="764"/>
                  </a:lnTo>
                  <a:lnTo>
                    <a:pt x="608" y="763"/>
                  </a:lnTo>
                  <a:lnTo>
                    <a:pt x="609" y="762"/>
                  </a:lnTo>
                  <a:lnTo>
                    <a:pt x="611" y="760"/>
                  </a:lnTo>
                  <a:lnTo>
                    <a:pt x="612" y="759"/>
                  </a:lnTo>
                  <a:lnTo>
                    <a:pt x="613" y="758"/>
                  </a:lnTo>
                  <a:lnTo>
                    <a:pt x="614" y="756"/>
                  </a:lnTo>
                  <a:lnTo>
                    <a:pt x="616" y="755"/>
                  </a:lnTo>
                  <a:lnTo>
                    <a:pt x="616" y="755"/>
                  </a:lnTo>
                  <a:lnTo>
                    <a:pt x="617" y="754"/>
                  </a:lnTo>
                  <a:lnTo>
                    <a:pt x="618" y="753"/>
                  </a:lnTo>
                  <a:lnTo>
                    <a:pt x="620" y="750"/>
                  </a:lnTo>
                  <a:lnTo>
                    <a:pt x="621" y="749"/>
                  </a:lnTo>
                  <a:lnTo>
                    <a:pt x="621" y="748"/>
                  </a:lnTo>
                  <a:lnTo>
                    <a:pt x="622" y="748"/>
                  </a:lnTo>
                  <a:lnTo>
                    <a:pt x="625" y="744"/>
                  </a:lnTo>
                  <a:lnTo>
                    <a:pt x="626" y="743"/>
                  </a:lnTo>
                  <a:lnTo>
                    <a:pt x="627" y="741"/>
                  </a:lnTo>
                  <a:lnTo>
                    <a:pt x="629" y="738"/>
                  </a:lnTo>
                  <a:lnTo>
                    <a:pt x="630" y="737"/>
                  </a:lnTo>
                  <a:lnTo>
                    <a:pt x="630" y="736"/>
                  </a:lnTo>
                  <a:lnTo>
                    <a:pt x="633" y="732"/>
                  </a:lnTo>
                  <a:lnTo>
                    <a:pt x="633" y="732"/>
                  </a:lnTo>
                  <a:lnTo>
                    <a:pt x="634" y="731"/>
                  </a:lnTo>
                  <a:lnTo>
                    <a:pt x="634" y="731"/>
                  </a:lnTo>
                  <a:lnTo>
                    <a:pt x="638" y="726"/>
                  </a:lnTo>
                  <a:lnTo>
                    <a:pt x="638" y="725"/>
                  </a:lnTo>
                  <a:lnTo>
                    <a:pt x="639" y="724"/>
                  </a:lnTo>
                  <a:lnTo>
                    <a:pt x="639" y="724"/>
                  </a:lnTo>
                  <a:lnTo>
                    <a:pt x="640" y="722"/>
                  </a:lnTo>
                  <a:lnTo>
                    <a:pt x="641" y="720"/>
                  </a:lnTo>
                  <a:lnTo>
                    <a:pt x="641" y="720"/>
                  </a:lnTo>
                  <a:lnTo>
                    <a:pt x="644" y="715"/>
                  </a:lnTo>
                  <a:lnTo>
                    <a:pt x="644" y="715"/>
                  </a:lnTo>
                  <a:lnTo>
                    <a:pt x="645" y="715"/>
                  </a:lnTo>
                  <a:lnTo>
                    <a:pt x="649" y="708"/>
                  </a:lnTo>
                  <a:lnTo>
                    <a:pt x="650" y="706"/>
                  </a:lnTo>
                  <a:lnTo>
                    <a:pt x="652" y="702"/>
                  </a:lnTo>
                  <a:lnTo>
                    <a:pt x="652" y="702"/>
                  </a:lnTo>
                  <a:lnTo>
                    <a:pt x="655" y="696"/>
                  </a:lnTo>
                  <a:lnTo>
                    <a:pt x="659" y="689"/>
                  </a:lnTo>
                  <a:lnTo>
                    <a:pt x="661" y="686"/>
                  </a:lnTo>
                  <a:lnTo>
                    <a:pt x="662" y="685"/>
                  </a:lnTo>
                  <a:lnTo>
                    <a:pt x="663" y="681"/>
                  </a:lnTo>
                  <a:lnTo>
                    <a:pt x="664" y="681"/>
                  </a:lnTo>
                  <a:lnTo>
                    <a:pt x="664" y="680"/>
                  </a:lnTo>
                  <a:lnTo>
                    <a:pt x="666" y="676"/>
                  </a:lnTo>
                  <a:lnTo>
                    <a:pt x="668" y="671"/>
                  </a:lnTo>
                  <a:lnTo>
                    <a:pt x="668" y="671"/>
                  </a:lnTo>
                  <a:lnTo>
                    <a:pt x="672" y="664"/>
                  </a:lnTo>
                  <a:lnTo>
                    <a:pt x="674" y="659"/>
                  </a:lnTo>
                  <a:lnTo>
                    <a:pt x="675" y="658"/>
                  </a:lnTo>
                  <a:lnTo>
                    <a:pt x="676" y="655"/>
                  </a:lnTo>
                  <a:lnTo>
                    <a:pt x="677" y="653"/>
                  </a:lnTo>
                  <a:lnTo>
                    <a:pt x="678" y="651"/>
                  </a:lnTo>
                  <a:lnTo>
                    <a:pt x="679" y="649"/>
                  </a:lnTo>
                  <a:lnTo>
                    <a:pt x="680" y="647"/>
                  </a:lnTo>
                  <a:lnTo>
                    <a:pt x="680" y="646"/>
                  </a:lnTo>
                  <a:lnTo>
                    <a:pt x="680" y="646"/>
                  </a:lnTo>
                  <a:lnTo>
                    <a:pt x="681" y="644"/>
                  </a:lnTo>
                  <a:lnTo>
                    <a:pt x="683" y="640"/>
                  </a:lnTo>
                  <a:lnTo>
                    <a:pt x="685" y="634"/>
                  </a:lnTo>
                  <a:lnTo>
                    <a:pt x="686" y="632"/>
                  </a:lnTo>
                  <a:lnTo>
                    <a:pt x="688" y="627"/>
                  </a:lnTo>
                  <a:lnTo>
                    <a:pt x="691" y="621"/>
                  </a:lnTo>
                  <a:lnTo>
                    <a:pt x="693" y="616"/>
                  </a:lnTo>
                  <a:lnTo>
                    <a:pt x="693" y="616"/>
                  </a:lnTo>
                  <a:lnTo>
                    <a:pt x="694" y="612"/>
                  </a:lnTo>
                  <a:lnTo>
                    <a:pt x="699" y="599"/>
                  </a:lnTo>
                  <a:lnTo>
                    <a:pt x="703" y="591"/>
                  </a:lnTo>
                  <a:lnTo>
                    <a:pt x="706" y="582"/>
                  </a:lnTo>
                  <a:lnTo>
                    <a:pt x="706" y="581"/>
                  </a:lnTo>
                  <a:lnTo>
                    <a:pt x="708" y="576"/>
                  </a:lnTo>
                  <a:lnTo>
                    <a:pt x="712" y="565"/>
                  </a:lnTo>
                  <a:lnTo>
                    <a:pt x="714" y="559"/>
                  </a:lnTo>
                  <a:lnTo>
                    <a:pt x="714" y="559"/>
                  </a:lnTo>
                  <a:lnTo>
                    <a:pt x="715" y="557"/>
                  </a:lnTo>
                  <a:lnTo>
                    <a:pt x="718" y="547"/>
                  </a:lnTo>
                  <a:lnTo>
                    <a:pt x="720" y="543"/>
                  </a:lnTo>
                  <a:lnTo>
                    <a:pt x="722" y="537"/>
                  </a:lnTo>
                  <a:lnTo>
                    <a:pt x="724" y="529"/>
                  </a:lnTo>
                  <a:lnTo>
                    <a:pt x="725" y="528"/>
                  </a:lnTo>
                  <a:lnTo>
                    <a:pt x="725" y="527"/>
                  </a:lnTo>
                  <a:lnTo>
                    <a:pt x="726" y="524"/>
                  </a:lnTo>
                  <a:lnTo>
                    <a:pt x="726" y="523"/>
                  </a:lnTo>
                  <a:lnTo>
                    <a:pt x="728" y="518"/>
                  </a:lnTo>
                  <a:lnTo>
                    <a:pt x="731" y="509"/>
                  </a:lnTo>
                  <a:lnTo>
                    <a:pt x="733" y="504"/>
                  </a:lnTo>
                  <a:lnTo>
                    <a:pt x="737" y="490"/>
                  </a:lnTo>
                  <a:lnTo>
                    <a:pt x="738" y="488"/>
                  </a:lnTo>
                  <a:lnTo>
                    <a:pt x="739" y="483"/>
                  </a:lnTo>
                  <a:lnTo>
                    <a:pt x="740" y="480"/>
                  </a:lnTo>
                  <a:lnTo>
                    <a:pt x="740" y="479"/>
                  </a:lnTo>
                  <a:lnTo>
                    <a:pt x="743" y="471"/>
                  </a:lnTo>
                  <a:lnTo>
                    <a:pt x="743" y="469"/>
                  </a:lnTo>
                  <a:lnTo>
                    <a:pt x="744" y="467"/>
                  </a:lnTo>
                  <a:lnTo>
                    <a:pt x="745" y="465"/>
                  </a:lnTo>
                  <a:lnTo>
                    <a:pt x="745" y="463"/>
                  </a:lnTo>
                  <a:lnTo>
                    <a:pt x="746" y="460"/>
                  </a:lnTo>
                  <a:lnTo>
                    <a:pt x="748" y="455"/>
                  </a:lnTo>
                  <a:lnTo>
                    <a:pt x="753" y="436"/>
                  </a:lnTo>
                  <a:lnTo>
                    <a:pt x="755" y="431"/>
                  </a:lnTo>
                  <a:lnTo>
                    <a:pt x="755" y="430"/>
                  </a:lnTo>
                  <a:lnTo>
                    <a:pt x="759" y="415"/>
                  </a:lnTo>
                  <a:lnTo>
                    <a:pt x="760" y="413"/>
                  </a:lnTo>
                  <a:lnTo>
                    <a:pt x="761" y="411"/>
                  </a:lnTo>
                  <a:lnTo>
                    <a:pt x="761" y="409"/>
                  </a:lnTo>
                  <a:lnTo>
                    <a:pt x="763" y="405"/>
                  </a:lnTo>
                  <a:lnTo>
                    <a:pt x="764" y="401"/>
                  </a:lnTo>
                  <a:lnTo>
                    <a:pt x="764" y="401"/>
                  </a:lnTo>
                  <a:lnTo>
                    <a:pt x="766" y="391"/>
                  </a:lnTo>
                  <a:lnTo>
                    <a:pt x="769" y="383"/>
                  </a:lnTo>
                  <a:lnTo>
                    <a:pt x="769" y="382"/>
                  </a:lnTo>
                  <a:lnTo>
                    <a:pt x="771" y="376"/>
                  </a:lnTo>
                  <a:lnTo>
                    <a:pt x="772" y="373"/>
                  </a:lnTo>
                  <a:lnTo>
                    <a:pt x="774" y="365"/>
                  </a:lnTo>
                  <a:lnTo>
                    <a:pt x="777" y="355"/>
                  </a:lnTo>
                  <a:lnTo>
                    <a:pt x="778" y="351"/>
                  </a:lnTo>
                  <a:lnTo>
                    <a:pt x="778" y="351"/>
                  </a:lnTo>
                  <a:lnTo>
                    <a:pt x="783" y="333"/>
                  </a:lnTo>
                  <a:lnTo>
                    <a:pt x="784" y="330"/>
                  </a:lnTo>
                  <a:lnTo>
                    <a:pt x="785" y="325"/>
                  </a:lnTo>
                  <a:lnTo>
                    <a:pt x="788" y="317"/>
                  </a:lnTo>
                  <a:lnTo>
                    <a:pt x="789" y="313"/>
                  </a:lnTo>
                  <a:lnTo>
                    <a:pt x="789" y="312"/>
                  </a:lnTo>
                  <a:lnTo>
                    <a:pt x="789" y="312"/>
                  </a:lnTo>
                  <a:lnTo>
                    <a:pt x="792" y="302"/>
                  </a:lnTo>
                  <a:lnTo>
                    <a:pt x="793" y="297"/>
                  </a:lnTo>
                  <a:lnTo>
                    <a:pt x="794" y="296"/>
                  </a:lnTo>
                  <a:lnTo>
                    <a:pt x="794" y="294"/>
                  </a:lnTo>
                  <a:lnTo>
                    <a:pt x="797" y="284"/>
                  </a:lnTo>
                  <a:lnTo>
                    <a:pt x="799" y="277"/>
                  </a:lnTo>
                  <a:lnTo>
                    <a:pt x="800" y="273"/>
                  </a:lnTo>
                  <a:lnTo>
                    <a:pt x="802" y="268"/>
                  </a:lnTo>
                  <a:lnTo>
                    <a:pt x="803" y="262"/>
                  </a:lnTo>
                  <a:lnTo>
                    <a:pt x="804" y="261"/>
                  </a:lnTo>
                  <a:lnTo>
                    <a:pt x="805" y="255"/>
                  </a:lnTo>
                  <a:lnTo>
                    <a:pt x="807" y="250"/>
                  </a:lnTo>
                  <a:lnTo>
                    <a:pt x="807" y="248"/>
                  </a:lnTo>
                  <a:lnTo>
                    <a:pt x="809" y="243"/>
                  </a:lnTo>
                  <a:lnTo>
                    <a:pt x="812" y="233"/>
                  </a:lnTo>
                  <a:lnTo>
                    <a:pt x="812" y="232"/>
                  </a:lnTo>
                  <a:lnTo>
                    <a:pt x="813" y="228"/>
                  </a:lnTo>
                  <a:lnTo>
                    <a:pt x="813" y="227"/>
                  </a:lnTo>
                  <a:lnTo>
                    <a:pt x="814" y="226"/>
                  </a:lnTo>
                  <a:lnTo>
                    <a:pt x="820" y="206"/>
                  </a:lnTo>
                  <a:lnTo>
                    <a:pt x="820" y="206"/>
                  </a:lnTo>
                  <a:lnTo>
                    <a:pt x="822" y="198"/>
                  </a:lnTo>
                  <a:lnTo>
                    <a:pt x="823" y="197"/>
                  </a:lnTo>
                  <a:lnTo>
                    <a:pt x="827" y="182"/>
                  </a:lnTo>
                  <a:lnTo>
                    <a:pt x="829" y="178"/>
                  </a:lnTo>
                  <a:lnTo>
                    <a:pt x="829" y="177"/>
                  </a:lnTo>
                  <a:lnTo>
                    <a:pt x="829" y="177"/>
                  </a:lnTo>
                  <a:lnTo>
                    <a:pt x="830" y="174"/>
                  </a:lnTo>
                  <a:lnTo>
                    <a:pt x="836" y="155"/>
                  </a:lnTo>
                  <a:lnTo>
                    <a:pt x="837" y="151"/>
                  </a:lnTo>
                  <a:lnTo>
                    <a:pt x="837" y="151"/>
                  </a:lnTo>
                  <a:lnTo>
                    <a:pt x="840" y="143"/>
                  </a:lnTo>
                  <a:lnTo>
                    <a:pt x="842" y="138"/>
                  </a:lnTo>
                  <a:lnTo>
                    <a:pt x="844" y="132"/>
                  </a:lnTo>
                  <a:lnTo>
                    <a:pt x="844" y="131"/>
                  </a:lnTo>
                  <a:lnTo>
                    <a:pt x="844" y="130"/>
                  </a:lnTo>
                  <a:lnTo>
                    <a:pt x="846" y="127"/>
                  </a:lnTo>
                  <a:lnTo>
                    <a:pt x="847" y="123"/>
                  </a:lnTo>
                  <a:lnTo>
                    <a:pt x="848" y="119"/>
                  </a:lnTo>
                  <a:lnTo>
                    <a:pt x="850" y="115"/>
                  </a:lnTo>
                  <a:lnTo>
                    <a:pt x="851" y="113"/>
                  </a:lnTo>
                  <a:lnTo>
                    <a:pt x="852" y="109"/>
                  </a:lnTo>
                  <a:lnTo>
                    <a:pt x="853" y="107"/>
                  </a:lnTo>
                  <a:lnTo>
                    <a:pt x="858" y="94"/>
                  </a:lnTo>
                  <a:lnTo>
                    <a:pt x="858" y="93"/>
                  </a:lnTo>
                  <a:lnTo>
                    <a:pt x="858" y="92"/>
                  </a:lnTo>
                  <a:lnTo>
                    <a:pt x="859" y="92"/>
                  </a:lnTo>
                  <a:lnTo>
                    <a:pt x="859" y="91"/>
                  </a:lnTo>
                  <a:lnTo>
                    <a:pt x="860" y="89"/>
                  </a:lnTo>
                  <a:lnTo>
                    <a:pt x="861" y="85"/>
                  </a:lnTo>
                  <a:lnTo>
                    <a:pt x="862" y="84"/>
                  </a:lnTo>
                  <a:lnTo>
                    <a:pt x="863" y="82"/>
                  </a:lnTo>
                  <a:lnTo>
                    <a:pt x="863" y="81"/>
                  </a:lnTo>
                  <a:lnTo>
                    <a:pt x="863" y="81"/>
                  </a:lnTo>
                  <a:lnTo>
                    <a:pt x="863" y="80"/>
                  </a:lnTo>
                  <a:lnTo>
                    <a:pt x="864" y="80"/>
                  </a:lnTo>
                  <a:lnTo>
                    <a:pt x="864" y="79"/>
                  </a:lnTo>
                  <a:lnTo>
                    <a:pt x="865" y="77"/>
                  </a:lnTo>
                  <a:lnTo>
                    <a:pt x="866" y="73"/>
                  </a:lnTo>
                  <a:lnTo>
                    <a:pt x="869" y="68"/>
                  </a:lnTo>
                  <a:lnTo>
                    <a:pt x="869" y="66"/>
                  </a:lnTo>
                  <a:lnTo>
                    <a:pt x="870" y="66"/>
                  </a:lnTo>
                  <a:lnTo>
                    <a:pt x="870" y="64"/>
                  </a:lnTo>
                  <a:lnTo>
                    <a:pt x="871" y="62"/>
                  </a:lnTo>
                  <a:lnTo>
                    <a:pt x="872" y="62"/>
                  </a:lnTo>
                  <a:lnTo>
                    <a:pt x="872" y="62"/>
                  </a:lnTo>
                  <a:lnTo>
                    <a:pt x="873" y="58"/>
                  </a:lnTo>
                  <a:lnTo>
                    <a:pt x="874" y="57"/>
                  </a:lnTo>
                  <a:lnTo>
                    <a:pt x="874" y="56"/>
                  </a:lnTo>
                  <a:lnTo>
                    <a:pt x="878" y="48"/>
                  </a:lnTo>
                  <a:lnTo>
                    <a:pt x="879" y="47"/>
                  </a:lnTo>
                  <a:lnTo>
                    <a:pt x="880" y="44"/>
                  </a:lnTo>
                  <a:lnTo>
                    <a:pt x="883" y="40"/>
                  </a:lnTo>
                  <a:lnTo>
                    <a:pt x="884" y="38"/>
                  </a:lnTo>
                  <a:lnTo>
                    <a:pt x="884" y="38"/>
                  </a:lnTo>
                  <a:lnTo>
                    <a:pt x="885" y="36"/>
                  </a:lnTo>
                  <a:lnTo>
                    <a:pt x="886" y="34"/>
                  </a:lnTo>
                  <a:lnTo>
                    <a:pt x="888" y="32"/>
                  </a:lnTo>
                  <a:lnTo>
                    <a:pt x="888" y="31"/>
                  </a:lnTo>
                  <a:lnTo>
                    <a:pt x="890" y="29"/>
                  </a:lnTo>
                  <a:lnTo>
                    <a:pt x="890" y="28"/>
                  </a:lnTo>
                  <a:lnTo>
                    <a:pt x="890" y="28"/>
                  </a:lnTo>
                  <a:lnTo>
                    <a:pt x="890" y="28"/>
                  </a:lnTo>
                  <a:lnTo>
                    <a:pt x="891" y="27"/>
                  </a:lnTo>
                  <a:lnTo>
                    <a:pt x="892" y="26"/>
                  </a:lnTo>
                  <a:lnTo>
                    <a:pt x="893" y="24"/>
                  </a:lnTo>
                  <a:lnTo>
                    <a:pt x="894" y="23"/>
                  </a:lnTo>
                  <a:lnTo>
                    <a:pt x="894" y="22"/>
                  </a:lnTo>
                  <a:lnTo>
                    <a:pt x="895" y="21"/>
                  </a:lnTo>
                  <a:lnTo>
                    <a:pt x="895" y="21"/>
                  </a:lnTo>
                  <a:lnTo>
                    <a:pt x="898" y="18"/>
                  </a:lnTo>
                  <a:lnTo>
                    <a:pt x="898" y="18"/>
                  </a:lnTo>
                  <a:lnTo>
                    <a:pt x="900" y="15"/>
                  </a:lnTo>
                  <a:lnTo>
                    <a:pt x="901" y="14"/>
                  </a:lnTo>
                  <a:lnTo>
                    <a:pt x="904" y="12"/>
                  </a:lnTo>
                  <a:lnTo>
                    <a:pt x="905" y="10"/>
                  </a:lnTo>
                  <a:lnTo>
                    <a:pt x="905" y="10"/>
                  </a:lnTo>
                  <a:lnTo>
                    <a:pt x="906" y="9"/>
                  </a:lnTo>
                  <a:lnTo>
                    <a:pt x="907" y="9"/>
                  </a:lnTo>
                  <a:lnTo>
                    <a:pt x="907" y="8"/>
                  </a:lnTo>
                  <a:lnTo>
                    <a:pt x="912" y="5"/>
                  </a:lnTo>
                  <a:lnTo>
                    <a:pt x="915" y="3"/>
                  </a:lnTo>
                  <a:lnTo>
                    <a:pt x="916" y="3"/>
                  </a:lnTo>
                  <a:lnTo>
                    <a:pt x="918" y="2"/>
                  </a:lnTo>
                  <a:lnTo>
                    <a:pt x="918" y="1"/>
                  </a:lnTo>
                  <a:lnTo>
                    <a:pt x="918" y="1"/>
                  </a:lnTo>
                  <a:lnTo>
                    <a:pt x="918" y="1"/>
                  </a:lnTo>
                  <a:lnTo>
                    <a:pt x="921" y="1"/>
                  </a:lnTo>
                  <a:lnTo>
                    <a:pt x="921" y="1"/>
                  </a:lnTo>
                  <a:lnTo>
                    <a:pt x="921" y="0"/>
                  </a:lnTo>
                  <a:lnTo>
                    <a:pt x="922" y="0"/>
                  </a:lnTo>
                  <a:lnTo>
                    <a:pt x="923" y="0"/>
                  </a:lnTo>
                  <a:lnTo>
                    <a:pt x="925" y="0"/>
                  </a:lnTo>
                  <a:lnTo>
                    <a:pt x="925" y="0"/>
                  </a:lnTo>
                  <a:lnTo>
                    <a:pt x="932" y="0"/>
                  </a:lnTo>
                  <a:lnTo>
                    <a:pt x="933" y="0"/>
                  </a:lnTo>
                  <a:lnTo>
                    <a:pt x="933" y="0"/>
                  </a:lnTo>
                  <a:lnTo>
                    <a:pt x="935" y="1"/>
                  </a:lnTo>
                  <a:lnTo>
                    <a:pt x="937" y="1"/>
                  </a:lnTo>
                  <a:lnTo>
                    <a:pt x="938" y="1"/>
                  </a:lnTo>
                  <a:lnTo>
                    <a:pt x="946" y="6"/>
                  </a:lnTo>
                  <a:lnTo>
                    <a:pt x="955" y="14"/>
                  </a:lnTo>
                  <a:lnTo>
                    <a:pt x="956" y="15"/>
                  </a:lnTo>
                  <a:lnTo>
                    <a:pt x="956" y="16"/>
                  </a:lnTo>
                  <a:lnTo>
                    <a:pt x="956" y="16"/>
                  </a:lnTo>
                  <a:lnTo>
                    <a:pt x="960" y="20"/>
                  </a:lnTo>
                  <a:lnTo>
                    <a:pt x="961" y="21"/>
                  </a:lnTo>
                  <a:lnTo>
                    <a:pt x="963" y="24"/>
                  </a:lnTo>
                  <a:lnTo>
                    <a:pt x="965" y="26"/>
                  </a:lnTo>
                  <a:lnTo>
                    <a:pt x="966" y="28"/>
                  </a:lnTo>
                  <a:lnTo>
                    <a:pt x="966" y="28"/>
                  </a:lnTo>
                  <a:lnTo>
                    <a:pt x="967" y="30"/>
                  </a:lnTo>
                  <a:lnTo>
                    <a:pt x="968" y="31"/>
                  </a:lnTo>
                  <a:lnTo>
                    <a:pt x="969" y="33"/>
                  </a:lnTo>
                  <a:lnTo>
                    <a:pt x="970" y="34"/>
                  </a:lnTo>
                  <a:lnTo>
                    <a:pt x="972" y="37"/>
                  </a:lnTo>
                  <a:lnTo>
                    <a:pt x="973" y="40"/>
                  </a:lnTo>
                  <a:lnTo>
                    <a:pt x="979" y="50"/>
                  </a:lnTo>
                  <a:lnTo>
                    <a:pt x="980" y="53"/>
                  </a:lnTo>
                  <a:lnTo>
                    <a:pt x="981" y="54"/>
                  </a:lnTo>
                  <a:lnTo>
                    <a:pt x="982" y="56"/>
                  </a:lnTo>
                  <a:lnTo>
                    <a:pt x="985" y="64"/>
                  </a:lnTo>
                  <a:lnTo>
                    <a:pt x="989" y="73"/>
                  </a:lnTo>
                  <a:lnTo>
                    <a:pt x="990" y="74"/>
                  </a:lnTo>
                  <a:lnTo>
                    <a:pt x="991" y="76"/>
                  </a:lnTo>
                  <a:lnTo>
                    <a:pt x="995" y="86"/>
                  </a:lnTo>
                  <a:lnTo>
                    <a:pt x="997" y="90"/>
                  </a:lnTo>
                  <a:lnTo>
                    <a:pt x="999" y="95"/>
                  </a:lnTo>
                  <a:lnTo>
                    <a:pt x="1002" y="103"/>
                  </a:lnTo>
                  <a:lnTo>
                    <a:pt x="1004" y="109"/>
                  </a:lnTo>
                  <a:lnTo>
                    <a:pt x="1005" y="111"/>
                  </a:lnTo>
                  <a:lnTo>
                    <a:pt x="1005" y="113"/>
                  </a:lnTo>
                  <a:lnTo>
                    <a:pt x="1009" y="124"/>
                  </a:lnTo>
                  <a:lnTo>
                    <a:pt x="1011" y="128"/>
                  </a:lnTo>
                  <a:lnTo>
                    <a:pt x="1011" y="128"/>
                  </a:lnTo>
                  <a:lnTo>
                    <a:pt x="1011" y="129"/>
                  </a:lnTo>
                  <a:lnTo>
                    <a:pt x="1013" y="133"/>
                  </a:lnTo>
                  <a:lnTo>
                    <a:pt x="1013" y="133"/>
                  </a:lnTo>
                  <a:lnTo>
                    <a:pt x="1014" y="136"/>
                  </a:lnTo>
                  <a:lnTo>
                    <a:pt x="1018" y="150"/>
                  </a:lnTo>
                  <a:lnTo>
                    <a:pt x="1018" y="150"/>
                  </a:lnTo>
                  <a:lnTo>
                    <a:pt x="1020" y="154"/>
                  </a:lnTo>
                  <a:lnTo>
                    <a:pt x="1021" y="158"/>
                  </a:lnTo>
                  <a:lnTo>
                    <a:pt x="1022" y="160"/>
                  </a:lnTo>
                  <a:lnTo>
                    <a:pt x="1023" y="164"/>
                  </a:lnTo>
                  <a:lnTo>
                    <a:pt x="1025" y="171"/>
                  </a:lnTo>
                  <a:lnTo>
                    <a:pt x="1026" y="174"/>
                  </a:lnTo>
                  <a:lnTo>
                    <a:pt x="1027" y="176"/>
                  </a:lnTo>
                  <a:lnTo>
                    <a:pt x="1027" y="178"/>
                  </a:lnTo>
                  <a:lnTo>
                    <a:pt x="1028" y="181"/>
                  </a:lnTo>
                  <a:lnTo>
                    <a:pt x="1029" y="184"/>
                  </a:lnTo>
                  <a:lnTo>
                    <a:pt x="1030" y="185"/>
                  </a:lnTo>
                  <a:lnTo>
                    <a:pt x="1031" y="189"/>
                  </a:lnTo>
                  <a:lnTo>
                    <a:pt x="1031" y="189"/>
                  </a:lnTo>
                  <a:lnTo>
                    <a:pt x="1031" y="191"/>
                  </a:lnTo>
                  <a:lnTo>
                    <a:pt x="1032" y="194"/>
                  </a:lnTo>
                  <a:lnTo>
                    <a:pt x="1036" y="205"/>
                  </a:lnTo>
                  <a:lnTo>
                    <a:pt x="1038" y="213"/>
                  </a:lnTo>
                  <a:lnTo>
                    <a:pt x="1040" y="217"/>
                  </a:lnTo>
                  <a:lnTo>
                    <a:pt x="1041" y="221"/>
                  </a:lnTo>
                  <a:lnTo>
                    <a:pt x="1041" y="224"/>
                  </a:lnTo>
                  <a:lnTo>
                    <a:pt x="1043" y="229"/>
                  </a:lnTo>
                  <a:lnTo>
                    <a:pt x="1043" y="230"/>
                  </a:lnTo>
                  <a:lnTo>
                    <a:pt x="1046" y="238"/>
                  </a:lnTo>
                  <a:lnTo>
                    <a:pt x="1047" y="242"/>
                  </a:lnTo>
                  <a:lnTo>
                    <a:pt x="1049" y="251"/>
                  </a:lnTo>
                  <a:lnTo>
                    <a:pt x="1049" y="251"/>
                  </a:lnTo>
                  <a:lnTo>
                    <a:pt x="1050" y="252"/>
                  </a:lnTo>
                  <a:lnTo>
                    <a:pt x="1050" y="253"/>
                  </a:lnTo>
                  <a:lnTo>
                    <a:pt x="1050" y="254"/>
                  </a:lnTo>
                  <a:lnTo>
                    <a:pt x="1052" y="259"/>
                  </a:lnTo>
                  <a:lnTo>
                    <a:pt x="1053" y="264"/>
                  </a:lnTo>
                  <a:lnTo>
                    <a:pt x="1053" y="264"/>
                  </a:lnTo>
                  <a:lnTo>
                    <a:pt x="1055" y="271"/>
                  </a:lnTo>
                  <a:lnTo>
                    <a:pt x="1060" y="286"/>
                  </a:lnTo>
                  <a:lnTo>
                    <a:pt x="1060" y="288"/>
                  </a:lnTo>
                  <a:lnTo>
                    <a:pt x="1062" y="294"/>
                  </a:lnTo>
                  <a:lnTo>
                    <a:pt x="1063" y="297"/>
                  </a:lnTo>
                  <a:lnTo>
                    <a:pt x="1063" y="299"/>
                  </a:lnTo>
                  <a:lnTo>
                    <a:pt x="1066" y="308"/>
                  </a:lnTo>
                  <a:lnTo>
                    <a:pt x="1068" y="315"/>
                  </a:lnTo>
                  <a:lnTo>
                    <a:pt x="1070" y="321"/>
                  </a:lnTo>
                  <a:lnTo>
                    <a:pt x="1071" y="326"/>
                  </a:lnTo>
                  <a:lnTo>
                    <a:pt x="1071" y="328"/>
                  </a:lnTo>
                  <a:lnTo>
                    <a:pt x="1072" y="330"/>
                  </a:lnTo>
                  <a:lnTo>
                    <a:pt x="1073" y="332"/>
                  </a:lnTo>
                  <a:lnTo>
                    <a:pt x="1074" y="335"/>
                  </a:lnTo>
                  <a:lnTo>
                    <a:pt x="1074" y="336"/>
                  </a:lnTo>
                  <a:lnTo>
                    <a:pt x="1074" y="337"/>
                  </a:lnTo>
                  <a:lnTo>
                    <a:pt x="1075" y="342"/>
                  </a:lnTo>
                  <a:lnTo>
                    <a:pt x="1076" y="344"/>
                  </a:lnTo>
                  <a:lnTo>
                    <a:pt x="1078" y="351"/>
                  </a:lnTo>
                  <a:lnTo>
                    <a:pt x="1081" y="363"/>
                  </a:lnTo>
                  <a:lnTo>
                    <a:pt x="1087" y="383"/>
                  </a:lnTo>
                  <a:lnTo>
                    <a:pt x="1088" y="388"/>
                  </a:lnTo>
                  <a:lnTo>
                    <a:pt x="1089" y="390"/>
                  </a:lnTo>
                  <a:lnTo>
                    <a:pt x="1090" y="394"/>
                  </a:lnTo>
                  <a:lnTo>
                    <a:pt x="1091" y="396"/>
                  </a:lnTo>
                  <a:lnTo>
                    <a:pt x="1093" y="405"/>
                  </a:lnTo>
                  <a:lnTo>
                    <a:pt x="1095" y="408"/>
                  </a:lnTo>
                  <a:lnTo>
                    <a:pt x="1096" y="413"/>
                  </a:lnTo>
                  <a:lnTo>
                    <a:pt x="1096" y="415"/>
                  </a:lnTo>
                  <a:lnTo>
                    <a:pt x="1098" y="420"/>
                  </a:lnTo>
                  <a:lnTo>
                    <a:pt x="1103" y="439"/>
                  </a:lnTo>
                  <a:lnTo>
                    <a:pt x="1104" y="439"/>
                  </a:lnTo>
                  <a:lnTo>
                    <a:pt x="1106" y="448"/>
                  </a:lnTo>
                  <a:lnTo>
                    <a:pt x="1110" y="460"/>
                  </a:lnTo>
                  <a:lnTo>
                    <a:pt x="1112" y="468"/>
                  </a:lnTo>
                  <a:lnTo>
                    <a:pt x="1117" y="482"/>
                  </a:lnTo>
                  <a:lnTo>
                    <a:pt x="1121" y="496"/>
                  </a:lnTo>
                  <a:lnTo>
                    <a:pt x="1121" y="497"/>
                  </a:lnTo>
                  <a:lnTo>
                    <a:pt x="1125" y="507"/>
                  </a:lnTo>
                  <a:lnTo>
                    <a:pt x="1125" y="510"/>
                  </a:lnTo>
                  <a:lnTo>
                    <a:pt x="1132" y="529"/>
                  </a:lnTo>
                  <a:lnTo>
                    <a:pt x="1132" y="532"/>
                  </a:lnTo>
                  <a:lnTo>
                    <a:pt x="1133" y="534"/>
                  </a:lnTo>
                  <a:lnTo>
                    <a:pt x="1133" y="534"/>
                  </a:lnTo>
                  <a:lnTo>
                    <a:pt x="1134" y="537"/>
                  </a:lnTo>
                  <a:lnTo>
                    <a:pt x="1134" y="537"/>
                  </a:lnTo>
                  <a:lnTo>
                    <a:pt x="1134" y="537"/>
                  </a:lnTo>
                  <a:lnTo>
                    <a:pt x="1137" y="544"/>
                  </a:lnTo>
                  <a:lnTo>
                    <a:pt x="1137" y="545"/>
                  </a:lnTo>
                  <a:lnTo>
                    <a:pt x="1139" y="550"/>
                  </a:lnTo>
                  <a:lnTo>
                    <a:pt x="1139" y="552"/>
                  </a:lnTo>
                  <a:lnTo>
                    <a:pt x="1141" y="557"/>
                  </a:lnTo>
                  <a:lnTo>
                    <a:pt x="1142" y="561"/>
                  </a:lnTo>
                  <a:lnTo>
                    <a:pt x="1150" y="581"/>
                  </a:lnTo>
                  <a:lnTo>
                    <a:pt x="1151" y="584"/>
                  </a:lnTo>
                  <a:lnTo>
                    <a:pt x="1154" y="592"/>
                  </a:lnTo>
                  <a:lnTo>
                    <a:pt x="1154" y="593"/>
                  </a:lnTo>
                  <a:lnTo>
                    <a:pt x="1157" y="600"/>
                  </a:lnTo>
                  <a:lnTo>
                    <a:pt x="1157" y="600"/>
                  </a:lnTo>
                  <a:lnTo>
                    <a:pt x="1157" y="601"/>
                  </a:lnTo>
                  <a:lnTo>
                    <a:pt x="1159" y="604"/>
                  </a:lnTo>
                  <a:lnTo>
                    <a:pt x="1160" y="608"/>
                  </a:lnTo>
                  <a:lnTo>
                    <a:pt x="1162" y="612"/>
                  </a:lnTo>
                  <a:lnTo>
                    <a:pt x="1167" y="626"/>
                  </a:lnTo>
                  <a:lnTo>
                    <a:pt x="1170" y="632"/>
                  </a:lnTo>
                  <a:lnTo>
                    <a:pt x="1171" y="635"/>
                  </a:lnTo>
                  <a:lnTo>
                    <a:pt x="1172" y="637"/>
                  </a:lnTo>
                  <a:lnTo>
                    <a:pt x="1176" y="646"/>
                  </a:lnTo>
                  <a:lnTo>
                    <a:pt x="1177" y="648"/>
                  </a:lnTo>
                  <a:lnTo>
                    <a:pt x="1178" y="650"/>
                  </a:lnTo>
                  <a:lnTo>
                    <a:pt x="1178" y="650"/>
                  </a:lnTo>
                  <a:lnTo>
                    <a:pt x="1178" y="650"/>
                  </a:lnTo>
                  <a:lnTo>
                    <a:pt x="1179" y="652"/>
                  </a:lnTo>
                  <a:lnTo>
                    <a:pt x="1180" y="654"/>
                  </a:lnTo>
                  <a:lnTo>
                    <a:pt x="1180" y="654"/>
                  </a:lnTo>
                  <a:lnTo>
                    <a:pt x="1180" y="655"/>
                  </a:lnTo>
                  <a:lnTo>
                    <a:pt x="1181" y="658"/>
                  </a:lnTo>
                  <a:lnTo>
                    <a:pt x="1183" y="662"/>
                  </a:lnTo>
                  <a:lnTo>
                    <a:pt x="1184" y="663"/>
                  </a:lnTo>
                  <a:lnTo>
                    <a:pt x="1184" y="665"/>
                  </a:lnTo>
                  <a:lnTo>
                    <a:pt x="1189" y="673"/>
                  </a:lnTo>
                  <a:lnTo>
                    <a:pt x="1189" y="673"/>
                  </a:lnTo>
                  <a:lnTo>
                    <a:pt x="1189" y="674"/>
                  </a:lnTo>
                  <a:lnTo>
                    <a:pt x="1192" y="680"/>
                  </a:lnTo>
                  <a:lnTo>
                    <a:pt x="1193" y="681"/>
                  </a:lnTo>
                  <a:lnTo>
                    <a:pt x="1196" y="687"/>
                  </a:lnTo>
                  <a:lnTo>
                    <a:pt x="1197" y="689"/>
                  </a:lnTo>
                  <a:lnTo>
                    <a:pt x="1199" y="692"/>
                  </a:lnTo>
                  <a:lnTo>
                    <a:pt x="1199" y="694"/>
                  </a:lnTo>
                  <a:lnTo>
                    <a:pt x="1199" y="694"/>
                  </a:lnTo>
                  <a:lnTo>
                    <a:pt x="1203" y="700"/>
                  </a:lnTo>
                  <a:lnTo>
                    <a:pt x="1203" y="700"/>
                  </a:lnTo>
                  <a:lnTo>
                    <a:pt x="1203" y="700"/>
                  </a:lnTo>
                  <a:lnTo>
                    <a:pt x="1204" y="702"/>
                  </a:lnTo>
                  <a:lnTo>
                    <a:pt x="1205" y="703"/>
                  </a:lnTo>
                  <a:lnTo>
                    <a:pt x="1206" y="705"/>
                  </a:lnTo>
                  <a:lnTo>
                    <a:pt x="1208" y="708"/>
                  </a:lnTo>
                  <a:lnTo>
                    <a:pt x="1208" y="709"/>
                  </a:lnTo>
                  <a:lnTo>
                    <a:pt x="1209" y="711"/>
                  </a:lnTo>
                  <a:lnTo>
                    <a:pt x="1210" y="713"/>
                  </a:lnTo>
                  <a:lnTo>
                    <a:pt x="1213" y="717"/>
                  </a:lnTo>
                  <a:lnTo>
                    <a:pt x="1213" y="717"/>
                  </a:lnTo>
                  <a:lnTo>
                    <a:pt x="1219" y="726"/>
                  </a:lnTo>
                  <a:lnTo>
                    <a:pt x="1220" y="728"/>
                  </a:lnTo>
                  <a:lnTo>
                    <a:pt x="1220" y="728"/>
                  </a:lnTo>
                  <a:lnTo>
                    <a:pt x="1221" y="729"/>
                  </a:lnTo>
                  <a:lnTo>
                    <a:pt x="1221" y="730"/>
                  </a:lnTo>
                  <a:lnTo>
                    <a:pt x="1222" y="731"/>
                  </a:lnTo>
                  <a:lnTo>
                    <a:pt x="1223" y="733"/>
                  </a:lnTo>
                  <a:lnTo>
                    <a:pt x="1224" y="733"/>
                  </a:lnTo>
                  <a:lnTo>
                    <a:pt x="1224" y="734"/>
                  </a:lnTo>
                  <a:lnTo>
                    <a:pt x="1227" y="738"/>
                  </a:lnTo>
                  <a:lnTo>
                    <a:pt x="1228" y="740"/>
                  </a:lnTo>
                  <a:lnTo>
                    <a:pt x="1229" y="740"/>
                  </a:lnTo>
                  <a:lnTo>
                    <a:pt x="1229" y="741"/>
                  </a:lnTo>
                  <a:lnTo>
                    <a:pt x="1231" y="744"/>
                  </a:lnTo>
                  <a:lnTo>
                    <a:pt x="1233" y="747"/>
                  </a:lnTo>
                  <a:lnTo>
                    <a:pt x="1235" y="749"/>
                  </a:lnTo>
                  <a:lnTo>
                    <a:pt x="1237" y="751"/>
                  </a:lnTo>
                  <a:lnTo>
                    <a:pt x="1239" y="754"/>
                  </a:lnTo>
                  <a:lnTo>
                    <a:pt x="1245" y="760"/>
                  </a:lnTo>
                  <a:lnTo>
                    <a:pt x="1248" y="764"/>
                  </a:lnTo>
                  <a:lnTo>
                    <a:pt x="1252" y="768"/>
                  </a:lnTo>
                  <a:lnTo>
                    <a:pt x="1254" y="770"/>
                  </a:lnTo>
                  <a:lnTo>
                    <a:pt x="1255" y="771"/>
                  </a:lnTo>
                  <a:lnTo>
                    <a:pt x="1258" y="774"/>
                  </a:lnTo>
                  <a:lnTo>
                    <a:pt x="1258" y="774"/>
                  </a:lnTo>
                  <a:lnTo>
                    <a:pt x="1258" y="774"/>
                  </a:lnTo>
                  <a:lnTo>
                    <a:pt x="1259" y="774"/>
                  </a:lnTo>
                  <a:lnTo>
                    <a:pt x="1259" y="775"/>
                  </a:lnTo>
                  <a:lnTo>
                    <a:pt x="1268" y="783"/>
                  </a:lnTo>
                  <a:lnTo>
                    <a:pt x="1270" y="784"/>
                  </a:lnTo>
                  <a:lnTo>
                    <a:pt x="1270" y="785"/>
                  </a:lnTo>
                  <a:lnTo>
                    <a:pt x="1271" y="785"/>
                  </a:lnTo>
                  <a:lnTo>
                    <a:pt x="1272" y="786"/>
                  </a:lnTo>
                  <a:lnTo>
                    <a:pt x="1276" y="789"/>
                  </a:lnTo>
                  <a:lnTo>
                    <a:pt x="1277" y="789"/>
                  </a:lnTo>
                  <a:lnTo>
                    <a:pt x="1277" y="789"/>
                  </a:lnTo>
                  <a:lnTo>
                    <a:pt x="1277" y="790"/>
                  </a:lnTo>
                  <a:lnTo>
                    <a:pt x="1279" y="791"/>
                  </a:lnTo>
                  <a:lnTo>
                    <a:pt x="1279" y="791"/>
                  </a:lnTo>
                  <a:lnTo>
                    <a:pt x="1280" y="792"/>
                  </a:lnTo>
                  <a:lnTo>
                    <a:pt x="1281" y="793"/>
                  </a:lnTo>
                  <a:lnTo>
                    <a:pt x="1281" y="793"/>
                  </a:lnTo>
                  <a:lnTo>
                    <a:pt x="1282" y="793"/>
                  </a:lnTo>
                  <a:lnTo>
                    <a:pt x="1282" y="793"/>
                  </a:lnTo>
                  <a:lnTo>
                    <a:pt x="1283" y="794"/>
                  </a:lnTo>
                  <a:lnTo>
                    <a:pt x="1283" y="794"/>
                  </a:lnTo>
                  <a:lnTo>
                    <a:pt x="1285" y="795"/>
                  </a:lnTo>
                  <a:lnTo>
                    <a:pt x="1289" y="798"/>
                  </a:lnTo>
                  <a:lnTo>
                    <a:pt x="1291" y="799"/>
                  </a:lnTo>
                  <a:lnTo>
                    <a:pt x="1294" y="800"/>
                  </a:lnTo>
                  <a:lnTo>
                    <a:pt x="1294" y="800"/>
                  </a:lnTo>
                  <a:lnTo>
                    <a:pt x="1295" y="801"/>
                  </a:lnTo>
                  <a:lnTo>
                    <a:pt x="1297" y="803"/>
                  </a:lnTo>
                  <a:lnTo>
                    <a:pt x="1299" y="804"/>
                  </a:lnTo>
                  <a:lnTo>
                    <a:pt x="1300" y="804"/>
                  </a:lnTo>
                  <a:lnTo>
                    <a:pt x="1302" y="805"/>
                  </a:lnTo>
                  <a:lnTo>
                    <a:pt x="1303" y="806"/>
                  </a:lnTo>
                  <a:lnTo>
                    <a:pt x="1305" y="807"/>
                  </a:lnTo>
                  <a:lnTo>
                    <a:pt x="1305" y="807"/>
                  </a:lnTo>
                  <a:lnTo>
                    <a:pt x="1307" y="807"/>
                  </a:lnTo>
                  <a:lnTo>
                    <a:pt x="1308" y="808"/>
                  </a:lnTo>
                  <a:lnTo>
                    <a:pt x="1309" y="808"/>
                  </a:lnTo>
                  <a:lnTo>
                    <a:pt x="1309" y="808"/>
                  </a:lnTo>
                  <a:lnTo>
                    <a:pt x="1309" y="808"/>
                  </a:lnTo>
                  <a:lnTo>
                    <a:pt x="1314" y="810"/>
                  </a:lnTo>
                  <a:lnTo>
                    <a:pt x="1316" y="811"/>
                  </a:lnTo>
                  <a:lnTo>
                    <a:pt x="1317" y="812"/>
                  </a:lnTo>
                  <a:lnTo>
                    <a:pt x="1318" y="812"/>
                  </a:lnTo>
                  <a:lnTo>
                    <a:pt x="1320" y="813"/>
                  </a:lnTo>
                  <a:lnTo>
                    <a:pt x="1321" y="813"/>
                  </a:lnTo>
                  <a:lnTo>
                    <a:pt x="1324" y="814"/>
                  </a:lnTo>
                  <a:lnTo>
                    <a:pt x="1326" y="815"/>
                  </a:lnTo>
                  <a:lnTo>
                    <a:pt x="1326" y="815"/>
                  </a:lnTo>
                  <a:lnTo>
                    <a:pt x="1328" y="816"/>
                  </a:lnTo>
                  <a:lnTo>
                    <a:pt x="1329" y="816"/>
                  </a:lnTo>
                  <a:lnTo>
                    <a:pt x="1330" y="816"/>
                  </a:lnTo>
                  <a:lnTo>
                    <a:pt x="1331" y="816"/>
                  </a:lnTo>
                  <a:lnTo>
                    <a:pt x="1335" y="818"/>
                  </a:lnTo>
                  <a:lnTo>
                    <a:pt x="1336" y="818"/>
                  </a:lnTo>
                  <a:lnTo>
                    <a:pt x="1337" y="818"/>
                  </a:lnTo>
                  <a:lnTo>
                    <a:pt x="1337" y="818"/>
                  </a:lnTo>
                  <a:lnTo>
                    <a:pt x="1337" y="818"/>
                  </a:lnTo>
                  <a:lnTo>
                    <a:pt x="1337" y="819"/>
                  </a:lnTo>
                  <a:lnTo>
                    <a:pt x="1337" y="819"/>
                  </a:lnTo>
                  <a:lnTo>
                    <a:pt x="1341" y="819"/>
                  </a:lnTo>
                  <a:lnTo>
                    <a:pt x="1344" y="820"/>
                  </a:lnTo>
                  <a:lnTo>
                    <a:pt x="1345" y="820"/>
                  </a:lnTo>
                  <a:lnTo>
                    <a:pt x="1345" y="821"/>
                  </a:lnTo>
                  <a:lnTo>
                    <a:pt x="1346" y="821"/>
                  </a:lnTo>
                  <a:lnTo>
                    <a:pt x="1346" y="821"/>
                  </a:lnTo>
                  <a:lnTo>
                    <a:pt x="1346" y="821"/>
                  </a:lnTo>
                  <a:lnTo>
                    <a:pt x="1346" y="821"/>
                  </a:lnTo>
                  <a:lnTo>
                    <a:pt x="1351" y="822"/>
                  </a:lnTo>
                  <a:lnTo>
                    <a:pt x="1352" y="822"/>
                  </a:lnTo>
                  <a:lnTo>
                    <a:pt x="1352" y="822"/>
                  </a:lnTo>
                  <a:lnTo>
                    <a:pt x="1353" y="822"/>
                  </a:lnTo>
                  <a:lnTo>
                    <a:pt x="1356" y="823"/>
                  </a:lnTo>
                  <a:lnTo>
                    <a:pt x="1356" y="823"/>
                  </a:lnTo>
                  <a:lnTo>
                    <a:pt x="1359" y="823"/>
                  </a:lnTo>
                  <a:lnTo>
                    <a:pt x="1359" y="824"/>
                  </a:lnTo>
                  <a:lnTo>
                    <a:pt x="1360" y="824"/>
                  </a:lnTo>
                  <a:lnTo>
                    <a:pt x="1362" y="824"/>
                  </a:lnTo>
                  <a:lnTo>
                    <a:pt x="1365" y="825"/>
                  </a:lnTo>
                  <a:lnTo>
                    <a:pt x="1365" y="825"/>
                  </a:lnTo>
                  <a:lnTo>
                    <a:pt x="1366" y="825"/>
                  </a:lnTo>
                  <a:lnTo>
                    <a:pt x="1366" y="825"/>
                  </a:lnTo>
                  <a:lnTo>
                    <a:pt x="1367" y="825"/>
                  </a:lnTo>
                  <a:lnTo>
                    <a:pt x="1370" y="825"/>
                  </a:lnTo>
                  <a:lnTo>
                    <a:pt x="1371" y="826"/>
                  </a:lnTo>
                  <a:lnTo>
                    <a:pt x="1372" y="826"/>
                  </a:lnTo>
                  <a:lnTo>
                    <a:pt x="1374" y="826"/>
                  </a:lnTo>
                  <a:lnTo>
                    <a:pt x="1374" y="826"/>
                  </a:lnTo>
                  <a:lnTo>
                    <a:pt x="1381" y="827"/>
                  </a:lnTo>
                  <a:lnTo>
                    <a:pt x="1382" y="827"/>
                  </a:lnTo>
                  <a:lnTo>
                    <a:pt x="1383" y="827"/>
                  </a:lnTo>
                  <a:lnTo>
                    <a:pt x="1384" y="827"/>
                  </a:lnTo>
                  <a:lnTo>
                    <a:pt x="1388" y="828"/>
                  </a:lnTo>
                  <a:lnTo>
                    <a:pt x="1388" y="828"/>
                  </a:lnTo>
                  <a:lnTo>
                    <a:pt x="1389" y="828"/>
                  </a:lnTo>
                  <a:lnTo>
                    <a:pt x="1390" y="828"/>
                  </a:lnTo>
                  <a:lnTo>
                    <a:pt x="1393" y="828"/>
                  </a:lnTo>
                  <a:lnTo>
                    <a:pt x="1393" y="828"/>
                  </a:lnTo>
                  <a:lnTo>
                    <a:pt x="1394" y="828"/>
                  </a:lnTo>
                  <a:lnTo>
                    <a:pt x="1394" y="828"/>
                  </a:lnTo>
                  <a:lnTo>
                    <a:pt x="1395" y="828"/>
                  </a:lnTo>
                  <a:lnTo>
                    <a:pt x="1395" y="828"/>
                  </a:lnTo>
                  <a:lnTo>
                    <a:pt x="1396" y="829"/>
                  </a:lnTo>
                  <a:lnTo>
                    <a:pt x="1396" y="829"/>
                  </a:lnTo>
                  <a:lnTo>
                    <a:pt x="1396" y="829"/>
                  </a:lnTo>
                  <a:lnTo>
                    <a:pt x="1397" y="829"/>
                  </a:lnTo>
                  <a:lnTo>
                    <a:pt x="1397" y="829"/>
                  </a:lnTo>
                  <a:lnTo>
                    <a:pt x="1397" y="829"/>
                  </a:lnTo>
                  <a:lnTo>
                    <a:pt x="1398" y="829"/>
                  </a:lnTo>
                  <a:lnTo>
                    <a:pt x="1399" y="829"/>
                  </a:lnTo>
                  <a:lnTo>
                    <a:pt x="1401" y="829"/>
                  </a:lnTo>
                  <a:lnTo>
                    <a:pt x="1401" y="829"/>
                  </a:lnTo>
                  <a:lnTo>
                    <a:pt x="1402" y="829"/>
                  </a:lnTo>
                  <a:lnTo>
                    <a:pt x="1404" y="829"/>
                  </a:lnTo>
                  <a:lnTo>
                    <a:pt x="1404" y="829"/>
                  </a:lnTo>
                  <a:lnTo>
                    <a:pt x="1404" y="829"/>
                  </a:lnTo>
                  <a:lnTo>
                    <a:pt x="1408" y="830"/>
                  </a:lnTo>
                  <a:lnTo>
                    <a:pt x="1408" y="830"/>
                  </a:lnTo>
                  <a:lnTo>
                    <a:pt x="1409" y="830"/>
                  </a:lnTo>
                  <a:lnTo>
                    <a:pt x="1409" y="830"/>
                  </a:lnTo>
                  <a:lnTo>
                    <a:pt x="1411" y="830"/>
                  </a:lnTo>
                  <a:lnTo>
                    <a:pt x="1413" y="830"/>
                  </a:lnTo>
                  <a:lnTo>
                    <a:pt x="1416" y="830"/>
                  </a:lnTo>
                  <a:lnTo>
                    <a:pt x="1418" y="830"/>
                  </a:lnTo>
                  <a:lnTo>
                    <a:pt x="1418" y="830"/>
                  </a:lnTo>
                  <a:lnTo>
                    <a:pt x="1420" y="830"/>
                  </a:lnTo>
                  <a:lnTo>
                    <a:pt x="1421" y="830"/>
                  </a:lnTo>
                  <a:lnTo>
                    <a:pt x="1422" y="830"/>
                  </a:lnTo>
                  <a:lnTo>
                    <a:pt x="1422" y="830"/>
                  </a:lnTo>
                  <a:lnTo>
                    <a:pt x="1422" y="830"/>
                  </a:lnTo>
                  <a:lnTo>
                    <a:pt x="1423" y="830"/>
                  </a:lnTo>
                  <a:lnTo>
                    <a:pt x="1424" y="830"/>
                  </a:lnTo>
                  <a:lnTo>
                    <a:pt x="1424" y="830"/>
                  </a:lnTo>
                  <a:lnTo>
                    <a:pt x="1425" y="831"/>
                  </a:lnTo>
                  <a:lnTo>
                    <a:pt x="1426" y="831"/>
                  </a:lnTo>
                  <a:lnTo>
                    <a:pt x="1427" y="831"/>
                  </a:lnTo>
                  <a:lnTo>
                    <a:pt x="1428" y="831"/>
                  </a:lnTo>
                  <a:lnTo>
                    <a:pt x="1428" y="831"/>
                  </a:lnTo>
                </a:path>
              </a:pathLst>
            </a:custGeom>
            <a:noFill/>
            <a:ln w="28575">
              <a:solidFill>
                <a:srgbClr val="9035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Line 59">
              <a:extLst>
                <a:ext uri="{FF2B5EF4-FFF2-40B4-BE49-F238E27FC236}">
                  <a16:creationId xmlns:a16="http://schemas.microsoft.com/office/drawing/2014/main" id="{0A73EFAA-0FFA-8542-EF66-36D038EED197}"/>
                </a:ext>
              </a:extLst>
            </p:cNvPr>
            <p:cNvSpPr>
              <a:spLocks noChangeShapeType="1"/>
            </p:cNvSpPr>
            <p:nvPr/>
          </p:nvSpPr>
          <p:spPr bwMode="auto">
            <a:xfrm flipV="1">
              <a:off x="5184775" y="1912938"/>
              <a:ext cx="0" cy="1951038"/>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Line 60">
              <a:extLst>
                <a:ext uri="{FF2B5EF4-FFF2-40B4-BE49-F238E27FC236}">
                  <a16:creationId xmlns:a16="http://schemas.microsoft.com/office/drawing/2014/main" id="{577BD264-F2F4-292B-AD9E-C54D660993B2}"/>
                </a:ext>
              </a:extLst>
            </p:cNvPr>
            <p:cNvSpPr>
              <a:spLocks noChangeShapeType="1"/>
            </p:cNvSpPr>
            <p:nvPr/>
          </p:nvSpPr>
          <p:spPr bwMode="auto">
            <a:xfrm flipH="1">
              <a:off x="5148263" y="3806825"/>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Rectangle 61">
              <a:extLst>
                <a:ext uri="{FF2B5EF4-FFF2-40B4-BE49-F238E27FC236}">
                  <a16:creationId xmlns:a16="http://schemas.microsoft.com/office/drawing/2014/main" id="{65727E8F-EF23-1E92-63AB-BEC2170E18DA}"/>
                </a:ext>
              </a:extLst>
            </p:cNvPr>
            <p:cNvSpPr>
              <a:spLocks noChangeArrowheads="1"/>
            </p:cNvSpPr>
            <p:nvPr/>
          </p:nvSpPr>
          <p:spPr bwMode="auto">
            <a:xfrm>
              <a:off x="5024572" y="3718134"/>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a:t>
              </a:r>
              <a:endParaRPr lang="zh-CN" altLang="zh-CN" sz="1000"/>
            </a:p>
          </p:txBody>
        </p:sp>
        <p:sp>
          <p:nvSpPr>
            <p:cNvPr id="105" name="Line 62">
              <a:extLst>
                <a:ext uri="{FF2B5EF4-FFF2-40B4-BE49-F238E27FC236}">
                  <a16:creationId xmlns:a16="http://schemas.microsoft.com/office/drawing/2014/main" id="{F293FE99-DF09-AB79-D0F8-73D4057B06C0}"/>
                </a:ext>
              </a:extLst>
            </p:cNvPr>
            <p:cNvSpPr>
              <a:spLocks noChangeShapeType="1"/>
            </p:cNvSpPr>
            <p:nvPr/>
          </p:nvSpPr>
          <p:spPr bwMode="auto">
            <a:xfrm flipH="1">
              <a:off x="5148263" y="3348038"/>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Rectangle 63">
              <a:extLst>
                <a:ext uri="{FF2B5EF4-FFF2-40B4-BE49-F238E27FC236}">
                  <a16:creationId xmlns:a16="http://schemas.microsoft.com/office/drawing/2014/main" id="{F5F1E55B-0CE7-8939-D141-88BA68635AA5}"/>
                </a:ext>
              </a:extLst>
            </p:cNvPr>
            <p:cNvSpPr>
              <a:spLocks noChangeArrowheads="1"/>
            </p:cNvSpPr>
            <p:nvPr/>
          </p:nvSpPr>
          <p:spPr bwMode="auto">
            <a:xfrm>
              <a:off x="4971674" y="3254584"/>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.05</a:t>
              </a:r>
              <a:endParaRPr lang="zh-CN" altLang="zh-CN" sz="1000"/>
            </a:p>
          </p:txBody>
        </p:sp>
        <p:sp>
          <p:nvSpPr>
            <p:cNvPr id="107" name="Line 64">
              <a:extLst>
                <a:ext uri="{FF2B5EF4-FFF2-40B4-BE49-F238E27FC236}">
                  <a16:creationId xmlns:a16="http://schemas.microsoft.com/office/drawing/2014/main" id="{2E07AE9C-0C9E-6EB2-C9B3-6F93993564B9}"/>
                </a:ext>
              </a:extLst>
            </p:cNvPr>
            <p:cNvSpPr>
              <a:spLocks noChangeShapeType="1"/>
            </p:cNvSpPr>
            <p:nvPr/>
          </p:nvSpPr>
          <p:spPr bwMode="auto">
            <a:xfrm flipH="1">
              <a:off x="5148263" y="2889250"/>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Rectangle 65">
              <a:extLst>
                <a:ext uri="{FF2B5EF4-FFF2-40B4-BE49-F238E27FC236}">
                  <a16:creationId xmlns:a16="http://schemas.microsoft.com/office/drawing/2014/main" id="{EAF10D59-E938-8457-6685-82388C187CA2}"/>
                </a:ext>
              </a:extLst>
            </p:cNvPr>
            <p:cNvSpPr>
              <a:spLocks noChangeArrowheads="1"/>
            </p:cNvSpPr>
            <p:nvPr/>
          </p:nvSpPr>
          <p:spPr bwMode="auto">
            <a:xfrm>
              <a:off x="5006940" y="2797384"/>
              <a:ext cx="10579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a:t>
              </a:r>
              <a:endParaRPr lang="zh-CN" altLang="zh-CN" sz="1000"/>
            </a:p>
          </p:txBody>
        </p:sp>
        <p:sp>
          <p:nvSpPr>
            <p:cNvPr id="109" name="Line 66">
              <a:extLst>
                <a:ext uri="{FF2B5EF4-FFF2-40B4-BE49-F238E27FC236}">
                  <a16:creationId xmlns:a16="http://schemas.microsoft.com/office/drawing/2014/main" id="{57998CBF-E967-F981-EAED-EB819AF6EBF7}"/>
                </a:ext>
              </a:extLst>
            </p:cNvPr>
            <p:cNvSpPr>
              <a:spLocks noChangeShapeType="1"/>
            </p:cNvSpPr>
            <p:nvPr/>
          </p:nvSpPr>
          <p:spPr bwMode="auto">
            <a:xfrm flipH="1">
              <a:off x="5148263" y="2428875"/>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Rectangle 67">
              <a:extLst>
                <a:ext uri="{FF2B5EF4-FFF2-40B4-BE49-F238E27FC236}">
                  <a16:creationId xmlns:a16="http://schemas.microsoft.com/office/drawing/2014/main" id="{9317CAB9-D700-F341-9CE6-EA2E1D637A08}"/>
                </a:ext>
              </a:extLst>
            </p:cNvPr>
            <p:cNvSpPr>
              <a:spLocks noChangeArrowheads="1"/>
            </p:cNvSpPr>
            <p:nvPr/>
          </p:nvSpPr>
          <p:spPr bwMode="auto">
            <a:xfrm>
              <a:off x="4971674" y="2335422"/>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.15</a:t>
              </a:r>
              <a:endParaRPr lang="zh-CN" altLang="zh-CN" sz="1000"/>
            </a:p>
          </p:txBody>
        </p:sp>
        <p:sp>
          <p:nvSpPr>
            <p:cNvPr id="111" name="Line 68">
              <a:extLst>
                <a:ext uri="{FF2B5EF4-FFF2-40B4-BE49-F238E27FC236}">
                  <a16:creationId xmlns:a16="http://schemas.microsoft.com/office/drawing/2014/main" id="{A5E97D5E-8544-CD18-8D80-49AC2B9E1D2E}"/>
                </a:ext>
              </a:extLst>
            </p:cNvPr>
            <p:cNvSpPr>
              <a:spLocks noChangeShapeType="1"/>
            </p:cNvSpPr>
            <p:nvPr/>
          </p:nvSpPr>
          <p:spPr bwMode="auto">
            <a:xfrm flipH="1">
              <a:off x="5148263" y="1970088"/>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Rectangle 69">
              <a:extLst>
                <a:ext uri="{FF2B5EF4-FFF2-40B4-BE49-F238E27FC236}">
                  <a16:creationId xmlns:a16="http://schemas.microsoft.com/office/drawing/2014/main" id="{F5EDC7F8-ABFF-ED16-966D-105B153C3F66}"/>
                </a:ext>
              </a:extLst>
            </p:cNvPr>
            <p:cNvSpPr>
              <a:spLocks noChangeArrowheads="1"/>
            </p:cNvSpPr>
            <p:nvPr/>
          </p:nvSpPr>
          <p:spPr bwMode="auto">
            <a:xfrm>
              <a:off x="5006940" y="1879809"/>
              <a:ext cx="10579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.2</a:t>
              </a:r>
              <a:endParaRPr lang="zh-CN" altLang="zh-CN" sz="1000"/>
            </a:p>
          </p:txBody>
        </p:sp>
        <p:sp>
          <p:nvSpPr>
            <p:cNvPr id="113" name="Line 70">
              <a:extLst>
                <a:ext uri="{FF2B5EF4-FFF2-40B4-BE49-F238E27FC236}">
                  <a16:creationId xmlns:a16="http://schemas.microsoft.com/office/drawing/2014/main" id="{D31A6C32-E56E-0B55-5927-882FFE8AC59B}"/>
                </a:ext>
              </a:extLst>
            </p:cNvPr>
            <p:cNvSpPr>
              <a:spLocks noChangeShapeType="1"/>
            </p:cNvSpPr>
            <p:nvPr/>
          </p:nvSpPr>
          <p:spPr bwMode="auto">
            <a:xfrm>
              <a:off x="5184775" y="3863975"/>
              <a:ext cx="3267075"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Line 71">
              <a:extLst>
                <a:ext uri="{FF2B5EF4-FFF2-40B4-BE49-F238E27FC236}">
                  <a16:creationId xmlns:a16="http://schemas.microsoft.com/office/drawing/2014/main" id="{E8F1452E-19C4-84F9-933D-05DA749F38A3}"/>
                </a:ext>
              </a:extLst>
            </p:cNvPr>
            <p:cNvSpPr>
              <a:spLocks noChangeShapeType="1"/>
            </p:cNvSpPr>
            <p:nvPr/>
          </p:nvSpPr>
          <p:spPr bwMode="auto">
            <a:xfrm>
              <a:off x="5241925"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72">
              <a:extLst>
                <a:ext uri="{FF2B5EF4-FFF2-40B4-BE49-F238E27FC236}">
                  <a16:creationId xmlns:a16="http://schemas.microsoft.com/office/drawing/2014/main" id="{188E1717-42BE-5AB6-47D8-1039C8FBEBCF}"/>
                </a:ext>
              </a:extLst>
            </p:cNvPr>
            <p:cNvSpPr>
              <a:spLocks noChangeArrowheads="1"/>
            </p:cNvSpPr>
            <p:nvPr/>
          </p:nvSpPr>
          <p:spPr bwMode="auto">
            <a:xfrm>
              <a:off x="5153978" y="3919538"/>
              <a:ext cx="1843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-10</a:t>
              </a:r>
              <a:endParaRPr lang="zh-CN" altLang="zh-CN" sz="1000"/>
            </a:p>
          </p:txBody>
        </p:sp>
        <p:sp>
          <p:nvSpPr>
            <p:cNvPr id="116" name="Line 73">
              <a:extLst>
                <a:ext uri="{FF2B5EF4-FFF2-40B4-BE49-F238E27FC236}">
                  <a16:creationId xmlns:a16="http://schemas.microsoft.com/office/drawing/2014/main" id="{A08AC005-9031-5F9F-2BAE-17222A5F2AAD}"/>
                </a:ext>
              </a:extLst>
            </p:cNvPr>
            <p:cNvSpPr>
              <a:spLocks noChangeShapeType="1"/>
            </p:cNvSpPr>
            <p:nvPr/>
          </p:nvSpPr>
          <p:spPr bwMode="auto">
            <a:xfrm>
              <a:off x="6030913"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74">
              <a:extLst>
                <a:ext uri="{FF2B5EF4-FFF2-40B4-BE49-F238E27FC236}">
                  <a16:creationId xmlns:a16="http://schemas.microsoft.com/office/drawing/2014/main" id="{5D87538E-22C9-4A86-DAB6-B50B741141D9}"/>
                </a:ext>
              </a:extLst>
            </p:cNvPr>
            <p:cNvSpPr>
              <a:spLocks noChangeArrowheads="1"/>
            </p:cNvSpPr>
            <p:nvPr/>
          </p:nvSpPr>
          <p:spPr bwMode="auto">
            <a:xfrm>
              <a:off x="5968365" y="3919538"/>
              <a:ext cx="11381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-5</a:t>
              </a:r>
              <a:endParaRPr lang="zh-CN" altLang="zh-CN" sz="1000"/>
            </a:p>
          </p:txBody>
        </p:sp>
        <p:sp>
          <p:nvSpPr>
            <p:cNvPr id="118" name="Line 75">
              <a:extLst>
                <a:ext uri="{FF2B5EF4-FFF2-40B4-BE49-F238E27FC236}">
                  <a16:creationId xmlns:a16="http://schemas.microsoft.com/office/drawing/2014/main" id="{BC877B5D-7A00-9DE9-E9F9-FD3C6A514F2D}"/>
                </a:ext>
              </a:extLst>
            </p:cNvPr>
            <p:cNvSpPr>
              <a:spLocks noChangeShapeType="1"/>
            </p:cNvSpPr>
            <p:nvPr/>
          </p:nvSpPr>
          <p:spPr bwMode="auto">
            <a:xfrm>
              <a:off x="6818313"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Rectangle 76">
              <a:extLst>
                <a:ext uri="{FF2B5EF4-FFF2-40B4-BE49-F238E27FC236}">
                  <a16:creationId xmlns:a16="http://schemas.microsoft.com/office/drawing/2014/main" id="{4E55CFE0-1EBA-022E-C855-BC9F64A09567}"/>
                </a:ext>
              </a:extLst>
            </p:cNvPr>
            <p:cNvSpPr>
              <a:spLocks noChangeArrowheads="1"/>
            </p:cNvSpPr>
            <p:nvPr/>
          </p:nvSpPr>
          <p:spPr bwMode="auto">
            <a:xfrm>
              <a:off x="6771640" y="39195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a:t>
              </a:r>
              <a:endParaRPr lang="zh-CN" altLang="zh-CN" sz="1000"/>
            </a:p>
          </p:txBody>
        </p:sp>
        <p:sp>
          <p:nvSpPr>
            <p:cNvPr id="120" name="Line 77">
              <a:extLst>
                <a:ext uri="{FF2B5EF4-FFF2-40B4-BE49-F238E27FC236}">
                  <a16:creationId xmlns:a16="http://schemas.microsoft.com/office/drawing/2014/main" id="{6F123861-3CB0-ECA3-70D3-2B6DFF5CD84F}"/>
                </a:ext>
              </a:extLst>
            </p:cNvPr>
            <p:cNvSpPr>
              <a:spLocks noChangeShapeType="1"/>
            </p:cNvSpPr>
            <p:nvPr/>
          </p:nvSpPr>
          <p:spPr bwMode="auto">
            <a:xfrm>
              <a:off x="7605713"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Rectangle 78">
              <a:extLst>
                <a:ext uri="{FF2B5EF4-FFF2-40B4-BE49-F238E27FC236}">
                  <a16:creationId xmlns:a16="http://schemas.microsoft.com/office/drawing/2014/main" id="{78B33915-F8FE-0321-33BB-E8C95A350F74}"/>
                </a:ext>
              </a:extLst>
            </p:cNvPr>
            <p:cNvSpPr>
              <a:spLocks noChangeArrowheads="1"/>
            </p:cNvSpPr>
            <p:nvPr/>
          </p:nvSpPr>
          <p:spPr bwMode="auto">
            <a:xfrm>
              <a:off x="7557453" y="39195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5</a:t>
              </a:r>
              <a:endParaRPr lang="zh-CN" altLang="zh-CN" sz="1000"/>
            </a:p>
          </p:txBody>
        </p:sp>
        <p:sp>
          <p:nvSpPr>
            <p:cNvPr id="122" name="Line 79">
              <a:extLst>
                <a:ext uri="{FF2B5EF4-FFF2-40B4-BE49-F238E27FC236}">
                  <a16:creationId xmlns:a16="http://schemas.microsoft.com/office/drawing/2014/main" id="{8482AD5A-9FB2-5BBC-46CE-5E8DA54F85BE}"/>
                </a:ext>
              </a:extLst>
            </p:cNvPr>
            <p:cNvSpPr>
              <a:spLocks noChangeShapeType="1"/>
            </p:cNvSpPr>
            <p:nvPr/>
          </p:nvSpPr>
          <p:spPr bwMode="auto">
            <a:xfrm>
              <a:off x="8394700"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Rectangle 80">
              <a:extLst>
                <a:ext uri="{FF2B5EF4-FFF2-40B4-BE49-F238E27FC236}">
                  <a16:creationId xmlns:a16="http://schemas.microsoft.com/office/drawing/2014/main" id="{4E6DF365-DECC-0E15-B809-A45710B123AD}"/>
                </a:ext>
              </a:extLst>
            </p:cNvPr>
            <p:cNvSpPr>
              <a:spLocks noChangeArrowheads="1"/>
            </p:cNvSpPr>
            <p:nvPr/>
          </p:nvSpPr>
          <p:spPr bwMode="auto">
            <a:xfrm>
              <a:off x="8321040" y="3919538"/>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10</a:t>
              </a:r>
              <a:endParaRPr lang="zh-CN" altLang="zh-CN" sz="1000"/>
            </a:p>
          </p:txBody>
        </p:sp>
      </p:grpSp>
      <p:grpSp>
        <p:nvGrpSpPr>
          <p:cNvPr id="124" name="Group 10294">
            <a:extLst>
              <a:ext uri="{FF2B5EF4-FFF2-40B4-BE49-F238E27FC236}">
                <a16:creationId xmlns:a16="http://schemas.microsoft.com/office/drawing/2014/main" id="{70127382-39A2-1877-2E91-69CCF45391DC}"/>
              </a:ext>
            </a:extLst>
          </p:cNvPr>
          <p:cNvGrpSpPr/>
          <p:nvPr/>
        </p:nvGrpSpPr>
        <p:grpSpPr>
          <a:xfrm>
            <a:off x="7273199" y="4787242"/>
            <a:ext cx="3624221" cy="972344"/>
            <a:chOff x="2920248" y="4446666"/>
            <a:chExt cx="3624221" cy="972344"/>
          </a:xfrm>
        </p:grpSpPr>
        <p:sp>
          <p:nvSpPr>
            <p:cNvPr id="125" name="Rectangle 118">
              <a:extLst>
                <a:ext uri="{FF2B5EF4-FFF2-40B4-BE49-F238E27FC236}">
                  <a16:creationId xmlns:a16="http://schemas.microsoft.com/office/drawing/2014/main" id="{5D356AFD-B147-1020-F165-03DDA2866D57}"/>
                </a:ext>
              </a:extLst>
            </p:cNvPr>
            <p:cNvSpPr/>
            <p:nvPr/>
          </p:nvSpPr>
          <p:spPr>
            <a:xfrm>
              <a:off x="2920248" y="4446666"/>
              <a:ext cx="3624221" cy="972344"/>
            </a:xfrm>
            <a:prstGeom prst="rect">
              <a:avLst/>
            </a:prstGeom>
            <a:ln w="38100">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26" name="Rectangle 119">
              <a:extLst>
                <a:ext uri="{FF2B5EF4-FFF2-40B4-BE49-F238E27FC236}">
                  <a16:creationId xmlns:a16="http://schemas.microsoft.com/office/drawing/2014/main" id="{8A524A37-21C7-A0ED-97BB-A9D5307F7578}"/>
                </a:ext>
              </a:extLst>
            </p:cNvPr>
            <p:cNvSpPr/>
            <p:nvPr/>
          </p:nvSpPr>
          <p:spPr>
            <a:xfrm>
              <a:off x="2920248" y="4609672"/>
              <a:ext cx="1907275" cy="634148"/>
            </a:xfrm>
            <a:prstGeom prst="rect">
              <a:avLst/>
            </a:prstGeom>
          </p:spPr>
          <p:txBody>
            <a:bodyPr wrap="square">
              <a:spAutoFit/>
            </a:bodyPr>
            <a:lstStyle/>
            <a:p>
              <a:pPr algn="ctr">
                <a:lnSpc>
                  <a:spcPts val="2200"/>
                </a:lnSpc>
                <a:spcBef>
                  <a:spcPts val="600"/>
                </a:spcBef>
                <a:spcAft>
                  <a:spcPts val="1800"/>
                </a:spcAft>
              </a:pPr>
              <a:r>
                <a:rPr lang="zh-CN" altLang="en-US" sz="1600" b="1" dirty="0"/>
                <a:t>希望检测的有临床意义的差异</a:t>
              </a:r>
              <a:endParaRPr lang="en-US" altLang="zh-CN" sz="1600" b="1" dirty="0">
                <a:solidFill>
                  <a:schemeClr val="tx2">
                    <a:lumMod val="50000"/>
                  </a:schemeClr>
                </a:solidFill>
              </a:endParaRPr>
            </a:p>
          </p:txBody>
        </p:sp>
        <p:sp>
          <p:nvSpPr>
            <p:cNvPr id="127" name="Up Arrow 120">
              <a:extLst>
                <a:ext uri="{FF2B5EF4-FFF2-40B4-BE49-F238E27FC236}">
                  <a16:creationId xmlns:a16="http://schemas.microsoft.com/office/drawing/2014/main" id="{2220805F-5BEF-1139-5D23-F81911C89B8C}"/>
                </a:ext>
              </a:extLst>
            </p:cNvPr>
            <p:cNvSpPr/>
            <p:nvPr/>
          </p:nvSpPr>
          <p:spPr>
            <a:xfrm rot="10800000">
              <a:off x="4810986" y="4668539"/>
              <a:ext cx="241300" cy="509806"/>
            </a:xfrm>
            <a:prstGeom prst="upArrow">
              <a:avLst/>
            </a:prstGeom>
            <a:gradFill flip="none" rotWithShape="1">
              <a:gsLst>
                <a:gs pos="0">
                  <a:schemeClr val="accent3"/>
                </a:gs>
                <a:gs pos="100000">
                  <a:schemeClr val="accent3">
                    <a:shade val="75000"/>
                    <a:satMod val="120000"/>
                    <a:lumMod val="90000"/>
                  </a:schemeClr>
                </a:gs>
              </a:gsLst>
              <a:lin ang="5400000" scaled="0"/>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28" name="Up Arrow 121">
              <a:extLst>
                <a:ext uri="{FF2B5EF4-FFF2-40B4-BE49-F238E27FC236}">
                  <a16:creationId xmlns:a16="http://schemas.microsoft.com/office/drawing/2014/main" id="{B9A40B39-C137-985E-5530-82EED38AE101}"/>
                </a:ext>
              </a:extLst>
            </p:cNvPr>
            <p:cNvSpPr/>
            <p:nvPr/>
          </p:nvSpPr>
          <p:spPr>
            <a:xfrm>
              <a:off x="6087149" y="4668539"/>
              <a:ext cx="241300" cy="509806"/>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29" name="Rectangle 122">
              <a:extLst>
                <a:ext uri="{FF2B5EF4-FFF2-40B4-BE49-F238E27FC236}">
                  <a16:creationId xmlns:a16="http://schemas.microsoft.com/office/drawing/2014/main" id="{9E0FF212-8A2B-349D-9A3D-C63C4533BFF4}"/>
                </a:ext>
              </a:extLst>
            </p:cNvPr>
            <p:cNvSpPr/>
            <p:nvPr/>
          </p:nvSpPr>
          <p:spPr>
            <a:xfrm>
              <a:off x="5769836" y="4738776"/>
              <a:ext cx="373249" cy="430887"/>
            </a:xfrm>
            <a:prstGeom prst="rect">
              <a:avLst/>
            </a:prstGeom>
          </p:spPr>
          <p:txBody>
            <a:bodyPr wrap="square">
              <a:spAutoFit/>
            </a:bodyPr>
            <a:lstStyle/>
            <a:p>
              <a:pPr>
                <a:spcBef>
                  <a:spcPts val="600"/>
                </a:spcBef>
                <a:spcAft>
                  <a:spcPts val="1800"/>
                </a:spcAft>
              </a:pPr>
              <a:r>
                <a:rPr lang="en-US" altLang="zh-CN" sz="2200" b="1" dirty="0">
                  <a:solidFill>
                    <a:schemeClr val="tx2">
                      <a:lumMod val="50000"/>
                    </a:schemeClr>
                  </a:solidFill>
                </a:rPr>
                <a:t>N</a:t>
              </a:r>
            </a:p>
          </p:txBody>
        </p:sp>
        <p:sp>
          <p:nvSpPr>
            <p:cNvPr id="130" name="Right Arrow 123">
              <a:extLst>
                <a:ext uri="{FF2B5EF4-FFF2-40B4-BE49-F238E27FC236}">
                  <a16:creationId xmlns:a16="http://schemas.microsoft.com/office/drawing/2014/main" id="{E481FFBA-5E4B-2A57-B6B6-09A4D667D51A}"/>
                </a:ext>
              </a:extLst>
            </p:cNvPr>
            <p:cNvSpPr/>
            <p:nvPr/>
          </p:nvSpPr>
          <p:spPr>
            <a:xfrm>
              <a:off x="5341211" y="4840505"/>
              <a:ext cx="390525" cy="18466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pSp>
      <p:sp>
        <p:nvSpPr>
          <p:cNvPr id="131" name="Rectangle 125">
            <a:extLst>
              <a:ext uri="{FF2B5EF4-FFF2-40B4-BE49-F238E27FC236}">
                <a16:creationId xmlns:a16="http://schemas.microsoft.com/office/drawing/2014/main" id="{CCA5F2FF-0E0E-EF15-FE29-44ACFF6C2F21}"/>
              </a:ext>
            </a:extLst>
          </p:cNvPr>
          <p:cNvSpPr/>
          <p:nvPr/>
        </p:nvSpPr>
        <p:spPr>
          <a:xfrm>
            <a:off x="832255" y="4408113"/>
            <a:ext cx="5737808" cy="1730602"/>
          </a:xfrm>
          <a:prstGeom prst="rect">
            <a:avLst/>
          </a:prstGeom>
        </p:spPr>
        <p:txBody>
          <a:bodyPr wrap="square">
            <a:spAutoFit/>
          </a:bodyPr>
          <a:lstStyle/>
          <a:p>
            <a:pPr>
              <a:lnSpc>
                <a:spcPts val="2600"/>
              </a:lnSpc>
            </a:pPr>
            <a:r>
              <a:rPr lang="zh-CN" altLang="en-US" dirty="0"/>
              <a:t>希望监测的效应值（备择假设）一般与特定药物和人群有关（不可控参数），获得参数的方法一般为：</a:t>
            </a:r>
            <a:endParaRPr lang="en-US" altLang="zh-CN" dirty="0"/>
          </a:p>
          <a:p>
            <a:pPr marL="285750" indent="-285750">
              <a:lnSpc>
                <a:spcPts val="2600"/>
              </a:lnSpc>
              <a:buFont typeface="Wingdings" panose="05000000000000000000" pitchFamily="2" charset="2"/>
              <a:buChar char="ü"/>
            </a:pPr>
            <a:r>
              <a:rPr lang="zh-CN" altLang="en-US" dirty="0"/>
              <a:t>预试验数据</a:t>
            </a:r>
            <a:endParaRPr lang="en-US" altLang="zh-CN" dirty="0"/>
          </a:p>
          <a:p>
            <a:pPr marL="285750" indent="-285750">
              <a:lnSpc>
                <a:spcPts val="2600"/>
              </a:lnSpc>
              <a:buFont typeface="Wingdings" panose="05000000000000000000" pitchFamily="2" charset="2"/>
              <a:buChar char="ü"/>
            </a:pPr>
            <a:r>
              <a:rPr lang="zh-CN" altLang="en-US" dirty="0"/>
              <a:t>发表的文章，生物学信息和知识</a:t>
            </a:r>
            <a:endParaRPr lang="en-US" altLang="zh-CN" dirty="0"/>
          </a:p>
          <a:p>
            <a:pPr marL="285750" indent="-285750">
              <a:lnSpc>
                <a:spcPts val="2600"/>
              </a:lnSpc>
              <a:buFont typeface="Wingdings" panose="05000000000000000000" pitchFamily="2" charset="2"/>
              <a:buChar char="ü"/>
            </a:pPr>
            <a:r>
              <a:rPr lang="zh-CN" altLang="en-US" dirty="0"/>
              <a:t>常识和经验</a:t>
            </a:r>
            <a:endParaRPr lang="en-US" altLang="zh-CN" dirty="0"/>
          </a:p>
        </p:txBody>
      </p:sp>
    </p:spTree>
    <p:extLst>
      <p:ext uri="{BB962C8B-B14F-4D97-AF65-F5344CB8AC3E}">
        <p14:creationId xmlns:p14="http://schemas.microsoft.com/office/powerpoint/2010/main" val="1682324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2" name="Title 1">
            <a:extLst>
              <a:ext uri="{FF2B5EF4-FFF2-40B4-BE49-F238E27FC236}">
                <a16:creationId xmlns:a16="http://schemas.microsoft.com/office/drawing/2014/main" id="{AC495657-F283-56EA-E57D-6BE0DD507D8F}"/>
              </a:ext>
            </a:extLst>
          </p:cNvPr>
          <p:cNvSpPr txBox="1">
            <a:spLocks/>
          </p:cNvSpPr>
          <p:nvPr/>
        </p:nvSpPr>
        <p:spPr>
          <a:xfrm>
            <a:off x="784332" y="1081783"/>
            <a:ext cx="6360450" cy="5424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solidFill>
                  <a:schemeClr val="tx1">
                    <a:lumMod val="95000"/>
                    <a:lumOff val="5000"/>
                  </a:schemeClr>
                </a:solidFill>
              </a:rPr>
              <a:t>以两样本均数比较为例介绍样本量的计算方法</a:t>
            </a:r>
          </a:p>
        </p:txBody>
      </p:sp>
      <p:grpSp>
        <p:nvGrpSpPr>
          <p:cNvPr id="40" name="组合 39">
            <a:extLst>
              <a:ext uri="{FF2B5EF4-FFF2-40B4-BE49-F238E27FC236}">
                <a16:creationId xmlns:a16="http://schemas.microsoft.com/office/drawing/2014/main" id="{71B7C4DA-8A0C-2B71-6026-B70C7A26E933}"/>
              </a:ext>
            </a:extLst>
          </p:cNvPr>
          <p:cNvGrpSpPr/>
          <p:nvPr/>
        </p:nvGrpSpPr>
        <p:grpSpPr>
          <a:xfrm>
            <a:off x="7584559" y="875559"/>
            <a:ext cx="3939368" cy="2952072"/>
            <a:chOff x="6370043" y="1214892"/>
            <a:chExt cx="3939368" cy="2952072"/>
          </a:xfrm>
        </p:grpSpPr>
        <p:cxnSp>
          <p:nvCxnSpPr>
            <p:cNvPr id="36" name="直接连接符 35">
              <a:extLst>
                <a:ext uri="{FF2B5EF4-FFF2-40B4-BE49-F238E27FC236}">
                  <a16:creationId xmlns:a16="http://schemas.microsoft.com/office/drawing/2014/main" id="{BA03CBC8-1641-7322-5866-2DF0E6E55B6E}"/>
                </a:ext>
              </a:extLst>
            </p:cNvPr>
            <p:cNvCxnSpPr>
              <a:cxnSpLocks/>
            </p:cNvCxnSpPr>
            <p:nvPr/>
          </p:nvCxnSpPr>
          <p:spPr>
            <a:xfrm>
              <a:off x="7842460" y="3776278"/>
              <a:ext cx="747822"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9D039C8-759E-323D-80BE-E9782006CBF8}"/>
                </a:ext>
              </a:extLst>
            </p:cNvPr>
            <p:cNvCxnSpPr>
              <a:cxnSpLocks/>
            </p:cNvCxnSpPr>
            <p:nvPr/>
          </p:nvCxnSpPr>
          <p:spPr>
            <a:xfrm>
              <a:off x="8585870" y="3434092"/>
              <a:ext cx="0" cy="360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58E55B62-C460-B23A-6EFA-7D49ED58615F}"/>
                </a:ext>
              </a:extLst>
            </p:cNvPr>
            <p:cNvSpPr/>
            <p:nvPr/>
          </p:nvSpPr>
          <p:spPr>
            <a:xfrm flipH="1">
              <a:off x="8575211" y="3443439"/>
              <a:ext cx="402829" cy="351223"/>
            </a:xfrm>
            <a:custGeom>
              <a:avLst/>
              <a:gdLst>
                <a:gd name="connsiteX0" fmla="*/ 399455 w 410359"/>
                <a:gd name="connsiteY0" fmla="*/ 5512 h 350620"/>
                <a:gd name="connsiteX1" fmla="*/ 392662 w 410359"/>
                <a:gd name="connsiteY1" fmla="*/ 6871 h 350620"/>
                <a:gd name="connsiteX2" fmla="*/ 391303 w 410359"/>
                <a:gd name="connsiteY2" fmla="*/ 12306 h 350620"/>
                <a:gd name="connsiteX3" fmla="*/ 387227 w 410359"/>
                <a:gd name="connsiteY3" fmla="*/ 20458 h 350620"/>
                <a:gd name="connsiteX4" fmla="*/ 383151 w 410359"/>
                <a:gd name="connsiteY4" fmla="*/ 35404 h 350620"/>
                <a:gd name="connsiteX5" fmla="*/ 380433 w 410359"/>
                <a:gd name="connsiteY5" fmla="*/ 38121 h 350620"/>
                <a:gd name="connsiteX6" fmla="*/ 377716 w 410359"/>
                <a:gd name="connsiteY6" fmla="*/ 48990 h 350620"/>
                <a:gd name="connsiteX7" fmla="*/ 368205 w 410359"/>
                <a:gd name="connsiteY7" fmla="*/ 59860 h 350620"/>
                <a:gd name="connsiteX8" fmla="*/ 364129 w 410359"/>
                <a:gd name="connsiteY8" fmla="*/ 66653 h 350620"/>
                <a:gd name="connsiteX9" fmla="*/ 355977 w 410359"/>
                <a:gd name="connsiteY9" fmla="*/ 74806 h 350620"/>
                <a:gd name="connsiteX10" fmla="*/ 349183 w 410359"/>
                <a:gd name="connsiteY10" fmla="*/ 81599 h 350620"/>
                <a:gd name="connsiteX11" fmla="*/ 346466 w 410359"/>
                <a:gd name="connsiteY11" fmla="*/ 87034 h 350620"/>
                <a:gd name="connsiteX12" fmla="*/ 336955 w 410359"/>
                <a:gd name="connsiteY12" fmla="*/ 95186 h 350620"/>
                <a:gd name="connsiteX13" fmla="*/ 335597 w 410359"/>
                <a:gd name="connsiteY13" fmla="*/ 100621 h 350620"/>
                <a:gd name="connsiteX14" fmla="*/ 328803 w 410359"/>
                <a:gd name="connsiteY14" fmla="*/ 106056 h 350620"/>
                <a:gd name="connsiteX15" fmla="*/ 323368 w 410359"/>
                <a:gd name="connsiteY15" fmla="*/ 112849 h 350620"/>
                <a:gd name="connsiteX16" fmla="*/ 320651 w 410359"/>
                <a:gd name="connsiteY16" fmla="*/ 122360 h 350620"/>
                <a:gd name="connsiteX17" fmla="*/ 309781 w 410359"/>
                <a:gd name="connsiteY17" fmla="*/ 135947 h 350620"/>
                <a:gd name="connsiteX18" fmla="*/ 305705 w 410359"/>
                <a:gd name="connsiteY18" fmla="*/ 138664 h 350620"/>
                <a:gd name="connsiteX19" fmla="*/ 297553 w 410359"/>
                <a:gd name="connsiteY19" fmla="*/ 146816 h 350620"/>
                <a:gd name="connsiteX20" fmla="*/ 290760 w 410359"/>
                <a:gd name="connsiteY20" fmla="*/ 150892 h 350620"/>
                <a:gd name="connsiteX21" fmla="*/ 278531 w 410359"/>
                <a:gd name="connsiteY21" fmla="*/ 163121 h 350620"/>
                <a:gd name="connsiteX22" fmla="*/ 264945 w 410359"/>
                <a:gd name="connsiteY22" fmla="*/ 178066 h 350620"/>
                <a:gd name="connsiteX23" fmla="*/ 256792 w 410359"/>
                <a:gd name="connsiteY23" fmla="*/ 187577 h 350620"/>
                <a:gd name="connsiteX24" fmla="*/ 249999 w 410359"/>
                <a:gd name="connsiteY24" fmla="*/ 193012 h 350620"/>
                <a:gd name="connsiteX25" fmla="*/ 243205 w 410359"/>
                <a:gd name="connsiteY25" fmla="*/ 198447 h 350620"/>
                <a:gd name="connsiteX26" fmla="*/ 229619 w 410359"/>
                <a:gd name="connsiteY26" fmla="*/ 210675 h 350620"/>
                <a:gd name="connsiteX27" fmla="*/ 221466 w 410359"/>
                <a:gd name="connsiteY27" fmla="*/ 217468 h 350620"/>
                <a:gd name="connsiteX28" fmla="*/ 213314 w 410359"/>
                <a:gd name="connsiteY28" fmla="*/ 224262 h 350620"/>
                <a:gd name="connsiteX29" fmla="*/ 199727 w 410359"/>
                <a:gd name="connsiteY29" fmla="*/ 236490 h 350620"/>
                <a:gd name="connsiteX30" fmla="*/ 191575 w 410359"/>
                <a:gd name="connsiteY30" fmla="*/ 244642 h 350620"/>
                <a:gd name="connsiteX31" fmla="*/ 179347 w 410359"/>
                <a:gd name="connsiteY31" fmla="*/ 252794 h 350620"/>
                <a:gd name="connsiteX32" fmla="*/ 172553 w 410359"/>
                <a:gd name="connsiteY32" fmla="*/ 256870 h 350620"/>
                <a:gd name="connsiteX33" fmla="*/ 163043 w 410359"/>
                <a:gd name="connsiteY33" fmla="*/ 260946 h 350620"/>
                <a:gd name="connsiteX34" fmla="*/ 156249 w 410359"/>
                <a:gd name="connsiteY34" fmla="*/ 266381 h 350620"/>
                <a:gd name="connsiteX35" fmla="*/ 148097 w 410359"/>
                <a:gd name="connsiteY35" fmla="*/ 271816 h 350620"/>
                <a:gd name="connsiteX36" fmla="*/ 141304 w 410359"/>
                <a:gd name="connsiteY36" fmla="*/ 273175 h 350620"/>
                <a:gd name="connsiteX37" fmla="*/ 135869 w 410359"/>
                <a:gd name="connsiteY37" fmla="*/ 274533 h 350620"/>
                <a:gd name="connsiteX38" fmla="*/ 116847 w 410359"/>
                <a:gd name="connsiteY38" fmla="*/ 279968 h 350620"/>
                <a:gd name="connsiteX39" fmla="*/ 104619 w 410359"/>
                <a:gd name="connsiteY39" fmla="*/ 286762 h 350620"/>
                <a:gd name="connsiteX40" fmla="*/ 97825 w 410359"/>
                <a:gd name="connsiteY40" fmla="*/ 288120 h 350620"/>
                <a:gd name="connsiteX41" fmla="*/ 86956 w 410359"/>
                <a:gd name="connsiteY41" fmla="*/ 293555 h 350620"/>
                <a:gd name="connsiteX42" fmla="*/ 78804 w 410359"/>
                <a:gd name="connsiteY42" fmla="*/ 297631 h 350620"/>
                <a:gd name="connsiteX43" fmla="*/ 72010 w 410359"/>
                <a:gd name="connsiteY43" fmla="*/ 298990 h 350620"/>
                <a:gd name="connsiteX44" fmla="*/ 55706 w 410359"/>
                <a:gd name="connsiteY44" fmla="*/ 305783 h 350620"/>
                <a:gd name="connsiteX45" fmla="*/ 43478 w 410359"/>
                <a:gd name="connsiteY45" fmla="*/ 312577 h 350620"/>
                <a:gd name="connsiteX46" fmla="*/ 33967 w 410359"/>
                <a:gd name="connsiteY46" fmla="*/ 316653 h 350620"/>
                <a:gd name="connsiteX47" fmla="*/ 13586 w 410359"/>
                <a:gd name="connsiteY47" fmla="*/ 327522 h 350620"/>
                <a:gd name="connsiteX48" fmla="*/ 0 w 410359"/>
                <a:gd name="connsiteY48" fmla="*/ 331598 h 350620"/>
                <a:gd name="connsiteX49" fmla="*/ 1358 w 410359"/>
                <a:gd name="connsiteY49" fmla="*/ 337033 h 350620"/>
                <a:gd name="connsiteX50" fmla="*/ 9510 w 410359"/>
                <a:gd name="connsiteY50" fmla="*/ 339751 h 350620"/>
                <a:gd name="connsiteX51" fmla="*/ 24456 w 410359"/>
                <a:gd name="connsiteY51" fmla="*/ 341109 h 350620"/>
                <a:gd name="connsiteX52" fmla="*/ 36684 w 410359"/>
                <a:gd name="connsiteY52" fmla="*/ 342468 h 350620"/>
                <a:gd name="connsiteX53" fmla="*/ 153532 w 410359"/>
                <a:gd name="connsiteY53" fmla="*/ 341109 h 350620"/>
                <a:gd name="connsiteX54" fmla="*/ 165760 w 410359"/>
                <a:gd name="connsiteY54" fmla="*/ 338392 h 350620"/>
                <a:gd name="connsiteX55" fmla="*/ 247282 w 410359"/>
                <a:gd name="connsiteY55" fmla="*/ 339751 h 350620"/>
                <a:gd name="connsiteX56" fmla="*/ 275814 w 410359"/>
                <a:gd name="connsiteY56" fmla="*/ 345185 h 350620"/>
                <a:gd name="connsiteX57" fmla="*/ 298912 w 410359"/>
                <a:gd name="connsiteY57" fmla="*/ 350620 h 350620"/>
                <a:gd name="connsiteX58" fmla="*/ 360053 w 410359"/>
                <a:gd name="connsiteY58" fmla="*/ 349261 h 350620"/>
                <a:gd name="connsiteX59" fmla="*/ 369564 w 410359"/>
                <a:gd name="connsiteY59" fmla="*/ 346544 h 350620"/>
                <a:gd name="connsiteX60" fmla="*/ 388586 w 410359"/>
                <a:gd name="connsiteY60" fmla="*/ 342468 h 350620"/>
                <a:gd name="connsiteX61" fmla="*/ 394020 w 410359"/>
                <a:gd name="connsiteY61" fmla="*/ 335675 h 350620"/>
                <a:gd name="connsiteX62" fmla="*/ 400814 w 410359"/>
                <a:gd name="connsiteY62" fmla="*/ 330240 h 350620"/>
                <a:gd name="connsiteX63" fmla="*/ 402172 w 410359"/>
                <a:gd name="connsiteY63" fmla="*/ 327522 h 350620"/>
                <a:gd name="connsiteX64" fmla="*/ 399455 w 410359"/>
                <a:gd name="connsiteY64" fmla="*/ 312577 h 350620"/>
                <a:gd name="connsiteX65" fmla="*/ 403531 w 410359"/>
                <a:gd name="connsiteY65" fmla="*/ 278609 h 350620"/>
                <a:gd name="connsiteX66" fmla="*/ 398096 w 410359"/>
                <a:gd name="connsiteY66" fmla="*/ 81599 h 350620"/>
                <a:gd name="connsiteX67" fmla="*/ 399455 w 410359"/>
                <a:gd name="connsiteY67" fmla="*/ 5512 h 350620"/>
                <a:gd name="connsiteX0" fmla="*/ 399455 w 415039"/>
                <a:gd name="connsiteY0" fmla="*/ 6115 h 351223"/>
                <a:gd name="connsiteX1" fmla="*/ 392662 w 415039"/>
                <a:gd name="connsiteY1" fmla="*/ 7474 h 351223"/>
                <a:gd name="connsiteX2" fmla="*/ 391303 w 415039"/>
                <a:gd name="connsiteY2" fmla="*/ 12909 h 351223"/>
                <a:gd name="connsiteX3" fmla="*/ 387227 w 415039"/>
                <a:gd name="connsiteY3" fmla="*/ 21061 h 351223"/>
                <a:gd name="connsiteX4" fmla="*/ 383151 w 415039"/>
                <a:gd name="connsiteY4" fmla="*/ 36007 h 351223"/>
                <a:gd name="connsiteX5" fmla="*/ 380433 w 415039"/>
                <a:gd name="connsiteY5" fmla="*/ 38724 h 351223"/>
                <a:gd name="connsiteX6" fmla="*/ 377716 w 415039"/>
                <a:gd name="connsiteY6" fmla="*/ 49593 h 351223"/>
                <a:gd name="connsiteX7" fmla="*/ 368205 w 415039"/>
                <a:gd name="connsiteY7" fmla="*/ 60463 h 351223"/>
                <a:gd name="connsiteX8" fmla="*/ 364129 w 415039"/>
                <a:gd name="connsiteY8" fmla="*/ 67256 h 351223"/>
                <a:gd name="connsiteX9" fmla="*/ 355977 w 415039"/>
                <a:gd name="connsiteY9" fmla="*/ 75409 h 351223"/>
                <a:gd name="connsiteX10" fmla="*/ 349183 w 415039"/>
                <a:gd name="connsiteY10" fmla="*/ 82202 h 351223"/>
                <a:gd name="connsiteX11" fmla="*/ 346466 w 415039"/>
                <a:gd name="connsiteY11" fmla="*/ 87637 h 351223"/>
                <a:gd name="connsiteX12" fmla="*/ 336955 w 415039"/>
                <a:gd name="connsiteY12" fmla="*/ 95789 h 351223"/>
                <a:gd name="connsiteX13" fmla="*/ 335597 w 415039"/>
                <a:gd name="connsiteY13" fmla="*/ 101224 h 351223"/>
                <a:gd name="connsiteX14" fmla="*/ 328803 w 415039"/>
                <a:gd name="connsiteY14" fmla="*/ 106659 h 351223"/>
                <a:gd name="connsiteX15" fmla="*/ 323368 w 415039"/>
                <a:gd name="connsiteY15" fmla="*/ 113452 h 351223"/>
                <a:gd name="connsiteX16" fmla="*/ 320651 w 415039"/>
                <a:gd name="connsiteY16" fmla="*/ 122963 h 351223"/>
                <a:gd name="connsiteX17" fmla="*/ 309781 w 415039"/>
                <a:gd name="connsiteY17" fmla="*/ 136550 h 351223"/>
                <a:gd name="connsiteX18" fmla="*/ 305705 w 415039"/>
                <a:gd name="connsiteY18" fmla="*/ 139267 h 351223"/>
                <a:gd name="connsiteX19" fmla="*/ 297553 w 415039"/>
                <a:gd name="connsiteY19" fmla="*/ 147419 h 351223"/>
                <a:gd name="connsiteX20" fmla="*/ 290760 w 415039"/>
                <a:gd name="connsiteY20" fmla="*/ 151495 h 351223"/>
                <a:gd name="connsiteX21" fmla="*/ 278531 w 415039"/>
                <a:gd name="connsiteY21" fmla="*/ 163724 h 351223"/>
                <a:gd name="connsiteX22" fmla="*/ 264945 w 415039"/>
                <a:gd name="connsiteY22" fmla="*/ 178669 h 351223"/>
                <a:gd name="connsiteX23" fmla="*/ 256792 w 415039"/>
                <a:gd name="connsiteY23" fmla="*/ 188180 h 351223"/>
                <a:gd name="connsiteX24" fmla="*/ 249999 w 415039"/>
                <a:gd name="connsiteY24" fmla="*/ 193615 h 351223"/>
                <a:gd name="connsiteX25" fmla="*/ 243205 w 415039"/>
                <a:gd name="connsiteY25" fmla="*/ 199050 h 351223"/>
                <a:gd name="connsiteX26" fmla="*/ 229619 w 415039"/>
                <a:gd name="connsiteY26" fmla="*/ 211278 h 351223"/>
                <a:gd name="connsiteX27" fmla="*/ 221466 w 415039"/>
                <a:gd name="connsiteY27" fmla="*/ 218071 h 351223"/>
                <a:gd name="connsiteX28" fmla="*/ 213314 w 415039"/>
                <a:gd name="connsiteY28" fmla="*/ 224865 h 351223"/>
                <a:gd name="connsiteX29" fmla="*/ 199727 w 415039"/>
                <a:gd name="connsiteY29" fmla="*/ 237093 h 351223"/>
                <a:gd name="connsiteX30" fmla="*/ 191575 w 415039"/>
                <a:gd name="connsiteY30" fmla="*/ 245245 h 351223"/>
                <a:gd name="connsiteX31" fmla="*/ 179347 w 415039"/>
                <a:gd name="connsiteY31" fmla="*/ 253397 h 351223"/>
                <a:gd name="connsiteX32" fmla="*/ 172553 w 415039"/>
                <a:gd name="connsiteY32" fmla="*/ 257473 h 351223"/>
                <a:gd name="connsiteX33" fmla="*/ 163043 w 415039"/>
                <a:gd name="connsiteY33" fmla="*/ 261549 h 351223"/>
                <a:gd name="connsiteX34" fmla="*/ 156249 w 415039"/>
                <a:gd name="connsiteY34" fmla="*/ 266984 h 351223"/>
                <a:gd name="connsiteX35" fmla="*/ 148097 w 415039"/>
                <a:gd name="connsiteY35" fmla="*/ 272419 h 351223"/>
                <a:gd name="connsiteX36" fmla="*/ 141304 w 415039"/>
                <a:gd name="connsiteY36" fmla="*/ 273778 h 351223"/>
                <a:gd name="connsiteX37" fmla="*/ 135869 w 415039"/>
                <a:gd name="connsiteY37" fmla="*/ 275136 h 351223"/>
                <a:gd name="connsiteX38" fmla="*/ 116847 w 415039"/>
                <a:gd name="connsiteY38" fmla="*/ 280571 h 351223"/>
                <a:gd name="connsiteX39" fmla="*/ 104619 w 415039"/>
                <a:gd name="connsiteY39" fmla="*/ 287365 h 351223"/>
                <a:gd name="connsiteX40" fmla="*/ 97825 w 415039"/>
                <a:gd name="connsiteY40" fmla="*/ 288723 h 351223"/>
                <a:gd name="connsiteX41" fmla="*/ 86956 w 415039"/>
                <a:gd name="connsiteY41" fmla="*/ 294158 h 351223"/>
                <a:gd name="connsiteX42" fmla="*/ 78804 w 415039"/>
                <a:gd name="connsiteY42" fmla="*/ 298234 h 351223"/>
                <a:gd name="connsiteX43" fmla="*/ 72010 w 415039"/>
                <a:gd name="connsiteY43" fmla="*/ 299593 h 351223"/>
                <a:gd name="connsiteX44" fmla="*/ 55706 w 415039"/>
                <a:gd name="connsiteY44" fmla="*/ 306386 h 351223"/>
                <a:gd name="connsiteX45" fmla="*/ 43478 w 415039"/>
                <a:gd name="connsiteY45" fmla="*/ 313180 h 351223"/>
                <a:gd name="connsiteX46" fmla="*/ 33967 w 415039"/>
                <a:gd name="connsiteY46" fmla="*/ 317256 h 351223"/>
                <a:gd name="connsiteX47" fmla="*/ 13586 w 415039"/>
                <a:gd name="connsiteY47" fmla="*/ 328125 h 351223"/>
                <a:gd name="connsiteX48" fmla="*/ 0 w 415039"/>
                <a:gd name="connsiteY48" fmla="*/ 332201 h 351223"/>
                <a:gd name="connsiteX49" fmla="*/ 1358 w 415039"/>
                <a:gd name="connsiteY49" fmla="*/ 337636 h 351223"/>
                <a:gd name="connsiteX50" fmla="*/ 9510 w 415039"/>
                <a:gd name="connsiteY50" fmla="*/ 340354 h 351223"/>
                <a:gd name="connsiteX51" fmla="*/ 24456 w 415039"/>
                <a:gd name="connsiteY51" fmla="*/ 341712 h 351223"/>
                <a:gd name="connsiteX52" fmla="*/ 36684 w 415039"/>
                <a:gd name="connsiteY52" fmla="*/ 343071 h 351223"/>
                <a:gd name="connsiteX53" fmla="*/ 153532 w 415039"/>
                <a:gd name="connsiteY53" fmla="*/ 341712 h 351223"/>
                <a:gd name="connsiteX54" fmla="*/ 165760 w 415039"/>
                <a:gd name="connsiteY54" fmla="*/ 338995 h 351223"/>
                <a:gd name="connsiteX55" fmla="*/ 247282 w 415039"/>
                <a:gd name="connsiteY55" fmla="*/ 340354 h 351223"/>
                <a:gd name="connsiteX56" fmla="*/ 275814 w 415039"/>
                <a:gd name="connsiteY56" fmla="*/ 345788 h 351223"/>
                <a:gd name="connsiteX57" fmla="*/ 298912 w 415039"/>
                <a:gd name="connsiteY57" fmla="*/ 351223 h 351223"/>
                <a:gd name="connsiteX58" fmla="*/ 360053 w 415039"/>
                <a:gd name="connsiteY58" fmla="*/ 349864 h 351223"/>
                <a:gd name="connsiteX59" fmla="*/ 369564 w 415039"/>
                <a:gd name="connsiteY59" fmla="*/ 347147 h 351223"/>
                <a:gd name="connsiteX60" fmla="*/ 388586 w 415039"/>
                <a:gd name="connsiteY60" fmla="*/ 343071 h 351223"/>
                <a:gd name="connsiteX61" fmla="*/ 394020 w 415039"/>
                <a:gd name="connsiteY61" fmla="*/ 336278 h 351223"/>
                <a:gd name="connsiteX62" fmla="*/ 400814 w 415039"/>
                <a:gd name="connsiteY62" fmla="*/ 330843 h 351223"/>
                <a:gd name="connsiteX63" fmla="*/ 402172 w 415039"/>
                <a:gd name="connsiteY63" fmla="*/ 328125 h 351223"/>
                <a:gd name="connsiteX64" fmla="*/ 399455 w 415039"/>
                <a:gd name="connsiteY64" fmla="*/ 313180 h 351223"/>
                <a:gd name="connsiteX65" fmla="*/ 403531 w 415039"/>
                <a:gd name="connsiteY65" fmla="*/ 279212 h 351223"/>
                <a:gd name="connsiteX66" fmla="*/ 406496 w 415039"/>
                <a:gd name="connsiteY66" fmla="*/ 90354 h 351223"/>
                <a:gd name="connsiteX67" fmla="*/ 399455 w 415039"/>
                <a:gd name="connsiteY67" fmla="*/ 6115 h 35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5039" h="351223">
                  <a:moveTo>
                    <a:pt x="399455" y="6115"/>
                  </a:moveTo>
                  <a:cubicBezTo>
                    <a:pt x="397149" y="-7698"/>
                    <a:pt x="394436" y="5996"/>
                    <a:pt x="392662" y="7474"/>
                  </a:cubicBezTo>
                  <a:cubicBezTo>
                    <a:pt x="391227" y="8670"/>
                    <a:pt x="391997" y="11175"/>
                    <a:pt x="391303" y="12909"/>
                  </a:cubicBezTo>
                  <a:cubicBezTo>
                    <a:pt x="390175" y="15730"/>
                    <a:pt x="388355" y="18240"/>
                    <a:pt x="387227" y="21061"/>
                  </a:cubicBezTo>
                  <a:cubicBezTo>
                    <a:pt x="381273" y="35944"/>
                    <a:pt x="393081" y="13666"/>
                    <a:pt x="383151" y="36007"/>
                  </a:cubicBezTo>
                  <a:cubicBezTo>
                    <a:pt x="382631" y="37178"/>
                    <a:pt x="381339" y="37818"/>
                    <a:pt x="380433" y="38724"/>
                  </a:cubicBezTo>
                  <a:cubicBezTo>
                    <a:pt x="379527" y="42347"/>
                    <a:pt x="380357" y="46952"/>
                    <a:pt x="377716" y="49593"/>
                  </a:cubicBezTo>
                  <a:cubicBezTo>
                    <a:pt x="372796" y="54513"/>
                    <a:pt x="371948" y="54848"/>
                    <a:pt x="368205" y="60463"/>
                  </a:cubicBezTo>
                  <a:cubicBezTo>
                    <a:pt x="366740" y="62660"/>
                    <a:pt x="365801" y="65212"/>
                    <a:pt x="364129" y="67256"/>
                  </a:cubicBezTo>
                  <a:cubicBezTo>
                    <a:pt x="361695" y="70230"/>
                    <a:pt x="358695" y="72691"/>
                    <a:pt x="355977" y="75409"/>
                  </a:cubicBezTo>
                  <a:lnTo>
                    <a:pt x="349183" y="82202"/>
                  </a:lnTo>
                  <a:cubicBezTo>
                    <a:pt x="348277" y="84014"/>
                    <a:pt x="347681" y="86017"/>
                    <a:pt x="346466" y="87637"/>
                  </a:cubicBezTo>
                  <a:cubicBezTo>
                    <a:pt x="343171" y="92030"/>
                    <a:pt x="341063" y="93051"/>
                    <a:pt x="336955" y="95789"/>
                  </a:cubicBezTo>
                  <a:cubicBezTo>
                    <a:pt x="336502" y="97601"/>
                    <a:pt x="336717" y="99730"/>
                    <a:pt x="335597" y="101224"/>
                  </a:cubicBezTo>
                  <a:cubicBezTo>
                    <a:pt x="333857" y="103544"/>
                    <a:pt x="330854" y="104608"/>
                    <a:pt x="328803" y="106659"/>
                  </a:cubicBezTo>
                  <a:cubicBezTo>
                    <a:pt x="326752" y="108709"/>
                    <a:pt x="325180" y="111188"/>
                    <a:pt x="323368" y="113452"/>
                  </a:cubicBezTo>
                  <a:cubicBezTo>
                    <a:pt x="323047" y="114736"/>
                    <a:pt x="321539" y="121365"/>
                    <a:pt x="320651" y="122963"/>
                  </a:cubicBezTo>
                  <a:cubicBezTo>
                    <a:pt x="317472" y="128684"/>
                    <a:pt x="314640" y="132385"/>
                    <a:pt x="309781" y="136550"/>
                  </a:cubicBezTo>
                  <a:cubicBezTo>
                    <a:pt x="308541" y="137613"/>
                    <a:pt x="306925" y="138182"/>
                    <a:pt x="305705" y="139267"/>
                  </a:cubicBezTo>
                  <a:cubicBezTo>
                    <a:pt x="302833" y="141820"/>
                    <a:pt x="300527" y="144986"/>
                    <a:pt x="297553" y="147419"/>
                  </a:cubicBezTo>
                  <a:cubicBezTo>
                    <a:pt x="295509" y="149091"/>
                    <a:pt x="292765" y="149776"/>
                    <a:pt x="290760" y="151495"/>
                  </a:cubicBezTo>
                  <a:cubicBezTo>
                    <a:pt x="286383" y="155247"/>
                    <a:pt x="282607" y="159648"/>
                    <a:pt x="278531" y="163724"/>
                  </a:cubicBezTo>
                  <a:cubicBezTo>
                    <a:pt x="272971" y="169284"/>
                    <a:pt x="269663" y="172182"/>
                    <a:pt x="264945" y="178669"/>
                  </a:cubicBezTo>
                  <a:cubicBezTo>
                    <a:pt x="258005" y="188212"/>
                    <a:pt x="264316" y="183164"/>
                    <a:pt x="256792" y="188180"/>
                  </a:cubicBezTo>
                  <a:cubicBezTo>
                    <a:pt x="253910" y="196831"/>
                    <a:pt x="258041" y="188253"/>
                    <a:pt x="249999" y="193615"/>
                  </a:cubicBezTo>
                  <a:cubicBezTo>
                    <a:pt x="237708" y="201809"/>
                    <a:pt x="256533" y="194607"/>
                    <a:pt x="243205" y="199050"/>
                  </a:cubicBezTo>
                  <a:cubicBezTo>
                    <a:pt x="227229" y="211830"/>
                    <a:pt x="245842" y="196530"/>
                    <a:pt x="229619" y="211278"/>
                  </a:cubicBezTo>
                  <a:cubicBezTo>
                    <a:pt x="227002" y="213657"/>
                    <a:pt x="224110" y="215721"/>
                    <a:pt x="221466" y="218071"/>
                  </a:cubicBezTo>
                  <a:cubicBezTo>
                    <a:pt x="213614" y="225049"/>
                    <a:pt x="221216" y="219596"/>
                    <a:pt x="213314" y="224865"/>
                  </a:cubicBezTo>
                  <a:cubicBezTo>
                    <a:pt x="207897" y="235701"/>
                    <a:pt x="213980" y="225895"/>
                    <a:pt x="199727" y="237093"/>
                  </a:cubicBezTo>
                  <a:cubicBezTo>
                    <a:pt x="196705" y="239467"/>
                    <a:pt x="194772" y="243113"/>
                    <a:pt x="191575" y="245245"/>
                  </a:cubicBezTo>
                  <a:cubicBezTo>
                    <a:pt x="187499" y="247962"/>
                    <a:pt x="183468" y="250748"/>
                    <a:pt x="179347" y="253397"/>
                  </a:cubicBezTo>
                  <a:cubicBezTo>
                    <a:pt x="177125" y="254825"/>
                    <a:pt x="174980" y="256433"/>
                    <a:pt x="172553" y="257473"/>
                  </a:cubicBezTo>
                  <a:lnTo>
                    <a:pt x="163043" y="261549"/>
                  </a:lnTo>
                  <a:cubicBezTo>
                    <a:pt x="158020" y="269083"/>
                    <a:pt x="163199" y="263123"/>
                    <a:pt x="156249" y="266984"/>
                  </a:cubicBezTo>
                  <a:cubicBezTo>
                    <a:pt x="153394" y="268570"/>
                    <a:pt x="151070" y="271067"/>
                    <a:pt x="148097" y="272419"/>
                  </a:cubicBezTo>
                  <a:cubicBezTo>
                    <a:pt x="145995" y="273375"/>
                    <a:pt x="143558" y="273277"/>
                    <a:pt x="141304" y="273778"/>
                  </a:cubicBezTo>
                  <a:cubicBezTo>
                    <a:pt x="139481" y="274183"/>
                    <a:pt x="137681" y="274683"/>
                    <a:pt x="135869" y="275136"/>
                  </a:cubicBezTo>
                  <a:cubicBezTo>
                    <a:pt x="127197" y="280919"/>
                    <a:pt x="134588" y="276769"/>
                    <a:pt x="116847" y="280571"/>
                  </a:cubicBezTo>
                  <a:cubicBezTo>
                    <a:pt x="109611" y="282121"/>
                    <a:pt x="114103" y="283054"/>
                    <a:pt x="104619" y="287365"/>
                  </a:cubicBezTo>
                  <a:cubicBezTo>
                    <a:pt x="102517" y="288321"/>
                    <a:pt x="100090" y="288270"/>
                    <a:pt x="97825" y="288723"/>
                  </a:cubicBezTo>
                  <a:lnTo>
                    <a:pt x="86956" y="294158"/>
                  </a:lnTo>
                  <a:cubicBezTo>
                    <a:pt x="84239" y="295517"/>
                    <a:pt x="81783" y="297638"/>
                    <a:pt x="78804" y="298234"/>
                  </a:cubicBezTo>
                  <a:lnTo>
                    <a:pt x="72010" y="299593"/>
                  </a:lnTo>
                  <a:cubicBezTo>
                    <a:pt x="66575" y="301857"/>
                    <a:pt x="59869" y="302223"/>
                    <a:pt x="55706" y="306386"/>
                  </a:cubicBezTo>
                  <a:cubicBezTo>
                    <a:pt x="48638" y="313454"/>
                    <a:pt x="52783" y="311318"/>
                    <a:pt x="43478" y="313180"/>
                  </a:cubicBezTo>
                  <a:cubicBezTo>
                    <a:pt x="40308" y="314539"/>
                    <a:pt x="37052" y="315713"/>
                    <a:pt x="33967" y="317256"/>
                  </a:cubicBezTo>
                  <a:cubicBezTo>
                    <a:pt x="20637" y="323921"/>
                    <a:pt x="28057" y="321923"/>
                    <a:pt x="13586" y="328125"/>
                  </a:cubicBezTo>
                  <a:cubicBezTo>
                    <a:pt x="8948" y="330113"/>
                    <a:pt x="4768" y="331009"/>
                    <a:pt x="0" y="332201"/>
                  </a:cubicBezTo>
                  <a:cubicBezTo>
                    <a:pt x="453" y="334013"/>
                    <a:pt x="-60" y="336421"/>
                    <a:pt x="1358" y="337636"/>
                  </a:cubicBezTo>
                  <a:cubicBezTo>
                    <a:pt x="3533" y="339500"/>
                    <a:pt x="6689" y="339856"/>
                    <a:pt x="9510" y="340354"/>
                  </a:cubicBezTo>
                  <a:cubicBezTo>
                    <a:pt x="14436" y="341223"/>
                    <a:pt x="19478" y="341214"/>
                    <a:pt x="24456" y="341712"/>
                  </a:cubicBezTo>
                  <a:cubicBezTo>
                    <a:pt x="28537" y="342120"/>
                    <a:pt x="32608" y="342618"/>
                    <a:pt x="36684" y="343071"/>
                  </a:cubicBezTo>
                  <a:lnTo>
                    <a:pt x="153532" y="341712"/>
                  </a:lnTo>
                  <a:cubicBezTo>
                    <a:pt x="157705" y="341580"/>
                    <a:pt x="161585" y="339055"/>
                    <a:pt x="165760" y="338995"/>
                  </a:cubicBezTo>
                  <a:lnTo>
                    <a:pt x="247282" y="340354"/>
                  </a:lnTo>
                  <a:cubicBezTo>
                    <a:pt x="256793" y="342165"/>
                    <a:pt x="266422" y="343439"/>
                    <a:pt x="275814" y="345788"/>
                  </a:cubicBezTo>
                  <a:cubicBezTo>
                    <a:pt x="290735" y="349519"/>
                    <a:pt x="283038" y="347696"/>
                    <a:pt x="298912" y="351223"/>
                  </a:cubicBezTo>
                  <a:lnTo>
                    <a:pt x="360053" y="349864"/>
                  </a:lnTo>
                  <a:cubicBezTo>
                    <a:pt x="362356" y="349770"/>
                    <a:pt x="367184" y="347861"/>
                    <a:pt x="369564" y="347147"/>
                  </a:cubicBezTo>
                  <a:cubicBezTo>
                    <a:pt x="381006" y="343714"/>
                    <a:pt x="376926" y="344737"/>
                    <a:pt x="388586" y="343071"/>
                  </a:cubicBezTo>
                  <a:cubicBezTo>
                    <a:pt x="401693" y="334334"/>
                    <a:pt x="385270" y="346486"/>
                    <a:pt x="394020" y="336278"/>
                  </a:cubicBezTo>
                  <a:cubicBezTo>
                    <a:pt x="395907" y="334076"/>
                    <a:pt x="398469" y="332549"/>
                    <a:pt x="400814" y="330843"/>
                  </a:cubicBezTo>
                  <a:cubicBezTo>
                    <a:pt x="409111" y="324808"/>
                    <a:pt x="413405" y="323633"/>
                    <a:pt x="402172" y="328125"/>
                  </a:cubicBezTo>
                  <a:cubicBezTo>
                    <a:pt x="395632" y="319406"/>
                    <a:pt x="398542" y="325955"/>
                    <a:pt x="399455" y="313180"/>
                  </a:cubicBezTo>
                  <a:cubicBezTo>
                    <a:pt x="401759" y="280926"/>
                    <a:pt x="396376" y="293525"/>
                    <a:pt x="403531" y="279212"/>
                  </a:cubicBezTo>
                  <a:cubicBezTo>
                    <a:pt x="412837" y="214090"/>
                    <a:pt x="422470" y="154239"/>
                    <a:pt x="406496" y="90354"/>
                  </a:cubicBezTo>
                  <a:cubicBezTo>
                    <a:pt x="403287" y="55051"/>
                    <a:pt x="401761" y="19928"/>
                    <a:pt x="399455" y="611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40FA929F-CE7C-EB0B-5250-0C0B44C6A643}"/>
                </a:ext>
              </a:extLst>
            </p:cNvPr>
            <p:cNvCxnSpPr>
              <a:cxnSpLocks/>
            </p:cNvCxnSpPr>
            <p:nvPr/>
          </p:nvCxnSpPr>
          <p:spPr>
            <a:xfrm>
              <a:off x="8577568" y="2809081"/>
              <a:ext cx="0" cy="962483"/>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任意多边形: 形状 38">
              <a:extLst>
                <a:ext uri="{FF2B5EF4-FFF2-40B4-BE49-F238E27FC236}">
                  <a16:creationId xmlns:a16="http://schemas.microsoft.com/office/drawing/2014/main" id="{0EE9B6BA-D86F-B358-43CC-E787E2A047EC}"/>
                </a:ext>
              </a:extLst>
            </p:cNvPr>
            <p:cNvSpPr/>
            <p:nvPr/>
          </p:nvSpPr>
          <p:spPr>
            <a:xfrm>
              <a:off x="7864311" y="2809188"/>
              <a:ext cx="709367" cy="961534"/>
            </a:xfrm>
            <a:custGeom>
              <a:avLst/>
              <a:gdLst>
                <a:gd name="connsiteX0" fmla="*/ 704654 w 709367"/>
                <a:gd name="connsiteY0" fmla="*/ 0 h 961534"/>
                <a:gd name="connsiteX1" fmla="*/ 518475 w 709367"/>
                <a:gd name="connsiteY1" fmla="*/ 549111 h 961534"/>
                <a:gd name="connsiteX2" fmla="*/ 348792 w 709367"/>
                <a:gd name="connsiteY2" fmla="*/ 801278 h 961534"/>
                <a:gd name="connsiteX3" fmla="*/ 172040 w 709367"/>
                <a:gd name="connsiteY3" fmla="*/ 909686 h 961534"/>
                <a:gd name="connsiteX4" fmla="*/ 0 w 709367"/>
                <a:gd name="connsiteY4" fmla="*/ 961534 h 961534"/>
                <a:gd name="connsiteX5" fmla="*/ 709367 w 709367"/>
                <a:gd name="connsiteY5" fmla="*/ 961534 h 961534"/>
                <a:gd name="connsiteX6" fmla="*/ 704654 w 709367"/>
                <a:gd name="connsiteY6" fmla="*/ 0 h 9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367" h="961534">
                  <a:moveTo>
                    <a:pt x="704654" y="0"/>
                  </a:moveTo>
                  <a:lnTo>
                    <a:pt x="518475" y="549111"/>
                  </a:lnTo>
                  <a:lnTo>
                    <a:pt x="348792" y="801278"/>
                  </a:lnTo>
                  <a:lnTo>
                    <a:pt x="172040" y="909686"/>
                  </a:lnTo>
                  <a:lnTo>
                    <a:pt x="0" y="961534"/>
                  </a:lnTo>
                  <a:lnTo>
                    <a:pt x="709367" y="961534"/>
                  </a:lnTo>
                  <a:lnTo>
                    <a:pt x="704654"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Group 10293">
              <a:extLst>
                <a:ext uri="{FF2B5EF4-FFF2-40B4-BE49-F238E27FC236}">
                  <a16:creationId xmlns:a16="http://schemas.microsoft.com/office/drawing/2014/main" id="{EB536804-27BC-EA26-C9F1-CDE26A03088F}"/>
                </a:ext>
              </a:extLst>
            </p:cNvPr>
            <p:cNvGrpSpPr/>
            <p:nvPr/>
          </p:nvGrpSpPr>
          <p:grpSpPr>
            <a:xfrm>
              <a:off x="6370043" y="1778895"/>
              <a:ext cx="3939368" cy="2272290"/>
              <a:chOff x="4971674" y="1879809"/>
              <a:chExt cx="3490430" cy="2193617"/>
            </a:xfrm>
          </p:grpSpPr>
          <p:sp>
            <p:nvSpPr>
              <p:cNvPr id="99" name="Line 52">
                <a:extLst>
                  <a:ext uri="{FF2B5EF4-FFF2-40B4-BE49-F238E27FC236}">
                    <a16:creationId xmlns:a16="http://schemas.microsoft.com/office/drawing/2014/main" id="{384A2358-B7CF-6387-AAAA-DC9DE442A3EC}"/>
                  </a:ext>
                </a:extLst>
              </p:cNvPr>
              <p:cNvSpPr>
                <a:spLocks noChangeShapeType="1"/>
              </p:cNvSpPr>
              <p:nvPr/>
            </p:nvSpPr>
            <p:spPr bwMode="auto">
              <a:xfrm>
                <a:off x="5184775" y="3806825"/>
                <a:ext cx="3267075" cy="0"/>
              </a:xfrm>
              <a:prstGeom prst="line">
                <a:avLst/>
              </a:prstGeom>
              <a:noFill/>
              <a:ln w="7938" cap="flat">
                <a:solidFill>
                  <a:srgbClr val="EAF2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7">
                <a:extLst>
                  <a:ext uri="{FF2B5EF4-FFF2-40B4-BE49-F238E27FC236}">
                    <a16:creationId xmlns:a16="http://schemas.microsoft.com/office/drawing/2014/main" id="{1193091A-347E-9C77-AB1B-82E7550C5043}"/>
                  </a:ext>
                </a:extLst>
              </p:cNvPr>
              <p:cNvSpPr>
                <a:spLocks/>
              </p:cNvSpPr>
              <p:nvPr/>
            </p:nvSpPr>
            <p:spPr bwMode="auto">
              <a:xfrm>
                <a:off x="5251450" y="1976438"/>
                <a:ext cx="3138488" cy="1830388"/>
              </a:xfrm>
              <a:custGeom>
                <a:avLst/>
                <a:gdLst>
                  <a:gd name="T0" fmla="*/ 28 w 1428"/>
                  <a:gd name="T1" fmla="*/ 829 h 833"/>
                  <a:gd name="T2" fmla="*/ 56 w 1428"/>
                  <a:gd name="T3" fmla="*/ 825 h 833"/>
                  <a:gd name="T4" fmla="*/ 84 w 1428"/>
                  <a:gd name="T5" fmla="*/ 820 h 833"/>
                  <a:gd name="T6" fmla="*/ 109 w 1428"/>
                  <a:gd name="T7" fmla="*/ 812 h 833"/>
                  <a:gd name="T8" fmla="*/ 134 w 1428"/>
                  <a:gd name="T9" fmla="*/ 799 h 833"/>
                  <a:gd name="T10" fmla="*/ 161 w 1428"/>
                  <a:gd name="T11" fmla="*/ 780 h 833"/>
                  <a:gd name="T12" fmla="*/ 191 w 1428"/>
                  <a:gd name="T13" fmla="*/ 748 h 833"/>
                  <a:gd name="T14" fmla="*/ 210 w 1428"/>
                  <a:gd name="T15" fmla="*/ 722 h 833"/>
                  <a:gd name="T16" fmla="*/ 244 w 1428"/>
                  <a:gd name="T17" fmla="*/ 659 h 833"/>
                  <a:gd name="T18" fmla="*/ 265 w 1428"/>
                  <a:gd name="T19" fmla="*/ 611 h 833"/>
                  <a:gd name="T20" fmla="*/ 297 w 1428"/>
                  <a:gd name="T21" fmla="*/ 521 h 833"/>
                  <a:gd name="T22" fmla="*/ 314 w 1428"/>
                  <a:gd name="T23" fmla="*/ 466 h 833"/>
                  <a:gd name="T24" fmla="*/ 340 w 1428"/>
                  <a:gd name="T25" fmla="*/ 378 h 833"/>
                  <a:gd name="T26" fmla="*/ 365 w 1428"/>
                  <a:gd name="T27" fmla="*/ 292 h 833"/>
                  <a:gd name="T28" fmla="*/ 380 w 1428"/>
                  <a:gd name="T29" fmla="*/ 241 h 833"/>
                  <a:gd name="T30" fmla="*/ 398 w 1428"/>
                  <a:gd name="T31" fmla="*/ 181 h 833"/>
                  <a:gd name="T32" fmla="*/ 414 w 1428"/>
                  <a:gd name="T33" fmla="*/ 131 h 833"/>
                  <a:gd name="T34" fmla="*/ 432 w 1428"/>
                  <a:gd name="T35" fmla="*/ 84 h 833"/>
                  <a:gd name="T36" fmla="*/ 454 w 1428"/>
                  <a:gd name="T37" fmla="*/ 39 h 833"/>
                  <a:gd name="T38" fmla="*/ 470 w 1428"/>
                  <a:gd name="T39" fmla="*/ 15 h 833"/>
                  <a:gd name="T40" fmla="*/ 491 w 1428"/>
                  <a:gd name="T41" fmla="*/ 1 h 833"/>
                  <a:gd name="T42" fmla="*/ 509 w 1428"/>
                  <a:gd name="T43" fmla="*/ 2 h 833"/>
                  <a:gd name="T44" fmla="*/ 534 w 1428"/>
                  <a:gd name="T45" fmla="*/ 25 h 833"/>
                  <a:gd name="T46" fmla="*/ 559 w 1428"/>
                  <a:gd name="T47" fmla="*/ 71 h 833"/>
                  <a:gd name="T48" fmla="*/ 591 w 1428"/>
                  <a:gd name="T49" fmla="*/ 157 h 833"/>
                  <a:gd name="T50" fmla="*/ 607 w 1428"/>
                  <a:gd name="T51" fmla="*/ 209 h 833"/>
                  <a:gd name="T52" fmla="*/ 622 w 1428"/>
                  <a:gd name="T53" fmla="*/ 259 h 833"/>
                  <a:gd name="T54" fmla="*/ 641 w 1428"/>
                  <a:gd name="T55" fmla="*/ 327 h 833"/>
                  <a:gd name="T56" fmla="*/ 666 w 1428"/>
                  <a:gd name="T57" fmla="*/ 413 h 833"/>
                  <a:gd name="T58" fmla="*/ 686 w 1428"/>
                  <a:gd name="T59" fmla="*/ 481 h 833"/>
                  <a:gd name="T60" fmla="*/ 720 w 1428"/>
                  <a:gd name="T61" fmla="*/ 581 h 833"/>
                  <a:gd name="T62" fmla="*/ 743 w 1428"/>
                  <a:gd name="T63" fmla="*/ 640 h 833"/>
                  <a:gd name="T64" fmla="*/ 766 w 1428"/>
                  <a:gd name="T65" fmla="*/ 688 h 833"/>
                  <a:gd name="T66" fmla="*/ 792 w 1428"/>
                  <a:gd name="T67" fmla="*/ 731 h 833"/>
                  <a:gd name="T68" fmla="*/ 813 w 1428"/>
                  <a:gd name="T69" fmla="*/ 758 h 833"/>
                  <a:gd name="T70" fmla="*/ 842 w 1428"/>
                  <a:gd name="T71" fmla="*/ 785 h 833"/>
                  <a:gd name="T72" fmla="*/ 860 w 1428"/>
                  <a:gd name="T73" fmla="*/ 798 h 833"/>
                  <a:gd name="T74" fmla="*/ 872 w 1428"/>
                  <a:gd name="T75" fmla="*/ 805 h 833"/>
                  <a:gd name="T76" fmla="*/ 890 w 1428"/>
                  <a:gd name="T77" fmla="*/ 813 h 833"/>
                  <a:gd name="T78" fmla="*/ 905 w 1428"/>
                  <a:gd name="T79" fmla="*/ 818 h 833"/>
                  <a:gd name="T80" fmla="*/ 925 w 1428"/>
                  <a:gd name="T81" fmla="*/ 823 h 833"/>
                  <a:gd name="T82" fmla="*/ 965 w 1428"/>
                  <a:gd name="T83" fmla="*/ 828 h 833"/>
                  <a:gd name="T84" fmla="*/ 991 w 1428"/>
                  <a:gd name="T85" fmla="*/ 830 h 833"/>
                  <a:gd name="T86" fmla="*/ 1018 w 1428"/>
                  <a:gd name="T87" fmla="*/ 831 h 833"/>
                  <a:gd name="T88" fmla="*/ 1036 w 1428"/>
                  <a:gd name="T89" fmla="*/ 832 h 833"/>
                  <a:gd name="T90" fmla="*/ 1053 w 1428"/>
                  <a:gd name="T91" fmla="*/ 832 h 833"/>
                  <a:gd name="T92" fmla="*/ 1074 w 1428"/>
                  <a:gd name="T93" fmla="*/ 832 h 833"/>
                  <a:gd name="T94" fmla="*/ 1104 w 1428"/>
                  <a:gd name="T95" fmla="*/ 832 h 833"/>
                  <a:gd name="T96" fmla="*/ 1137 w 1428"/>
                  <a:gd name="T97" fmla="*/ 833 h 833"/>
                  <a:gd name="T98" fmla="*/ 1167 w 1428"/>
                  <a:gd name="T99" fmla="*/ 833 h 833"/>
                  <a:gd name="T100" fmla="*/ 1184 w 1428"/>
                  <a:gd name="T101" fmla="*/ 833 h 833"/>
                  <a:gd name="T102" fmla="*/ 1206 w 1428"/>
                  <a:gd name="T103" fmla="*/ 833 h 833"/>
                  <a:gd name="T104" fmla="*/ 1227 w 1428"/>
                  <a:gd name="T105" fmla="*/ 833 h 833"/>
                  <a:gd name="T106" fmla="*/ 1258 w 1428"/>
                  <a:gd name="T107" fmla="*/ 833 h 833"/>
                  <a:gd name="T108" fmla="*/ 1281 w 1428"/>
                  <a:gd name="T109" fmla="*/ 833 h 833"/>
                  <a:gd name="T110" fmla="*/ 1305 w 1428"/>
                  <a:gd name="T111" fmla="*/ 833 h 833"/>
                  <a:gd name="T112" fmla="*/ 1328 w 1428"/>
                  <a:gd name="T113" fmla="*/ 833 h 833"/>
                  <a:gd name="T114" fmla="*/ 1346 w 1428"/>
                  <a:gd name="T115" fmla="*/ 833 h 833"/>
                  <a:gd name="T116" fmla="*/ 1366 w 1428"/>
                  <a:gd name="T117" fmla="*/ 833 h 833"/>
                  <a:gd name="T118" fmla="*/ 1393 w 1428"/>
                  <a:gd name="T119" fmla="*/ 833 h 833"/>
                  <a:gd name="T120" fmla="*/ 1404 w 1428"/>
                  <a:gd name="T121" fmla="*/ 833 h 833"/>
                  <a:gd name="T122" fmla="*/ 1422 w 1428"/>
                  <a:gd name="T123"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1"/>
                    </a:moveTo>
                    <a:lnTo>
                      <a:pt x="3" y="830"/>
                    </a:lnTo>
                    <a:lnTo>
                      <a:pt x="5" y="830"/>
                    </a:lnTo>
                    <a:lnTo>
                      <a:pt x="8" y="830"/>
                    </a:lnTo>
                    <a:lnTo>
                      <a:pt x="9" y="830"/>
                    </a:lnTo>
                    <a:lnTo>
                      <a:pt x="10" y="830"/>
                    </a:lnTo>
                    <a:lnTo>
                      <a:pt x="12" y="830"/>
                    </a:lnTo>
                    <a:lnTo>
                      <a:pt x="13" y="830"/>
                    </a:lnTo>
                    <a:lnTo>
                      <a:pt x="13" y="830"/>
                    </a:lnTo>
                    <a:lnTo>
                      <a:pt x="16" y="830"/>
                    </a:lnTo>
                    <a:lnTo>
                      <a:pt x="18" y="829"/>
                    </a:lnTo>
                    <a:lnTo>
                      <a:pt x="20" y="829"/>
                    </a:lnTo>
                    <a:lnTo>
                      <a:pt x="24" y="829"/>
                    </a:lnTo>
                    <a:lnTo>
                      <a:pt x="26" y="829"/>
                    </a:lnTo>
                    <a:lnTo>
                      <a:pt x="27" y="829"/>
                    </a:lnTo>
                    <a:lnTo>
                      <a:pt x="28" y="829"/>
                    </a:lnTo>
                    <a:lnTo>
                      <a:pt x="28" y="829"/>
                    </a:lnTo>
                    <a:lnTo>
                      <a:pt x="30" y="829"/>
                    </a:lnTo>
                    <a:lnTo>
                      <a:pt x="30" y="829"/>
                    </a:lnTo>
                    <a:lnTo>
                      <a:pt x="31" y="828"/>
                    </a:lnTo>
                    <a:lnTo>
                      <a:pt x="35" y="828"/>
                    </a:lnTo>
                    <a:lnTo>
                      <a:pt x="35" y="828"/>
                    </a:lnTo>
                    <a:lnTo>
                      <a:pt x="35" y="828"/>
                    </a:lnTo>
                    <a:lnTo>
                      <a:pt x="37" y="828"/>
                    </a:lnTo>
                    <a:lnTo>
                      <a:pt x="39" y="828"/>
                    </a:lnTo>
                    <a:lnTo>
                      <a:pt x="43" y="827"/>
                    </a:lnTo>
                    <a:lnTo>
                      <a:pt x="47" y="827"/>
                    </a:lnTo>
                    <a:lnTo>
                      <a:pt x="49" y="826"/>
                    </a:lnTo>
                    <a:lnTo>
                      <a:pt x="50" y="826"/>
                    </a:lnTo>
                    <a:lnTo>
                      <a:pt x="51" y="826"/>
                    </a:lnTo>
                    <a:lnTo>
                      <a:pt x="51" y="826"/>
                    </a:lnTo>
                    <a:lnTo>
                      <a:pt x="56" y="825"/>
                    </a:lnTo>
                    <a:lnTo>
                      <a:pt x="56" y="825"/>
                    </a:lnTo>
                    <a:lnTo>
                      <a:pt x="57" y="825"/>
                    </a:lnTo>
                    <a:lnTo>
                      <a:pt x="59" y="825"/>
                    </a:lnTo>
                    <a:lnTo>
                      <a:pt x="64" y="824"/>
                    </a:lnTo>
                    <a:lnTo>
                      <a:pt x="64" y="824"/>
                    </a:lnTo>
                    <a:lnTo>
                      <a:pt x="67" y="824"/>
                    </a:lnTo>
                    <a:lnTo>
                      <a:pt x="67" y="823"/>
                    </a:lnTo>
                    <a:lnTo>
                      <a:pt x="67" y="823"/>
                    </a:lnTo>
                    <a:lnTo>
                      <a:pt x="68" y="823"/>
                    </a:lnTo>
                    <a:lnTo>
                      <a:pt x="71" y="823"/>
                    </a:lnTo>
                    <a:lnTo>
                      <a:pt x="72" y="823"/>
                    </a:lnTo>
                    <a:lnTo>
                      <a:pt x="73" y="822"/>
                    </a:lnTo>
                    <a:lnTo>
                      <a:pt x="74" y="822"/>
                    </a:lnTo>
                    <a:lnTo>
                      <a:pt x="75" y="822"/>
                    </a:lnTo>
                    <a:lnTo>
                      <a:pt x="83" y="820"/>
                    </a:lnTo>
                    <a:lnTo>
                      <a:pt x="84" y="820"/>
                    </a:lnTo>
                    <a:lnTo>
                      <a:pt x="85" y="819"/>
                    </a:lnTo>
                    <a:lnTo>
                      <a:pt x="86" y="819"/>
                    </a:lnTo>
                    <a:lnTo>
                      <a:pt x="87" y="819"/>
                    </a:lnTo>
                    <a:lnTo>
                      <a:pt x="88" y="819"/>
                    </a:lnTo>
                    <a:lnTo>
                      <a:pt x="90" y="818"/>
                    </a:lnTo>
                    <a:lnTo>
                      <a:pt x="90" y="818"/>
                    </a:lnTo>
                    <a:lnTo>
                      <a:pt x="92" y="818"/>
                    </a:lnTo>
                    <a:lnTo>
                      <a:pt x="94" y="817"/>
                    </a:lnTo>
                    <a:lnTo>
                      <a:pt x="95" y="817"/>
                    </a:lnTo>
                    <a:lnTo>
                      <a:pt x="97" y="816"/>
                    </a:lnTo>
                    <a:lnTo>
                      <a:pt x="99" y="815"/>
                    </a:lnTo>
                    <a:lnTo>
                      <a:pt x="100" y="815"/>
                    </a:lnTo>
                    <a:lnTo>
                      <a:pt x="101" y="815"/>
                    </a:lnTo>
                    <a:lnTo>
                      <a:pt x="103" y="814"/>
                    </a:lnTo>
                    <a:lnTo>
                      <a:pt x="106" y="813"/>
                    </a:lnTo>
                    <a:lnTo>
                      <a:pt x="109" y="812"/>
                    </a:lnTo>
                    <a:lnTo>
                      <a:pt x="110" y="811"/>
                    </a:lnTo>
                    <a:lnTo>
                      <a:pt x="111" y="811"/>
                    </a:lnTo>
                    <a:lnTo>
                      <a:pt x="112" y="811"/>
                    </a:lnTo>
                    <a:lnTo>
                      <a:pt x="116" y="809"/>
                    </a:lnTo>
                    <a:lnTo>
                      <a:pt x="116" y="809"/>
                    </a:lnTo>
                    <a:lnTo>
                      <a:pt x="117" y="808"/>
                    </a:lnTo>
                    <a:lnTo>
                      <a:pt x="118" y="808"/>
                    </a:lnTo>
                    <a:lnTo>
                      <a:pt x="119" y="808"/>
                    </a:lnTo>
                    <a:lnTo>
                      <a:pt x="119" y="807"/>
                    </a:lnTo>
                    <a:lnTo>
                      <a:pt x="121" y="807"/>
                    </a:lnTo>
                    <a:lnTo>
                      <a:pt x="123" y="805"/>
                    </a:lnTo>
                    <a:lnTo>
                      <a:pt x="129" y="802"/>
                    </a:lnTo>
                    <a:lnTo>
                      <a:pt x="130" y="802"/>
                    </a:lnTo>
                    <a:lnTo>
                      <a:pt x="130" y="802"/>
                    </a:lnTo>
                    <a:lnTo>
                      <a:pt x="131" y="801"/>
                    </a:lnTo>
                    <a:lnTo>
                      <a:pt x="134" y="799"/>
                    </a:lnTo>
                    <a:lnTo>
                      <a:pt x="138" y="797"/>
                    </a:lnTo>
                    <a:lnTo>
                      <a:pt x="139" y="797"/>
                    </a:lnTo>
                    <a:lnTo>
                      <a:pt x="139" y="797"/>
                    </a:lnTo>
                    <a:lnTo>
                      <a:pt x="139" y="796"/>
                    </a:lnTo>
                    <a:lnTo>
                      <a:pt x="144" y="793"/>
                    </a:lnTo>
                    <a:lnTo>
                      <a:pt x="146" y="791"/>
                    </a:lnTo>
                    <a:lnTo>
                      <a:pt x="147" y="791"/>
                    </a:lnTo>
                    <a:lnTo>
                      <a:pt x="147" y="791"/>
                    </a:lnTo>
                    <a:lnTo>
                      <a:pt x="151" y="788"/>
                    </a:lnTo>
                    <a:lnTo>
                      <a:pt x="154" y="786"/>
                    </a:lnTo>
                    <a:lnTo>
                      <a:pt x="154" y="786"/>
                    </a:lnTo>
                    <a:lnTo>
                      <a:pt x="155" y="785"/>
                    </a:lnTo>
                    <a:lnTo>
                      <a:pt x="157" y="783"/>
                    </a:lnTo>
                    <a:lnTo>
                      <a:pt x="159" y="782"/>
                    </a:lnTo>
                    <a:lnTo>
                      <a:pt x="160" y="781"/>
                    </a:lnTo>
                    <a:lnTo>
                      <a:pt x="161" y="780"/>
                    </a:lnTo>
                    <a:lnTo>
                      <a:pt x="162" y="780"/>
                    </a:lnTo>
                    <a:lnTo>
                      <a:pt x="165" y="777"/>
                    </a:lnTo>
                    <a:lnTo>
                      <a:pt x="167" y="775"/>
                    </a:lnTo>
                    <a:lnTo>
                      <a:pt x="169" y="773"/>
                    </a:lnTo>
                    <a:lnTo>
                      <a:pt x="174" y="768"/>
                    </a:lnTo>
                    <a:lnTo>
                      <a:pt x="176" y="766"/>
                    </a:lnTo>
                    <a:lnTo>
                      <a:pt x="176" y="766"/>
                    </a:lnTo>
                    <a:lnTo>
                      <a:pt x="182" y="759"/>
                    </a:lnTo>
                    <a:lnTo>
                      <a:pt x="183" y="758"/>
                    </a:lnTo>
                    <a:lnTo>
                      <a:pt x="184" y="757"/>
                    </a:lnTo>
                    <a:lnTo>
                      <a:pt x="187" y="753"/>
                    </a:lnTo>
                    <a:lnTo>
                      <a:pt x="188" y="752"/>
                    </a:lnTo>
                    <a:lnTo>
                      <a:pt x="189" y="751"/>
                    </a:lnTo>
                    <a:lnTo>
                      <a:pt x="189" y="751"/>
                    </a:lnTo>
                    <a:lnTo>
                      <a:pt x="191" y="749"/>
                    </a:lnTo>
                    <a:lnTo>
                      <a:pt x="191" y="748"/>
                    </a:lnTo>
                    <a:lnTo>
                      <a:pt x="194" y="744"/>
                    </a:lnTo>
                    <a:lnTo>
                      <a:pt x="195" y="743"/>
                    </a:lnTo>
                    <a:lnTo>
                      <a:pt x="195" y="743"/>
                    </a:lnTo>
                    <a:lnTo>
                      <a:pt x="196" y="742"/>
                    </a:lnTo>
                    <a:lnTo>
                      <a:pt x="197" y="741"/>
                    </a:lnTo>
                    <a:lnTo>
                      <a:pt x="198" y="740"/>
                    </a:lnTo>
                    <a:lnTo>
                      <a:pt x="198" y="739"/>
                    </a:lnTo>
                    <a:lnTo>
                      <a:pt x="200" y="737"/>
                    </a:lnTo>
                    <a:lnTo>
                      <a:pt x="200" y="736"/>
                    </a:lnTo>
                    <a:lnTo>
                      <a:pt x="203" y="733"/>
                    </a:lnTo>
                    <a:lnTo>
                      <a:pt x="204" y="731"/>
                    </a:lnTo>
                    <a:lnTo>
                      <a:pt x="205" y="729"/>
                    </a:lnTo>
                    <a:lnTo>
                      <a:pt x="207" y="727"/>
                    </a:lnTo>
                    <a:lnTo>
                      <a:pt x="209" y="724"/>
                    </a:lnTo>
                    <a:lnTo>
                      <a:pt x="210" y="723"/>
                    </a:lnTo>
                    <a:lnTo>
                      <a:pt x="210" y="722"/>
                    </a:lnTo>
                    <a:lnTo>
                      <a:pt x="210" y="722"/>
                    </a:lnTo>
                    <a:lnTo>
                      <a:pt x="211" y="721"/>
                    </a:lnTo>
                    <a:lnTo>
                      <a:pt x="211" y="721"/>
                    </a:lnTo>
                    <a:lnTo>
                      <a:pt x="214" y="715"/>
                    </a:lnTo>
                    <a:lnTo>
                      <a:pt x="219" y="708"/>
                    </a:lnTo>
                    <a:lnTo>
                      <a:pt x="222" y="703"/>
                    </a:lnTo>
                    <a:lnTo>
                      <a:pt x="222" y="702"/>
                    </a:lnTo>
                    <a:lnTo>
                      <a:pt x="226" y="696"/>
                    </a:lnTo>
                    <a:lnTo>
                      <a:pt x="232" y="683"/>
                    </a:lnTo>
                    <a:lnTo>
                      <a:pt x="233" y="682"/>
                    </a:lnTo>
                    <a:lnTo>
                      <a:pt x="239" y="670"/>
                    </a:lnTo>
                    <a:lnTo>
                      <a:pt x="239" y="669"/>
                    </a:lnTo>
                    <a:lnTo>
                      <a:pt x="241" y="666"/>
                    </a:lnTo>
                    <a:lnTo>
                      <a:pt x="242" y="663"/>
                    </a:lnTo>
                    <a:lnTo>
                      <a:pt x="244" y="659"/>
                    </a:lnTo>
                    <a:lnTo>
                      <a:pt x="244" y="659"/>
                    </a:lnTo>
                    <a:lnTo>
                      <a:pt x="247" y="654"/>
                    </a:lnTo>
                    <a:lnTo>
                      <a:pt x="248" y="651"/>
                    </a:lnTo>
                    <a:lnTo>
                      <a:pt x="248" y="650"/>
                    </a:lnTo>
                    <a:lnTo>
                      <a:pt x="249" y="649"/>
                    </a:lnTo>
                    <a:lnTo>
                      <a:pt x="251" y="645"/>
                    </a:lnTo>
                    <a:lnTo>
                      <a:pt x="251" y="645"/>
                    </a:lnTo>
                    <a:lnTo>
                      <a:pt x="251" y="645"/>
                    </a:lnTo>
                    <a:lnTo>
                      <a:pt x="253" y="640"/>
                    </a:lnTo>
                    <a:lnTo>
                      <a:pt x="254" y="636"/>
                    </a:lnTo>
                    <a:lnTo>
                      <a:pt x="255" y="635"/>
                    </a:lnTo>
                    <a:lnTo>
                      <a:pt x="256" y="632"/>
                    </a:lnTo>
                    <a:lnTo>
                      <a:pt x="257" y="629"/>
                    </a:lnTo>
                    <a:lnTo>
                      <a:pt x="259" y="625"/>
                    </a:lnTo>
                    <a:lnTo>
                      <a:pt x="263" y="615"/>
                    </a:lnTo>
                    <a:lnTo>
                      <a:pt x="263" y="615"/>
                    </a:lnTo>
                    <a:lnTo>
                      <a:pt x="265" y="611"/>
                    </a:lnTo>
                    <a:lnTo>
                      <a:pt x="265" y="610"/>
                    </a:lnTo>
                    <a:lnTo>
                      <a:pt x="271" y="594"/>
                    </a:lnTo>
                    <a:lnTo>
                      <a:pt x="271" y="594"/>
                    </a:lnTo>
                    <a:lnTo>
                      <a:pt x="272" y="593"/>
                    </a:lnTo>
                    <a:lnTo>
                      <a:pt x="273" y="589"/>
                    </a:lnTo>
                    <a:lnTo>
                      <a:pt x="277" y="580"/>
                    </a:lnTo>
                    <a:lnTo>
                      <a:pt x="278" y="576"/>
                    </a:lnTo>
                    <a:lnTo>
                      <a:pt x="280" y="570"/>
                    </a:lnTo>
                    <a:lnTo>
                      <a:pt x="280" y="570"/>
                    </a:lnTo>
                    <a:lnTo>
                      <a:pt x="281" y="569"/>
                    </a:lnTo>
                    <a:lnTo>
                      <a:pt x="281" y="569"/>
                    </a:lnTo>
                    <a:lnTo>
                      <a:pt x="286" y="553"/>
                    </a:lnTo>
                    <a:lnTo>
                      <a:pt x="292" y="535"/>
                    </a:lnTo>
                    <a:lnTo>
                      <a:pt x="294" y="531"/>
                    </a:lnTo>
                    <a:lnTo>
                      <a:pt x="296" y="525"/>
                    </a:lnTo>
                    <a:lnTo>
                      <a:pt x="297" y="521"/>
                    </a:lnTo>
                    <a:lnTo>
                      <a:pt x="297" y="520"/>
                    </a:lnTo>
                    <a:lnTo>
                      <a:pt x="301" y="508"/>
                    </a:lnTo>
                    <a:lnTo>
                      <a:pt x="302" y="507"/>
                    </a:lnTo>
                    <a:lnTo>
                      <a:pt x="305" y="496"/>
                    </a:lnTo>
                    <a:lnTo>
                      <a:pt x="306" y="494"/>
                    </a:lnTo>
                    <a:lnTo>
                      <a:pt x="306" y="493"/>
                    </a:lnTo>
                    <a:lnTo>
                      <a:pt x="306" y="492"/>
                    </a:lnTo>
                    <a:lnTo>
                      <a:pt x="307" y="491"/>
                    </a:lnTo>
                    <a:lnTo>
                      <a:pt x="307" y="489"/>
                    </a:lnTo>
                    <a:lnTo>
                      <a:pt x="308" y="488"/>
                    </a:lnTo>
                    <a:lnTo>
                      <a:pt x="308" y="487"/>
                    </a:lnTo>
                    <a:lnTo>
                      <a:pt x="313" y="472"/>
                    </a:lnTo>
                    <a:lnTo>
                      <a:pt x="313" y="471"/>
                    </a:lnTo>
                    <a:lnTo>
                      <a:pt x="313" y="470"/>
                    </a:lnTo>
                    <a:lnTo>
                      <a:pt x="314" y="468"/>
                    </a:lnTo>
                    <a:lnTo>
                      <a:pt x="314" y="466"/>
                    </a:lnTo>
                    <a:lnTo>
                      <a:pt x="315" y="463"/>
                    </a:lnTo>
                    <a:lnTo>
                      <a:pt x="318" y="454"/>
                    </a:lnTo>
                    <a:lnTo>
                      <a:pt x="319" y="450"/>
                    </a:lnTo>
                    <a:lnTo>
                      <a:pt x="320" y="449"/>
                    </a:lnTo>
                    <a:lnTo>
                      <a:pt x="322" y="441"/>
                    </a:lnTo>
                    <a:lnTo>
                      <a:pt x="324" y="433"/>
                    </a:lnTo>
                    <a:lnTo>
                      <a:pt x="325" y="431"/>
                    </a:lnTo>
                    <a:lnTo>
                      <a:pt x="327" y="422"/>
                    </a:lnTo>
                    <a:lnTo>
                      <a:pt x="329" y="418"/>
                    </a:lnTo>
                    <a:lnTo>
                      <a:pt x="330" y="413"/>
                    </a:lnTo>
                    <a:lnTo>
                      <a:pt x="334" y="399"/>
                    </a:lnTo>
                    <a:lnTo>
                      <a:pt x="336" y="394"/>
                    </a:lnTo>
                    <a:lnTo>
                      <a:pt x="338" y="387"/>
                    </a:lnTo>
                    <a:lnTo>
                      <a:pt x="338" y="385"/>
                    </a:lnTo>
                    <a:lnTo>
                      <a:pt x="340" y="380"/>
                    </a:lnTo>
                    <a:lnTo>
                      <a:pt x="340" y="378"/>
                    </a:lnTo>
                    <a:lnTo>
                      <a:pt x="341" y="376"/>
                    </a:lnTo>
                    <a:lnTo>
                      <a:pt x="341" y="376"/>
                    </a:lnTo>
                    <a:lnTo>
                      <a:pt x="342" y="373"/>
                    </a:lnTo>
                    <a:lnTo>
                      <a:pt x="342" y="372"/>
                    </a:lnTo>
                    <a:lnTo>
                      <a:pt x="343" y="370"/>
                    </a:lnTo>
                    <a:lnTo>
                      <a:pt x="343" y="369"/>
                    </a:lnTo>
                    <a:lnTo>
                      <a:pt x="344" y="364"/>
                    </a:lnTo>
                    <a:lnTo>
                      <a:pt x="346" y="356"/>
                    </a:lnTo>
                    <a:lnTo>
                      <a:pt x="348" y="352"/>
                    </a:lnTo>
                    <a:lnTo>
                      <a:pt x="356" y="321"/>
                    </a:lnTo>
                    <a:lnTo>
                      <a:pt x="359" y="312"/>
                    </a:lnTo>
                    <a:lnTo>
                      <a:pt x="360" y="311"/>
                    </a:lnTo>
                    <a:lnTo>
                      <a:pt x="360" y="310"/>
                    </a:lnTo>
                    <a:lnTo>
                      <a:pt x="361" y="305"/>
                    </a:lnTo>
                    <a:lnTo>
                      <a:pt x="363" y="299"/>
                    </a:lnTo>
                    <a:lnTo>
                      <a:pt x="365" y="292"/>
                    </a:lnTo>
                    <a:lnTo>
                      <a:pt x="365" y="291"/>
                    </a:lnTo>
                    <a:lnTo>
                      <a:pt x="367" y="285"/>
                    </a:lnTo>
                    <a:lnTo>
                      <a:pt x="367" y="285"/>
                    </a:lnTo>
                    <a:lnTo>
                      <a:pt x="369" y="278"/>
                    </a:lnTo>
                    <a:lnTo>
                      <a:pt x="369" y="277"/>
                    </a:lnTo>
                    <a:lnTo>
                      <a:pt x="370" y="275"/>
                    </a:lnTo>
                    <a:lnTo>
                      <a:pt x="371" y="270"/>
                    </a:lnTo>
                    <a:lnTo>
                      <a:pt x="371" y="269"/>
                    </a:lnTo>
                    <a:lnTo>
                      <a:pt x="372" y="268"/>
                    </a:lnTo>
                    <a:lnTo>
                      <a:pt x="372" y="267"/>
                    </a:lnTo>
                    <a:lnTo>
                      <a:pt x="373" y="262"/>
                    </a:lnTo>
                    <a:lnTo>
                      <a:pt x="375" y="255"/>
                    </a:lnTo>
                    <a:lnTo>
                      <a:pt x="376" y="254"/>
                    </a:lnTo>
                    <a:lnTo>
                      <a:pt x="376" y="251"/>
                    </a:lnTo>
                    <a:lnTo>
                      <a:pt x="379" y="242"/>
                    </a:lnTo>
                    <a:lnTo>
                      <a:pt x="380" y="241"/>
                    </a:lnTo>
                    <a:lnTo>
                      <a:pt x="380" y="240"/>
                    </a:lnTo>
                    <a:lnTo>
                      <a:pt x="383" y="230"/>
                    </a:lnTo>
                    <a:lnTo>
                      <a:pt x="383" y="230"/>
                    </a:lnTo>
                    <a:lnTo>
                      <a:pt x="383" y="228"/>
                    </a:lnTo>
                    <a:lnTo>
                      <a:pt x="386" y="220"/>
                    </a:lnTo>
                    <a:lnTo>
                      <a:pt x="386" y="220"/>
                    </a:lnTo>
                    <a:lnTo>
                      <a:pt x="387" y="217"/>
                    </a:lnTo>
                    <a:lnTo>
                      <a:pt x="389" y="210"/>
                    </a:lnTo>
                    <a:lnTo>
                      <a:pt x="391" y="203"/>
                    </a:lnTo>
                    <a:lnTo>
                      <a:pt x="392" y="200"/>
                    </a:lnTo>
                    <a:lnTo>
                      <a:pt x="392" y="200"/>
                    </a:lnTo>
                    <a:lnTo>
                      <a:pt x="393" y="197"/>
                    </a:lnTo>
                    <a:lnTo>
                      <a:pt x="393" y="197"/>
                    </a:lnTo>
                    <a:lnTo>
                      <a:pt x="394" y="192"/>
                    </a:lnTo>
                    <a:lnTo>
                      <a:pt x="395" y="188"/>
                    </a:lnTo>
                    <a:lnTo>
                      <a:pt x="398" y="181"/>
                    </a:lnTo>
                    <a:lnTo>
                      <a:pt x="402" y="169"/>
                    </a:lnTo>
                    <a:lnTo>
                      <a:pt x="402" y="166"/>
                    </a:lnTo>
                    <a:lnTo>
                      <a:pt x="404" y="162"/>
                    </a:lnTo>
                    <a:lnTo>
                      <a:pt x="404" y="160"/>
                    </a:lnTo>
                    <a:lnTo>
                      <a:pt x="405" y="159"/>
                    </a:lnTo>
                    <a:lnTo>
                      <a:pt x="405" y="159"/>
                    </a:lnTo>
                    <a:lnTo>
                      <a:pt x="405" y="157"/>
                    </a:lnTo>
                    <a:lnTo>
                      <a:pt x="406" y="156"/>
                    </a:lnTo>
                    <a:lnTo>
                      <a:pt x="406" y="154"/>
                    </a:lnTo>
                    <a:lnTo>
                      <a:pt x="411" y="139"/>
                    </a:lnTo>
                    <a:lnTo>
                      <a:pt x="412" y="137"/>
                    </a:lnTo>
                    <a:lnTo>
                      <a:pt x="412" y="137"/>
                    </a:lnTo>
                    <a:lnTo>
                      <a:pt x="413" y="135"/>
                    </a:lnTo>
                    <a:lnTo>
                      <a:pt x="414" y="132"/>
                    </a:lnTo>
                    <a:lnTo>
                      <a:pt x="414" y="131"/>
                    </a:lnTo>
                    <a:lnTo>
                      <a:pt x="414" y="131"/>
                    </a:lnTo>
                    <a:lnTo>
                      <a:pt x="414" y="130"/>
                    </a:lnTo>
                    <a:lnTo>
                      <a:pt x="415" y="129"/>
                    </a:lnTo>
                    <a:lnTo>
                      <a:pt x="415" y="127"/>
                    </a:lnTo>
                    <a:lnTo>
                      <a:pt x="416" y="125"/>
                    </a:lnTo>
                    <a:lnTo>
                      <a:pt x="420" y="116"/>
                    </a:lnTo>
                    <a:lnTo>
                      <a:pt x="421" y="113"/>
                    </a:lnTo>
                    <a:lnTo>
                      <a:pt x="424" y="103"/>
                    </a:lnTo>
                    <a:lnTo>
                      <a:pt x="425" y="100"/>
                    </a:lnTo>
                    <a:lnTo>
                      <a:pt x="428" y="94"/>
                    </a:lnTo>
                    <a:lnTo>
                      <a:pt x="428" y="94"/>
                    </a:lnTo>
                    <a:lnTo>
                      <a:pt x="428" y="93"/>
                    </a:lnTo>
                    <a:lnTo>
                      <a:pt x="430" y="88"/>
                    </a:lnTo>
                    <a:lnTo>
                      <a:pt x="431" y="86"/>
                    </a:lnTo>
                    <a:lnTo>
                      <a:pt x="431" y="86"/>
                    </a:lnTo>
                    <a:lnTo>
                      <a:pt x="431" y="85"/>
                    </a:lnTo>
                    <a:lnTo>
                      <a:pt x="432" y="84"/>
                    </a:lnTo>
                    <a:lnTo>
                      <a:pt x="434" y="79"/>
                    </a:lnTo>
                    <a:lnTo>
                      <a:pt x="434" y="79"/>
                    </a:lnTo>
                    <a:lnTo>
                      <a:pt x="434" y="78"/>
                    </a:lnTo>
                    <a:lnTo>
                      <a:pt x="439" y="67"/>
                    </a:lnTo>
                    <a:lnTo>
                      <a:pt x="441" y="62"/>
                    </a:lnTo>
                    <a:lnTo>
                      <a:pt x="442" y="61"/>
                    </a:lnTo>
                    <a:lnTo>
                      <a:pt x="443" y="58"/>
                    </a:lnTo>
                    <a:lnTo>
                      <a:pt x="444" y="56"/>
                    </a:lnTo>
                    <a:lnTo>
                      <a:pt x="446" y="52"/>
                    </a:lnTo>
                    <a:lnTo>
                      <a:pt x="446" y="52"/>
                    </a:lnTo>
                    <a:lnTo>
                      <a:pt x="448" y="48"/>
                    </a:lnTo>
                    <a:lnTo>
                      <a:pt x="450" y="46"/>
                    </a:lnTo>
                    <a:lnTo>
                      <a:pt x="453" y="40"/>
                    </a:lnTo>
                    <a:lnTo>
                      <a:pt x="453" y="40"/>
                    </a:lnTo>
                    <a:lnTo>
                      <a:pt x="453" y="40"/>
                    </a:lnTo>
                    <a:lnTo>
                      <a:pt x="454" y="39"/>
                    </a:lnTo>
                    <a:lnTo>
                      <a:pt x="454" y="38"/>
                    </a:lnTo>
                    <a:lnTo>
                      <a:pt x="454" y="38"/>
                    </a:lnTo>
                    <a:lnTo>
                      <a:pt x="454" y="38"/>
                    </a:lnTo>
                    <a:lnTo>
                      <a:pt x="454" y="37"/>
                    </a:lnTo>
                    <a:lnTo>
                      <a:pt x="457" y="32"/>
                    </a:lnTo>
                    <a:lnTo>
                      <a:pt x="458" y="32"/>
                    </a:lnTo>
                    <a:lnTo>
                      <a:pt x="458" y="31"/>
                    </a:lnTo>
                    <a:lnTo>
                      <a:pt x="458" y="31"/>
                    </a:lnTo>
                    <a:lnTo>
                      <a:pt x="459" y="30"/>
                    </a:lnTo>
                    <a:lnTo>
                      <a:pt x="463" y="24"/>
                    </a:lnTo>
                    <a:lnTo>
                      <a:pt x="463" y="24"/>
                    </a:lnTo>
                    <a:lnTo>
                      <a:pt x="464" y="23"/>
                    </a:lnTo>
                    <a:lnTo>
                      <a:pt x="466" y="20"/>
                    </a:lnTo>
                    <a:lnTo>
                      <a:pt x="467" y="19"/>
                    </a:lnTo>
                    <a:lnTo>
                      <a:pt x="469" y="17"/>
                    </a:lnTo>
                    <a:lnTo>
                      <a:pt x="470" y="15"/>
                    </a:lnTo>
                    <a:lnTo>
                      <a:pt x="473" y="12"/>
                    </a:lnTo>
                    <a:lnTo>
                      <a:pt x="474" y="11"/>
                    </a:lnTo>
                    <a:lnTo>
                      <a:pt x="474" y="11"/>
                    </a:lnTo>
                    <a:lnTo>
                      <a:pt x="479" y="7"/>
                    </a:lnTo>
                    <a:lnTo>
                      <a:pt x="481" y="5"/>
                    </a:lnTo>
                    <a:lnTo>
                      <a:pt x="481" y="5"/>
                    </a:lnTo>
                    <a:lnTo>
                      <a:pt x="483" y="4"/>
                    </a:lnTo>
                    <a:lnTo>
                      <a:pt x="485" y="3"/>
                    </a:lnTo>
                    <a:lnTo>
                      <a:pt x="486" y="2"/>
                    </a:lnTo>
                    <a:lnTo>
                      <a:pt x="487" y="2"/>
                    </a:lnTo>
                    <a:lnTo>
                      <a:pt x="488" y="2"/>
                    </a:lnTo>
                    <a:lnTo>
                      <a:pt x="489" y="1"/>
                    </a:lnTo>
                    <a:lnTo>
                      <a:pt x="489" y="1"/>
                    </a:lnTo>
                    <a:lnTo>
                      <a:pt x="489" y="1"/>
                    </a:lnTo>
                    <a:lnTo>
                      <a:pt x="491" y="1"/>
                    </a:lnTo>
                    <a:lnTo>
                      <a:pt x="491" y="1"/>
                    </a:lnTo>
                    <a:lnTo>
                      <a:pt x="493" y="0"/>
                    </a:lnTo>
                    <a:lnTo>
                      <a:pt x="495" y="0"/>
                    </a:lnTo>
                    <a:lnTo>
                      <a:pt x="495" y="0"/>
                    </a:lnTo>
                    <a:lnTo>
                      <a:pt x="495" y="0"/>
                    </a:lnTo>
                    <a:lnTo>
                      <a:pt x="495" y="0"/>
                    </a:lnTo>
                    <a:lnTo>
                      <a:pt x="496" y="0"/>
                    </a:lnTo>
                    <a:lnTo>
                      <a:pt x="496" y="0"/>
                    </a:lnTo>
                    <a:lnTo>
                      <a:pt x="496" y="0"/>
                    </a:lnTo>
                    <a:lnTo>
                      <a:pt x="497" y="0"/>
                    </a:lnTo>
                    <a:lnTo>
                      <a:pt x="498" y="0"/>
                    </a:lnTo>
                    <a:lnTo>
                      <a:pt x="502" y="0"/>
                    </a:lnTo>
                    <a:lnTo>
                      <a:pt x="503" y="0"/>
                    </a:lnTo>
                    <a:lnTo>
                      <a:pt x="505" y="1"/>
                    </a:lnTo>
                    <a:lnTo>
                      <a:pt x="506" y="1"/>
                    </a:lnTo>
                    <a:lnTo>
                      <a:pt x="506" y="1"/>
                    </a:lnTo>
                    <a:lnTo>
                      <a:pt x="509" y="2"/>
                    </a:lnTo>
                    <a:lnTo>
                      <a:pt x="510" y="2"/>
                    </a:lnTo>
                    <a:lnTo>
                      <a:pt x="511" y="3"/>
                    </a:lnTo>
                    <a:lnTo>
                      <a:pt x="511" y="3"/>
                    </a:lnTo>
                    <a:lnTo>
                      <a:pt x="514" y="5"/>
                    </a:lnTo>
                    <a:lnTo>
                      <a:pt x="515" y="6"/>
                    </a:lnTo>
                    <a:lnTo>
                      <a:pt x="516" y="6"/>
                    </a:lnTo>
                    <a:lnTo>
                      <a:pt x="520" y="10"/>
                    </a:lnTo>
                    <a:lnTo>
                      <a:pt x="520" y="10"/>
                    </a:lnTo>
                    <a:lnTo>
                      <a:pt x="525" y="14"/>
                    </a:lnTo>
                    <a:lnTo>
                      <a:pt x="525" y="14"/>
                    </a:lnTo>
                    <a:lnTo>
                      <a:pt x="526" y="15"/>
                    </a:lnTo>
                    <a:lnTo>
                      <a:pt x="526" y="16"/>
                    </a:lnTo>
                    <a:lnTo>
                      <a:pt x="528" y="17"/>
                    </a:lnTo>
                    <a:lnTo>
                      <a:pt x="529" y="19"/>
                    </a:lnTo>
                    <a:lnTo>
                      <a:pt x="531" y="21"/>
                    </a:lnTo>
                    <a:lnTo>
                      <a:pt x="534" y="25"/>
                    </a:lnTo>
                    <a:lnTo>
                      <a:pt x="535" y="27"/>
                    </a:lnTo>
                    <a:lnTo>
                      <a:pt x="538" y="31"/>
                    </a:lnTo>
                    <a:lnTo>
                      <a:pt x="540" y="35"/>
                    </a:lnTo>
                    <a:lnTo>
                      <a:pt x="541" y="36"/>
                    </a:lnTo>
                    <a:lnTo>
                      <a:pt x="543" y="40"/>
                    </a:lnTo>
                    <a:lnTo>
                      <a:pt x="547" y="47"/>
                    </a:lnTo>
                    <a:lnTo>
                      <a:pt x="547" y="47"/>
                    </a:lnTo>
                    <a:lnTo>
                      <a:pt x="549" y="50"/>
                    </a:lnTo>
                    <a:lnTo>
                      <a:pt x="549" y="50"/>
                    </a:lnTo>
                    <a:lnTo>
                      <a:pt x="550" y="52"/>
                    </a:lnTo>
                    <a:lnTo>
                      <a:pt x="551" y="54"/>
                    </a:lnTo>
                    <a:lnTo>
                      <a:pt x="551" y="55"/>
                    </a:lnTo>
                    <a:lnTo>
                      <a:pt x="554" y="61"/>
                    </a:lnTo>
                    <a:lnTo>
                      <a:pt x="558" y="69"/>
                    </a:lnTo>
                    <a:lnTo>
                      <a:pt x="558" y="69"/>
                    </a:lnTo>
                    <a:lnTo>
                      <a:pt x="559" y="71"/>
                    </a:lnTo>
                    <a:lnTo>
                      <a:pt x="560" y="75"/>
                    </a:lnTo>
                    <a:lnTo>
                      <a:pt x="561" y="77"/>
                    </a:lnTo>
                    <a:lnTo>
                      <a:pt x="562" y="79"/>
                    </a:lnTo>
                    <a:lnTo>
                      <a:pt x="564" y="83"/>
                    </a:lnTo>
                    <a:lnTo>
                      <a:pt x="566" y="89"/>
                    </a:lnTo>
                    <a:lnTo>
                      <a:pt x="567" y="91"/>
                    </a:lnTo>
                    <a:lnTo>
                      <a:pt x="569" y="97"/>
                    </a:lnTo>
                    <a:lnTo>
                      <a:pt x="574" y="109"/>
                    </a:lnTo>
                    <a:lnTo>
                      <a:pt x="575" y="110"/>
                    </a:lnTo>
                    <a:lnTo>
                      <a:pt x="577" y="117"/>
                    </a:lnTo>
                    <a:lnTo>
                      <a:pt x="578" y="118"/>
                    </a:lnTo>
                    <a:lnTo>
                      <a:pt x="580" y="125"/>
                    </a:lnTo>
                    <a:lnTo>
                      <a:pt x="584" y="138"/>
                    </a:lnTo>
                    <a:lnTo>
                      <a:pt x="586" y="142"/>
                    </a:lnTo>
                    <a:lnTo>
                      <a:pt x="588" y="149"/>
                    </a:lnTo>
                    <a:lnTo>
                      <a:pt x="591" y="157"/>
                    </a:lnTo>
                    <a:lnTo>
                      <a:pt x="591" y="157"/>
                    </a:lnTo>
                    <a:lnTo>
                      <a:pt x="591" y="159"/>
                    </a:lnTo>
                    <a:lnTo>
                      <a:pt x="592" y="162"/>
                    </a:lnTo>
                    <a:lnTo>
                      <a:pt x="593" y="163"/>
                    </a:lnTo>
                    <a:lnTo>
                      <a:pt x="594" y="166"/>
                    </a:lnTo>
                    <a:lnTo>
                      <a:pt x="594" y="167"/>
                    </a:lnTo>
                    <a:lnTo>
                      <a:pt x="594" y="168"/>
                    </a:lnTo>
                    <a:lnTo>
                      <a:pt x="596" y="172"/>
                    </a:lnTo>
                    <a:lnTo>
                      <a:pt x="598" y="180"/>
                    </a:lnTo>
                    <a:lnTo>
                      <a:pt x="599" y="184"/>
                    </a:lnTo>
                    <a:lnTo>
                      <a:pt x="601" y="188"/>
                    </a:lnTo>
                    <a:lnTo>
                      <a:pt x="601" y="190"/>
                    </a:lnTo>
                    <a:lnTo>
                      <a:pt x="603" y="196"/>
                    </a:lnTo>
                    <a:lnTo>
                      <a:pt x="604" y="197"/>
                    </a:lnTo>
                    <a:lnTo>
                      <a:pt x="605" y="203"/>
                    </a:lnTo>
                    <a:lnTo>
                      <a:pt x="607" y="209"/>
                    </a:lnTo>
                    <a:lnTo>
                      <a:pt x="607" y="209"/>
                    </a:lnTo>
                    <a:lnTo>
                      <a:pt x="608" y="211"/>
                    </a:lnTo>
                    <a:lnTo>
                      <a:pt x="608" y="213"/>
                    </a:lnTo>
                    <a:lnTo>
                      <a:pt x="609" y="217"/>
                    </a:lnTo>
                    <a:lnTo>
                      <a:pt x="611" y="222"/>
                    </a:lnTo>
                    <a:lnTo>
                      <a:pt x="612" y="226"/>
                    </a:lnTo>
                    <a:lnTo>
                      <a:pt x="613" y="230"/>
                    </a:lnTo>
                    <a:lnTo>
                      <a:pt x="614" y="234"/>
                    </a:lnTo>
                    <a:lnTo>
                      <a:pt x="616" y="238"/>
                    </a:lnTo>
                    <a:lnTo>
                      <a:pt x="616" y="239"/>
                    </a:lnTo>
                    <a:lnTo>
                      <a:pt x="617" y="241"/>
                    </a:lnTo>
                    <a:lnTo>
                      <a:pt x="618" y="245"/>
                    </a:lnTo>
                    <a:lnTo>
                      <a:pt x="620" y="253"/>
                    </a:lnTo>
                    <a:lnTo>
                      <a:pt x="621" y="256"/>
                    </a:lnTo>
                    <a:lnTo>
                      <a:pt x="621" y="256"/>
                    </a:lnTo>
                    <a:lnTo>
                      <a:pt x="622" y="259"/>
                    </a:lnTo>
                    <a:lnTo>
                      <a:pt x="625" y="269"/>
                    </a:lnTo>
                    <a:lnTo>
                      <a:pt x="626" y="272"/>
                    </a:lnTo>
                    <a:lnTo>
                      <a:pt x="627" y="278"/>
                    </a:lnTo>
                    <a:lnTo>
                      <a:pt x="629" y="284"/>
                    </a:lnTo>
                    <a:lnTo>
                      <a:pt x="630" y="287"/>
                    </a:lnTo>
                    <a:lnTo>
                      <a:pt x="630" y="288"/>
                    </a:lnTo>
                    <a:lnTo>
                      <a:pt x="633" y="299"/>
                    </a:lnTo>
                    <a:lnTo>
                      <a:pt x="633" y="299"/>
                    </a:lnTo>
                    <a:lnTo>
                      <a:pt x="634" y="300"/>
                    </a:lnTo>
                    <a:lnTo>
                      <a:pt x="634" y="302"/>
                    </a:lnTo>
                    <a:lnTo>
                      <a:pt x="638" y="314"/>
                    </a:lnTo>
                    <a:lnTo>
                      <a:pt x="638" y="315"/>
                    </a:lnTo>
                    <a:lnTo>
                      <a:pt x="639" y="318"/>
                    </a:lnTo>
                    <a:lnTo>
                      <a:pt x="639" y="319"/>
                    </a:lnTo>
                    <a:lnTo>
                      <a:pt x="640" y="323"/>
                    </a:lnTo>
                    <a:lnTo>
                      <a:pt x="641" y="327"/>
                    </a:lnTo>
                    <a:lnTo>
                      <a:pt x="641" y="328"/>
                    </a:lnTo>
                    <a:lnTo>
                      <a:pt x="644" y="337"/>
                    </a:lnTo>
                    <a:lnTo>
                      <a:pt x="644" y="338"/>
                    </a:lnTo>
                    <a:lnTo>
                      <a:pt x="645" y="339"/>
                    </a:lnTo>
                    <a:lnTo>
                      <a:pt x="649" y="353"/>
                    </a:lnTo>
                    <a:lnTo>
                      <a:pt x="650" y="357"/>
                    </a:lnTo>
                    <a:lnTo>
                      <a:pt x="652" y="364"/>
                    </a:lnTo>
                    <a:lnTo>
                      <a:pt x="652" y="364"/>
                    </a:lnTo>
                    <a:lnTo>
                      <a:pt x="655" y="376"/>
                    </a:lnTo>
                    <a:lnTo>
                      <a:pt x="659" y="390"/>
                    </a:lnTo>
                    <a:lnTo>
                      <a:pt x="661" y="395"/>
                    </a:lnTo>
                    <a:lnTo>
                      <a:pt x="662" y="398"/>
                    </a:lnTo>
                    <a:lnTo>
                      <a:pt x="663" y="404"/>
                    </a:lnTo>
                    <a:lnTo>
                      <a:pt x="664" y="405"/>
                    </a:lnTo>
                    <a:lnTo>
                      <a:pt x="664" y="406"/>
                    </a:lnTo>
                    <a:lnTo>
                      <a:pt x="666" y="413"/>
                    </a:lnTo>
                    <a:lnTo>
                      <a:pt x="668" y="421"/>
                    </a:lnTo>
                    <a:lnTo>
                      <a:pt x="668" y="421"/>
                    </a:lnTo>
                    <a:lnTo>
                      <a:pt x="672" y="433"/>
                    </a:lnTo>
                    <a:lnTo>
                      <a:pt x="674" y="441"/>
                    </a:lnTo>
                    <a:lnTo>
                      <a:pt x="675" y="442"/>
                    </a:lnTo>
                    <a:lnTo>
                      <a:pt x="676" y="448"/>
                    </a:lnTo>
                    <a:lnTo>
                      <a:pt x="677" y="451"/>
                    </a:lnTo>
                    <a:lnTo>
                      <a:pt x="678" y="453"/>
                    </a:lnTo>
                    <a:lnTo>
                      <a:pt x="679" y="457"/>
                    </a:lnTo>
                    <a:lnTo>
                      <a:pt x="680" y="459"/>
                    </a:lnTo>
                    <a:lnTo>
                      <a:pt x="680" y="461"/>
                    </a:lnTo>
                    <a:lnTo>
                      <a:pt x="680" y="461"/>
                    </a:lnTo>
                    <a:lnTo>
                      <a:pt x="681" y="464"/>
                    </a:lnTo>
                    <a:lnTo>
                      <a:pt x="683" y="469"/>
                    </a:lnTo>
                    <a:lnTo>
                      <a:pt x="685" y="478"/>
                    </a:lnTo>
                    <a:lnTo>
                      <a:pt x="686" y="481"/>
                    </a:lnTo>
                    <a:lnTo>
                      <a:pt x="688" y="488"/>
                    </a:lnTo>
                    <a:lnTo>
                      <a:pt x="691" y="495"/>
                    </a:lnTo>
                    <a:lnTo>
                      <a:pt x="693" y="502"/>
                    </a:lnTo>
                    <a:lnTo>
                      <a:pt x="693" y="502"/>
                    </a:lnTo>
                    <a:lnTo>
                      <a:pt x="694" y="507"/>
                    </a:lnTo>
                    <a:lnTo>
                      <a:pt x="699" y="522"/>
                    </a:lnTo>
                    <a:lnTo>
                      <a:pt x="703" y="532"/>
                    </a:lnTo>
                    <a:lnTo>
                      <a:pt x="706" y="542"/>
                    </a:lnTo>
                    <a:lnTo>
                      <a:pt x="706" y="543"/>
                    </a:lnTo>
                    <a:lnTo>
                      <a:pt x="708" y="548"/>
                    </a:lnTo>
                    <a:lnTo>
                      <a:pt x="712" y="559"/>
                    </a:lnTo>
                    <a:lnTo>
                      <a:pt x="714" y="565"/>
                    </a:lnTo>
                    <a:lnTo>
                      <a:pt x="714" y="566"/>
                    </a:lnTo>
                    <a:lnTo>
                      <a:pt x="715" y="567"/>
                    </a:lnTo>
                    <a:lnTo>
                      <a:pt x="718" y="577"/>
                    </a:lnTo>
                    <a:lnTo>
                      <a:pt x="720" y="581"/>
                    </a:lnTo>
                    <a:lnTo>
                      <a:pt x="722" y="586"/>
                    </a:lnTo>
                    <a:lnTo>
                      <a:pt x="724" y="593"/>
                    </a:lnTo>
                    <a:lnTo>
                      <a:pt x="725" y="594"/>
                    </a:lnTo>
                    <a:lnTo>
                      <a:pt x="725" y="595"/>
                    </a:lnTo>
                    <a:lnTo>
                      <a:pt x="726" y="598"/>
                    </a:lnTo>
                    <a:lnTo>
                      <a:pt x="726" y="598"/>
                    </a:lnTo>
                    <a:lnTo>
                      <a:pt x="728" y="602"/>
                    </a:lnTo>
                    <a:lnTo>
                      <a:pt x="731" y="610"/>
                    </a:lnTo>
                    <a:lnTo>
                      <a:pt x="733" y="614"/>
                    </a:lnTo>
                    <a:lnTo>
                      <a:pt x="737" y="625"/>
                    </a:lnTo>
                    <a:lnTo>
                      <a:pt x="738" y="626"/>
                    </a:lnTo>
                    <a:lnTo>
                      <a:pt x="739" y="630"/>
                    </a:lnTo>
                    <a:lnTo>
                      <a:pt x="740" y="632"/>
                    </a:lnTo>
                    <a:lnTo>
                      <a:pt x="740" y="633"/>
                    </a:lnTo>
                    <a:lnTo>
                      <a:pt x="743" y="639"/>
                    </a:lnTo>
                    <a:lnTo>
                      <a:pt x="743" y="640"/>
                    </a:lnTo>
                    <a:lnTo>
                      <a:pt x="744" y="642"/>
                    </a:lnTo>
                    <a:lnTo>
                      <a:pt x="745" y="643"/>
                    </a:lnTo>
                    <a:lnTo>
                      <a:pt x="745" y="645"/>
                    </a:lnTo>
                    <a:lnTo>
                      <a:pt x="746" y="646"/>
                    </a:lnTo>
                    <a:lnTo>
                      <a:pt x="748" y="650"/>
                    </a:lnTo>
                    <a:lnTo>
                      <a:pt x="753" y="662"/>
                    </a:lnTo>
                    <a:lnTo>
                      <a:pt x="755" y="665"/>
                    </a:lnTo>
                    <a:lnTo>
                      <a:pt x="755" y="666"/>
                    </a:lnTo>
                    <a:lnTo>
                      <a:pt x="759" y="675"/>
                    </a:lnTo>
                    <a:lnTo>
                      <a:pt x="760" y="676"/>
                    </a:lnTo>
                    <a:lnTo>
                      <a:pt x="761" y="677"/>
                    </a:lnTo>
                    <a:lnTo>
                      <a:pt x="761" y="679"/>
                    </a:lnTo>
                    <a:lnTo>
                      <a:pt x="763" y="681"/>
                    </a:lnTo>
                    <a:lnTo>
                      <a:pt x="764" y="683"/>
                    </a:lnTo>
                    <a:lnTo>
                      <a:pt x="764" y="683"/>
                    </a:lnTo>
                    <a:lnTo>
                      <a:pt x="766" y="688"/>
                    </a:lnTo>
                    <a:lnTo>
                      <a:pt x="769" y="693"/>
                    </a:lnTo>
                    <a:lnTo>
                      <a:pt x="769" y="693"/>
                    </a:lnTo>
                    <a:lnTo>
                      <a:pt x="771" y="696"/>
                    </a:lnTo>
                    <a:lnTo>
                      <a:pt x="772" y="698"/>
                    </a:lnTo>
                    <a:lnTo>
                      <a:pt x="774" y="702"/>
                    </a:lnTo>
                    <a:lnTo>
                      <a:pt x="777" y="707"/>
                    </a:lnTo>
                    <a:lnTo>
                      <a:pt x="778" y="709"/>
                    </a:lnTo>
                    <a:lnTo>
                      <a:pt x="778" y="709"/>
                    </a:lnTo>
                    <a:lnTo>
                      <a:pt x="783" y="717"/>
                    </a:lnTo>
                    <a:lnTo>
                      <a:pt x="784" y="719"/>
                    </a:lnTo>
                    <a:lnTo>
                      <a:pt x="785" y="721"/>
                    </a:lnTo>
                    <a:lnTo>
                      <a:pt x="788" y="724"/>
                    </a:lnTo>
                    <a:lnTo>
                      <a:pt x="789" y="726"/>
                    </a:lnTo>
                    <a:lnTo>
                      <a:pt x="789" y="726"/>
                    </a:lnTo>
                    <a:lnTo>
                      <a:pt x="789" y="727"/>
                    </a:lnTo>
                    <a:lnTo>
                      <a:pt x="792" y="731"/>
                    </a:lnTo>
                    <a:lnTo>
                      <a:pt x="793" y="733"/>
                    </a:lnTo>
                    <a:lnTo>
                      <a:pt x="794" y="733"/>
                    </a:lnTo>
                    <a:lnTo>
                      <a:pt x="794" y="734"/>
                    </a:lnTo>
                    <a:lnTo>
                      <a:pt x="797" y="738"/>
                    </a:lnTo>
                    <a:lnTo>
                      <a:pt x="799" y="741"/>
                    </a:lnTo>
                    <a:lnTo>
                      <a:pt x="800" y="742"/>
                    </a:lnTo>
                    <a:lnTo>
                      <a:pt x="802" y="744"/>
                    </a:lnTo>
                    <a:lnTo>
                      <a:pt x="803" y="746"/>
                    </a:lnTo>
                    <a:lnTo>
                      <a:pt x="804" y="747"/>
                    </a:lnTo>
                    <a:lnTo>
                      <a:pt x="805" y="749"/>
                    </a:lnTo>
                    <a:lnTo>
                      <a:pt x="807" y="751"/>
                    </a:lnTo>
                    <a:lnTo>
                      <a:pt x="807" y="751"/>
                    </a:lnTo>
                    <a:lnTo>
                      <a:pt x="809" y="753"/>
                    </a:lnTo>
                    <a:lnTo>
                      <a:pt x="812" y="757"/>
                    </a:lnTo>
                    <a:lnTo>
                      <a:pt x="812" y="757"/>
                    </a:lnTo>
                    <a:lnTo>
                      <a:pt x="813" y="758"/>
                    </a:lnTo>
                    <a:lnTo>
                      <a:pt x="813" y="759"/>
                    </a:lnTo>
                    <a:lnTo>
                      <a:pt x="814" y="759"/>
                    </a:lnTo>
                    <a:lnTo>
                      <a:pt x="820" y="765"/>
                    </a:lnTo>
                    <a:lnTo>
                      <a:pt x="820" y="765"/>
                    </a:lnTo>
                    <a:lnTo>
                      <a:pt x="822" y="768"/>
                    </a:lnTo>
                    <a:lnTo>
                      <a:pt x="823" y="768"/>
                    </a:lnTo>
                    <a:lnTo>
                      <a:pt x="827" y="773"/>
                    </a:lnTo>
                    <a:lnTo>
                      <a:pt x="829" y="774"/>
                    </a:lnTo>
                    <a:lnTo>
                      <a:pt x="829" y="775"/>
                    </a:lnTo>
                    <a:lnTo>
                      <a:pt x="829" y="775"/>
                    </a:lnTo>
                    <a:lnTo>
                      <a:pt x="830" y="775"/>
                    </a:lnTo>
                    <a:lnTo>
                      <a:pt x="836" y="781"/>
                    </a:lnTo>
                    <a:lnTo>
                      <a:pt x="837" y="782"/>
                    </a:lnTo>
                    <a:lnTo>
                      <a:pt x="837" y="782"/>
                    </a:lnTo>
                    <a:lnTo>
                      <a:pt x="840" y="784"/>
                    </a:lnTo>
                    <a:lnTo>
                      <a:pt x="842" y="785"/>
                    </a:lnTo>
                    <a:lnTo>
                      <a:pt x="844" y="787"/>
                    </a:lnTo>
                    <a:lnTo>
                      <a:pt x="844" y="787"/>
                    </a:lnTo>
                    <a:lnTo>
                      <a:pt x="844" y="788"/>
                    </a:lnTo>
                    <a:lnTo>
                      <a:pt x="846" y="789"/>
                    </a:lnTo>
                    <a:lnTo>
                      <a:pt x="847" y="789"/>
                    </a:lnTo>
                    <a:lnTo>
                      <a:pt x="848" y="790"/>
                    </a:lnTo>
                    <a:lnTo>
                      <a:pt x="850" y="792"/>
                    </a:lnTo>
                    <a:lnTo>
                      <a:pt x="851" y="792"/>
                    </a:lnTo>
                    <a:lnTo>
                      <a:pt x="852" y="793"/>
                    </a:lnTo>
                    <a:lnTo>
                      <a:pt x="853" y="793"/>
                    </a:lnTo>
                    <a:lnTo>
                      <a:pt x="858" y="797"/>
                    </a:lnTo>
                    <a:lnTo>
                      <a:pt x="858" y="797"/>
                    </a:lnTo>
                    <a:lnTo>
                      <a:pt x="858" y="797"/>
                    </a:lnTo>
                    <a:lnTo>
                      <a:pt x="859" y="797"/>
                    </a:lnTo>
                    <a:lnTo>
                      <a:pt x="859" y="798"/>
                    </a:lnTo>
                    <a:lnTo>
                      <a:pt x="860" y="798"/>
                    </a:lnTo>
                    <a:lnTo>
                      <a:pt x="861" y="799"/>
                    </a:lnTo>
                    <a:lnTo>
                      <a:pt x="862" y="799"/>
                    </a:lnTo>
                    <a:lnTo>
                      <a:pt x="863" y="800"/>
                    </a:lnTo>
                    <a:lnTo>
                      <a:pt x="863" y="800"/>
                    </a:lnTo>
                    <a:lnTo>
                      <a:pt x="863" y="800"/>
                    </a:lnTo>
                    <a:lnTo>
                      <a:pt x="863" y="800"/>
                    </a:lnTo>
                    <a:lnTo>
                      <a:pt x="864" y="800"/>
                    </a:lnTo>
                    <a:lnTo>
                      <a:pt x="864" y="801"/>
                    </a:lnTo>
                    <a:lnTo>
                      <a:pt x="865" y="801"/>
                    </a:lnTo>
                    <a:lnTo>
                      <a:pt x="866" y="802"/>
                    </a:lnTo>
                    <a:lnTo>
                      <a:pt x="869" y="803"/>
                    </a:lnTo>
                    <a:lnTo>
                      <a:pt x="869" y="804"/>
                    </a:lnTo>
                    <a:lnTo>
                      <a:pt x="870" y="804"/>
                    </a:lnTo>
                    <a:lnTo>
                      <a:pt x="870" y="804"/>
                    </a:lnTo>
                    <a:lnTo>
                      <a:pt x="871" y="805"/>
                    </a:lnTo>
                    <a:lnTo>
                      <a:pt x="872" y="805"/>
                    </a:lnTo>
                    <a:lnTo>
                      <a:pt x="872" y="805"/>
                    </a:lnTo>
                    <a:lnTo>
                      <a:pt x="873" y="806"/>
                    </a:lnTo>
                    <a:lnTo>
                      <a:pt x="874" y="806"/>
                    </a:lnTo>
                    <a:lnTo>
                      <a:pt x="874" y="806"/>
                    </a:lnTo>
                    <a:lnTo>
                      <a:pt x="878" y="808"/>
                    </a:lnTo>
                    <a:lnTo>
                      <a:pt x="879" y="808"/>
                    </a:lnTo>
                    <a:lnTo>
                      <a:pt x="880" y="809"/>
                    </a:lnTo>
                    <a:lnTo>
                      <a:pt x="883" y="810"/>
                    </a:lnTo>
                    <a:lnTo>
                      <a:pt x="884" y="810"/>
                    </a:lnTo>
                    <a:lnTo>
                      <a:pt x="884" y="810"/>
                    </a:lnTo>
                    <a:lnTo>
                      <a:pt x="885" y="811"/>
                    </a:lnTo>
                    <a:lnTo>
                      <a:pt x="886" y="811"/>
                    </a:lnTo>
                    <a:lnTo>
                      <a:pt x="888" y="812"/>
                    </a:lnTo>
                    <a:lnTo>
                      <a:pt x="888" y="812"/>
                    </a:lnTo>
                    <a:lnTo>
                      <a:pt x="890" y="813"/>
                    </a:lnTo>
                    <a:lnTo>
                      <a:pt x="890" y="813"/>
                    </a:lnTo>
                    <a:lnTo>
                      <a:pt x="890" y="813"/>
                    </a:lnTo>
                    <a:lnTo>
                      <a:pt x="890" y="813"/>
                    </a:lnTo>
                    <a:lnTo>
                      <a:pt x="891" y="813"/>
                    </a:lnTo>
                    <a:lnTo>
                      <a:pt x="892" y="813"/>
                    </a:lnTo>
                    <a:lnTo>
                      <a:pt x="893" y="814"/>
                    </a:lnTo>
                    <a:lnTo>
                      <a:pt x="894" y="814"/>
                    </a:lnTo>
                    <a:lnTo>
                      <a:pt x="894" y="814"/>
                    </a:lnTo>
                    <a:lnTo>
                      <a:pt x="895" y="815"/>
                    </a:lnTo>
                    <a:lnTo>
                      <a:pt x="895" y="815"/>
                    </a:lnTo>
                    <a:lnTo>
                      <a:pt x="898" y="816"/>
                    </a:lnTo>
                    <a:lnTo>
                      <a:pt x="898" y="816"/>
                    </a:lnTo>
                    <a:lnTo>
                      <a:pt x="900" y="816"/>
                    </a:lnTo>
                    <a:lnTo>
                      <a:pt x="901" y="817"/>
                    </a:lnTo>
                    <a:lnTo>
                      <a:pt x="904" y="817"/>
                    </a:lnTo>
                    <a:lnTo>
                      <a:pt x="905" y="818"/>
                    </a:lnTo>
                    <a:lnTo>
                      <a:pt x="905" y="818"/>
                    </a:lnTo>
                    <a:lnTo>
                      <a:pt x="906" y="818"/>
                    </a:lnTo>
                    <a:lnTo>
                      <a:pt x="907" y="818"/>
                    </a:lnTo>
                    <a:lnTo>
                      <a:pt x="907" y="818"/>
                    </a:lnTo>
                    <a:lnTo>
                      <a:pt x="912" y="820"/>
                    </a:lnTo>
                    <a:lnTo>
                      <a:pt x="915" y="821"/>
                    </a:lnTo>
                    <a:lnTo>
                      <a:pt x="916" y="821"/>
                    </a:lnTo>
                    <a:lnTo>
                      <a:pt x="918" y="821"/>
                    </a:lnTo>
                    <a:lnTo>
                      <a:pt x="918" y="821"/>
                    </a:lnTo>
                    <a:lnTo>
                      <a:pt x="918" y="821"/>
                    </a:lnTo>
                    <a:lnTo>
                      <a:pt x="918" y="821"/>
                    </a:lnTo>
                    <a:lnTo>
                      <a:pt x="921" y="822"/>
                    </a:lnTo>
                    <a:lnTo>
                      <a:pt x="921" y="822"/>
                    </a:lnTo>
                    <a:lnTo>
                      <a:pt x="921" y="822"/>
                    </a:lnTo>
                    <a:lnTo>
                      <a:pt x="922" y="822"/>
                    </a:lnTo>
                    <a:lnTo>
                      <a:pt x="923" y="822"/>
                    </a:lnTo>
                    <a:lnTo>
                      <a:pt x="925" y="823"/>
                    </a:lnTo>
                    <a:lnTo>
                      <a:pt x="925" y="823"/>
                    </a:lnTo>
                    <a:lnTo>
                      <a:pt x="932" y="824"/>
                    </a:lnTo>
                    <a:lnTo>
                      <a:pt x="933" y="824"/>
                    </a:lnTo>
                    <a:lnTo>
                      <a:pt x="933" y="824"/>
                    </a:lnTo>
                    <a:lnTo>
                      <a:pt x="935" y="825"/>
                    </a:lnTo>
                    <a:lnTo>
                      <a:pt x="937" y="825"/>
                    </a:lnTo>
                    <a:lnTo>
                      <a:pt x="938" y="825"/>
                    </a:lnTo>
                    <a:lnTo>
                      <a:pt x="946" y="826"/>
                    </a:lnTo>
                    <a:lnTo>
                      <a:pt x="955" y="827"/>
                    </a:lnTo>
                    <a:lnTo>
                      <a:pt x="956" y="827"/>
                    </a:lnTo>
                    <a:lnTo>
                      <a:pt x="956" y="828"/>
                    </a:lnTo>
                    <a:lnTo>
                      <a:pt x="956" y="828"/>
                    </a:lnTo>
                    <a:lnTo>
                      <a:pt x="960" y="828"/>
                    </a:lnTo>
                    <a:lnTo>
                      <a:pt x="961" y="828"/>
                    </a:lnTo>
                    <a:lnTo>
                      <a:pt x="963" y="828"/>
                    </a:lnTo>
                    <a:lnTo>
                      <a:pt x="965" y="828"/>
                    </a:lnTo>
                    <a:lnTo>
                      <a:pt x="966" y="829"/>
                    </a:lnTo>
                    <a:lnTo>
                      <a:pt x="966" y="829"/>
                    </a:lnTo>
                    <a:lnTo>
                      <a:pt x="967" y="829"/>
                    </a:lnTo>
                    <a:lnTo>
                      <a:pt x="968" y="829"/>
                    </a:lnTo>
                    <a:lnTo>
                      <a:pt x="969" y="829"/>
                    </a:lnTo>
                    <a:lnTo>
                      <a:pt x="970" y="829"/>
                    </a:lnTo>
                    <a:lnTo>
                      <a:pt x="972" y="829"/>
                    </a:lnTo>
                    <a:lnTo>
                      <a:pt x="973" y="829"/>
                    </a:lnTo>
                    <a:lnTo>
                      <a:pt x="979" y="830"/>
                    </a:lnTo>
                    <a:lnTo>
                      <a:pt x="980" y="830"/>
                    </a:lnTo>
                    <a:lnTo>
                      <a:pt x="981" y="830"/>
                    </a:lnTo>
                    <a:lnTo>
                      <a:pt x="982" y="830"/>
                    </a:lnTo>
                    <a:lnTo>
                      <a:pt x="985" y="830"/>
                    </a:lnTo>
                    <a:lnTo>
                      <a:pt x="989" y="830"/>
                    </a:lnTo>
                    <a:lnTo>
                      <a:pt x="990" y="830"/>
                    </a:lnTo>
                    <a:lnTo>
                      <a:pt x="991" y="830"/>
                    </a:lnTo>
                    <a:lnTo>
                      <a:pt x="995" y="831"/>
                    </a:lnTo>
                    <a:lnTo>
                      <a:pt x="997" y="831"/>
                    </a:lnTo>
                    <a:lnTo>
                      <a:pt x="999" y="831"/>
                    </a:lnTo>
                    <a:lnTo>
                      <a:pt x="1002" y="831"/>
                    </a:lnTo>
                    <a:lnTo>
                      <a:pt x="1004" y="831"/>
                    </a:lnTo>
                    <a:lnTo>
                      <a:pt x="1005" y="831"/>
                    </a:lnTo>
                    <a:lnTo>
                      <a:pt x="1005" y="831"/>
                    </a:lnTo>
                    <a:lnTo>
                      <a:pt x="1009" y="831"/>
                    </a:lnTo>
                    <a:lnTo>
                      <a:pt x="1011" y="831"/>
                    </a:lnTo>
                    <a:lnTo>
                      <a:pt x="1011" y="831"/>
                    </a:lnTo>
                    <a:lnTo>
                      <a:pt x="1011" y="831"/>
                    </a:lnTo>
                    <a:lnTo>
                      <a:pt x="1013" y="831"/>
                    </a:lnTo>
                    <a:lnTo>
                      <a:pt x="1013" y="831"/>
                    </a:lnTo>
                    <a:lnTo>
                      <a:pt x="1014" y="831"/>
                    </a:lnTo>
                    <a:lnTo>
                      <a:pt x="1018" y="831"/>
                    </a:lnTo>
                    <a:lnTo>
                      <a:pt x="1018" y="831"/>
                    </a:lnTo>
                    <a:lnTo>
                      <a:pt x="1020" y="831"/>
                    </a:lnTo>
                    <a:lnTo>
                      <a:pt x="1021" y="831"/>
                    </a:lnTo>
                    <a:lnTo>
                      <a:pt x="1022" y="832"/>
                    </a:lnTo>
                    <a:lnTo>
                      <a:pt x="1023" y="832"/>
                    </a:lnTo>
                    <a:lnTo>
                      <a:pt x="1025" y="832"/>
                    </a:lnTo>
                    <a:lnTo>
                      <a:pt x="1026" y="832"/>
                    </a:lnTo>
                    <a:lnTo>
                      <a:pt x="1027" y="832"/>
                    </a:lnTo>
                    <a:lnTo>
                      <a:pt x="1027" y="832"/>
                    </a:lnTo>
                    <a:lnTo>
                      <a:pt x="1028" y="832"/>
                    </a:lnTo>
                    <a:lnTo>
                      <a:pt x="1029" y="832"/>
                    </a:lnTo>
                    <a:lnTo>
                      <a:pt x="1030" y="832"/>
                    </a:lnTo>
                    <a:lnTo>
                      <a:pt x="1031" y="832"/>
                    </a:lnTo>
                    <a:lnTo>
                      <a:pt x="1031" y="832"/>
                    </a:lnTo>
                    <a:lnTo>
                      <a:pt x="1031" y="832"/>
                    </a:lnTo>
                    <a:lnTo>
                      <a:pt x="1032" y="832"/>
                    </a:lnTo>
                    <a:lnTo>
                      <a:pt x="1036" y="832"/>
                    </a:lnTo>
                    <a:lnTo>
                      <a:pt x="1038" y="832"/>
                    </a:lnTo>
                    <a:lnTo>
                      <a:pt x="1040" y="832"/>
                    </a:lnTo>
                    <a:lnTo>
                      <a:pt x="1041" y="832"/>
                    </a:lnTo>
                    <a:lnTo>
                      <a:pt x="1041" y="832"/>
                    </a:lnTo>
                    <a:lnTo>
                      <a:pt x="1043" y="832"/>
                    </a:lnTo>
                    <a:lnTo>
                      <a:pt x="1043" y="832"/>
                    </a:lnTo>
                    <a:lnTo>
                      <a:pt x="1046" y="832"/>
                    </a:lnTo>
                    <a:lnTo>
                      <a:pt x="1047" y="832"/>
                    </a:lnTo>
                    <a:lnTo>
                      <a:pt x="1049" y="832"/>
                    </a:lnTo>
                    <a:lnTo>
                      <a:pt x="1049" y="832"/>
                    </a:lnTo>
                    <a:lnTo>
                      <a:pt x="1050" y="832"/>
                    </a:lnTo>
                    <a:lnTo>
                      <a:pt x="1050" y="832"/>
                    </a:lnTo>
                    <a:lnTo>
                      <a:pt x="1050" y="832"/>
                    </a:lnTo>
                    <a:lnTo>
                      <a:pt x="1052" y="832"/>
                    </a:lnTo>
                    <a:lnTo>
                      <a:pt x="1053" y="832"/>
                    </a:lnTo>
                    <a:lnTo>
                      <a:pt x="1053" y="832"/>
                    </a:lnTo>
                    <a:lnTo>
                      <a:pt x="1055" y="832"/>
                    </a:lnTo>
                    <a:lnTo>
                      <a:pt x="1060" y="832"/>
                    </a:lnTo>
                    <a:lnTo>
                      <a:pt x="1060" y="832"/>
                    </a:lnTo>
                    <a:lnTo>
                      <a:pt x="1062" y="832"/>
                    </a:lnTo>
                    <a:lnTo>
                      <a:pt x="1063" y="832"/>
                    </a:lnTo>
                    <a:lnTo>
                      <a:pt x="1063" y="832"/>
                    </a:lnTo>
                    <a:lnTo>
                      <a:pt x="1066" y="832"/>
                    </a:lnTo>
                    <a:lnTo>
                      <a:pt x="1068" y="832"/>
                    </a:lnTo>
                    <a:lnTo>
                      <a:pt x="1070" y="832"/>
                    </a:lnTo>
                    <a:lnTo>
                      <a:pt x="1071" y="832"/>
                    </a:lnTo>
                    <a:lnTo>
                      <a:pt x="1071" y="832"/>
                    </a:lnTo>
                    <a:lnTo>
                      <a:pt x="1072" y="832"/>
                    </a:lnTo>
                    <a:lnTo>
                      <a:pt x="1073" y="832"/>
                    </a:lnTo>
                    <a:lnTo>
                      <a:pt x="1074" y="832"/>
                    </a:lnTo>
                    <a:lnTo>
                      <a:pt x="1074" y="832"/>
                    </a:lnTo>
                    <a:lnTo>
                      <a:pt x="1074" y="832"/>
                    </a:lnTo>
                    <a:lnTo>
                      <a:pt x="1075" y="832"/>
                    </a:lnTo>
                    <a:lnTo>
                      <a:pt x="1076" y="832"/>
                    </a:lnTo>
                    <a:lnTo>
                      <a:pt x="1078" y="832"/>
                    </a:lnTo>
                    <a:lnTo>
                      <a:pt x="1081" y="832"/>
                    </a:lnTo>
                    <a:lnTo>
                      <a:pt x="1087" y="832"/>
                    </a:lnTo>
                    <a:lnTo>
                      <a:pt x="1088" y="832"/>
                    </a:lnTo>
                    <a:lnTo>
                      <a:pt x="1089" y="832"/>
                    </a:lnTo>
                    <a:lnTo>
                      <a:pt x="1090" y="832"/>
                    </a:lnTo>
                    <a:lnTo>
                      <a:pt x="1091" y="832"/>
                    </a:lnTo>
                    <a:lnTo>
                      <a:pt x="1093" y="832"/>
                    </a:lnTo>
                    <a:lnTo>
                      <a:pt x="1095" y="832"/>
                    </a:lnTo>
                    <a:lnTo>
                      <a:pt x="1096" y="832"/>
                    </a:lnTo>
                    <a:lnTo>
                      <a:pt x="1096" y="832"/>
                    </a:lnTo>
                    <a:lnTo>
                      <a:pt x="1098" y="832"/>
                    </a:lnTo>
                    <a:lnTo>
                      <a:pt x="1103" y="832"/>
                    </a:lnTo>
                    <a:lnTo>
                      <a:pt x="1104" y="832"/>
                    </a:lnTo>
                    <a:lnTo>
                      <a:pt x="1106" y="832"/>
                    </a:lnTo>
                    <a:lnTo>
                      <a:pt x="1110" y="832"/>
                    </a:lnTo>
                    <a:lnTo>
                      <a:pt x="1112" y="832"/>
                    </a:lnTo>
                    <a:lnTo>
                      <a:pt x="1117" y="832"/>
                    </a:lnTo>
                    <a:lnTo>
                      <a:pt x="1121" y="833"/>
                    </a:lnTo>
                    <a:lnTo>
                      <a:pt x="1121" y="833"/>
                    </a:lnTo>
                    <a:lnTo>
                      <a:pt x="1125" y="833"/>
                    </a:lnTo>
                    <a:lnTo>
                      <a:pt x="1125" y="833"/>
                    </a:lnTo>
                    <a:lnTo>
                      <a:pt x="1132" y="833"/>
                    </a:lnTo>
                    <a:lnTo>
                      <a:pt x="1132" y="833"/>
                    </a:lnTo>
                    <a:lnTo>
                      <a:pt x="1133" y="833"/>
                    </a:lnTo>
                    <a:lnTo>
                      <a:pt x="1133" y="833"/>
                    </a:lnTo>
                    <a:lnTo>
                      <a:pt x="1134" y="833"/>
                    </a:lnTo>
                    <a:lnTo>
                      <a:pt x="1134" y="833"/>
                    </a:lnTo>
                    <a:lnTo>
                      <a:pt x="1134" y="833"/>
                    </a:lnTo>
                    <a:lnTo>
                      <a:pt x="1137" y="833"/>
                    </a:lnTo>
                    <a:lnTo>
                      <a:pt x="1137" y="833"/>
                    </a:lnTo>
                    <a:lnTo>
                      <a:pt x="1139" y="833"/>
                    </a:lnTo>
                    <a:lnTo>
                      <a:pt x="1139" y="833"/>
                    </a:lnTo>
                    <a:lnTo>
                      <a:pt x="1141" y="833"/>
                    </a:lnTo>
                    <a:lnTo>
                      <a:pt x="1142" y="833"/>
                    </a:lnTo>
                    <a:lnTo>
                      <a:pt x="1150" y="833"/>
                    </a:lnTo>
                    <a:lnTo>
                      <a:pt x="1151" y="833"/>
                    </a:lnTo>
                    <a:lnTo>
                      <a:pt x="1154" y="833"/>
                    </a:lnTo>
                    <a:lnTo>
                      <a:pt x="1154" y="833"/>
                    </a:lnTo>
                    <a:lnTo>
                      <a:pt x="1157" y="833"/>
                    </a:lnTo>
                    <a:lnTo>
                      <a:pt x="1157" y="833"/>
                    </a:lnTo>
                    <a:lnTo>
                      <a:pt x="1157" y="833"/>
                    </a:lnTo>
                    <a:lnTo>
                      <a:pt x="1159" y="833"/>
                    </a:lnTo>
                    <a:lnTo>
                      <a:pt x="1160" y="833"/>
                    </a:lnTo>
                    <a:lnTo>
                      <a:pt x="1162" y="833"/>
                    </a:lnTo>
                    <a:lnTo>
                      <a:pt x="1167" y="833"/>
                    </a:lnTo>
                    <a:lnTo>
                      <a:pt x="1170" y="833"/>
                    </a:lnTo>
                    <a:lnTo>
                      <a:pt x="1171" y="833"/>
                    </a:lnTo>
                    <a:lnTo>
                      <a:pt x="1172" y="833"/>
                    </a:lnTo>
                    <a:lnTo>
                      <a:pt x="1176" y="833"/>
                    </a:lnTo>
                    <a:lnTo>
                      <a:pt x="1177" y="833"/>
                    </a:lnTo>
                    <a:lnTo>
                      <a:pt x="1178" y="833"/>
                    </a:lnTo>
                    <a:lnTo>
                      <a:pt x="1178" y="833"/>
                    </a:lnTo>
                    <a:lnTo>
                      <a:pt x="1178" y="833"/>
                    </a:lnTo>
                    <a:lnTo>
                      <a:pt x="1179" y="833"/>
                    </a:lnTo>
                    <a:lnTo>
                      <a:pt x="1180" y="833"/>
                    </a:lnTo>
                    <a:lnTo>
                      <a:pt x="1180" y="833"/>
                    </a:lnTo>
                    <a:lnTo>
                      <a:pt x="1180" y="833"/>
                    </a:lnTo>
                    <a:lnTo>
                      <a:pt x="1181" y="833"/>
                    </a:lnTo>
                    <a:lnTo>
                      <a:pt x="1183" y="833"/>
                    </a:lnTo>
                    <a:lnTo>
                      <a:pt x="1184" y="833"/>
                    </a:lnTo>
                    <a:lnTo>
                      <a:pt x="1184" y="833"/>
                    </a:lnTo>
                    <a:lnTo>
                      <a:pt x="1189" y="833"/>
                    </a:lnTo>
                    <a:lnTo>
                      <a:pt x="1189" y="833"/>
                    </a:lnTo>
                    <a:lnTo>
                      <a:pt x="1189" y="833"/>
                    </a:lnTo>
                    <a:lnTo>
                      <a:pt x="1192" y="833"/>
                    </a:lnTo>
                    <a:lnTo>
                      <a:pt x="1193" y="833"/>
                    </a:lnTo>
                    <a:lnTo>
                      <a:pt x="1196" y="833"/>
                    </a:lnTo>
                    <a:lnTo>
                      <a:pt x="1197" y="833"/>
                    </a:lnTo>
                    <a:lnTo>
                      <a:pt x="1199" y="833"/>
                    </a:lnTo>
                    <a:lnTo>
                      <a:pt x="1199" y="833"/>
                    </a:lnTo>
                    <a:lnTo>
                      <a:pt x="1199" y="833"/>
                    </a:lnTo>
                    <a:lnTo>
                      <a:pt x="1203" y="833"/>
                    </a:lnTo>
                    <a:lnTo>
                      <a:pt x="1203" y="833"/>
                    </a:lnTo>
                    <a:lnTo>
                      <a:pt x="1203" y="833"/>
                    </a:lnTo>
                    <a:lnTo>
                      <a:pt x="1204" y="833"/>
                    </a:lnTo>
                    <a:lnTo>
                      <a:pt x="1205" y="833"/>
                    </a:lnTo>
                    <a:lnTo>
                      <a:pt x="1206" y="833"/>
                    </a:lnTo>
                    <a:lnTo>
                      <a:pt x="1208" y="833"/>
                    </a:lnTo>
                    <a:lnTo>
                      <a:pt x="1208" y="833"/>
                    </a:lnTo>
                    <a:lnTo>
                      <a:pt x="1209" y="833"/>
                    </a:lnTo>
                    <a:lnTo>
                      <a:pt x="1210" y="833"/>
                    </a:lnTo>
                    <a:lnTo>
                      <a:pt x="1213" y="833"/>
                    </a:lnTo>
                    <a:lnTo>
                      <a:pt x="1213" y="833"/>
                    </a:lnTo>
                    <a:lnTo>
                      <a:pt x="1219" y="833"/>
                    </a:lnTo>
                    <a:lnTo>
                      <a:pt x="1220" y="833"/>
                    </a:lnTo>
                    <a:lnTo>
                      <a:pt x="1220" y="833"/>
                    </a:lnTo>
                    <a:lnTo>
                      <a:pt x="1221" y="833"/>
                    </a:lnTo>
                    <a:lnTo>
                      <a:pt x="1221" y="833"/>
                    </a:lnTo>
                    <a:lnTo>
                      <a:pt x="1222" y="833"/>
                    </a:lnTo>
                    <a:lnTo>
                      <a:pt x="1223" y="833"/>
                    </a:lnTo>
                    <a:lnTo>
                      <a:pt x="1224" y="833"/>
                    </a:lnTo>
                    <a:lnTo>
                      <a:pt x="1224" y="833"/>
                    </a:lnTo>
                    <a:lnTo>
                      <a:pt x="1227" y="833"/>
                    </a:lnTo>
                    <a:lnTo>
                      <a:pt x="1228" y="833"/>
                    </a:lnTo>
                    <a:lnTo>
                      <a:pt x="1229" y="833"/>
                    </a:lnTo>
                    <a:lnTo>
                      <a:pt x="1229" y="833"/>
                    </a:lnTo>
                    <a:lnTo>
                      <a:pt x="1231" y="833"/>
                    </a:lnTo>
                    <a:lnTo>
                      <a:pt x="1233" y="833"/>
                    </a:lnTo>
                    <a:lnTo>
                      <a:pt x="1235" y="833"/>
                    </a:lnTo>
                    <a:lnTo>
                      <a:pt x="1237" y="833"/>
                    </a:lnTo>
                    <a:lnTo>
                      <a:pt x="1239" y="833"/>
                    </a:lnTo>
                    <a:lnTo>
                      <a:pt x="1245" y="833"/>
                    </a:lnTo>
                    <a:lnTo>
                      <a:pt x="1248" y="833"/>
                    </a:lnTo>
                    <a:lnTo>
                      <a:pt x="1252" y="833"/>
                    </a:lnTo>
                    <a:lnTo>
                      <a:pt x="1254" y="833"/>
                    </a:lnTo>
                    <a:lnTo>
                      <a:pt x="1255" y="833"/>
                    </a:lnTo>
                    <a:lnTo>
                      <a:pt x="1258" y="833"/>
                    </a:lnTo>
                    <a:lnTo>
                      <a:pt x="1258" y="833"/>
                    </a:lnTo>
                    <a:lnTo>
                      <a:pt x="1258" y="833"/>
                    </a:lnTo>
                    <a:lnTo>
                      <a:pt x="1259" y="833"/>
                    </a:lnTo>
                    <a:lnTo>
                      <a:pt x="1259" y="833"/>
                    </a:lnTo>
                    <a:lnTo>
                      <a:pt x="1268" y="833"/>
                    </a:lnTo>
                    <a:lnTo>
                      <a:pt x="1270" y="833"/>
                    </a:lnTo>
                    <a:lnTo>
                      <a:pt x="1270" y="833"/>
                    </a:lnTo>
                    <a:lnTo>
                      <a:pt x="1271" y="833"/>
                    </a:lnTo>
                    <a:lnTo>
                      <a:pt x="1272" y="833"/>
                    </a:lnTo>
                    <a:lnTo>
                      <a:pt x="1276" y="833"/>
                    </a:lnTo>
                    <a:lnTo>
                      <a:pt x="1277" y="833"/>
                    </a:lnTo>
                    <a:lnTo>
                      <a:pt x="1277" y="833"/>
                    </a:lnTo>
                    <a:lnTo>
                      <a:pt x="1277" y="833"/>
                    </a:lnTo>
                    <a:lnTo>
                      <a:pt x="1279" y="833"/>
                    </a:lnTo>
                    <a:lnTo>
                      <a:pt x="1279" y="833"/>
                    </a:lnTo>
                    <a:lnTo>
                      <a:pt x="1280" y="833"/>
                    </a:lnTo>
                    <a:lnTo>
                      <a:pt x="1281" y="833"/>
                    </a:lnTo>
                    <a:lnTo>
                      <a:pt x="1281" y="833"/>
                    </a:lnTo>
                    <a:lnTo>
                      <a:pt x="1282" y="833"/>
                    </a:lnTo>
                    <a:lnTo>
                      <a:pt x="1282" y="833"/>
                    </a:lnTo>
                    <a:lnTo>
                      <a:pt x="1283" y="833"/>
                    </a:lnTo>
                    <a:lnTo>
                      <a:pt x="1283" y="833"/>
                    </a:lnTo>
                    <a:lnTo>
                      <a:pt x="1285" y="833"/>
                    </a:lnTo>
                    <a:lnTo>
                      <a:pt x="1289" y="833"/>
                    </a:lnTo>
                    <a:lnTo>
                      <a:pt x="1291" y="833"/>
                    </a:lnTo>
                    <a:lnTo>
                      <a:pt x="1294" y="833"/>
                    </a:lnTo>
                    <a:lnTo>
                      <a:pt x="1294" y="833"/>
                    </a:lnTo>
                    <a:lnTo>
                      <a:pt x="1295" y="833"/>
                    </a:lnTo>
                    <a:lnTo>
                      <a:pt x="1297" y="833"/>
                    </a:lnTo>
                    <a:lnTo>
                      <a:pt x="1299" y="833"/>
                    </a:lnTo>
                    <a:lnTo>
                      <a:pt x="1300" y="833"/>
                    </a:lnTo>
                    <a:lnTo>
                      <a:pt x="1302" y="833"/>
                    </a:lnTo>
                    <a:lnTo>
                      <a:pt x="1303" y="833"/>
                    </a:lnTo>
                    <a:lnTo>
                      <a:pt x="1305" y="833"/>
                    </a:lnTo>
                    <a:lnTo>
                      <a:pt x="1305" y="833"/>
                    </a:lnTo>
                    <a:lnTo>
                      <a:pt x="1307" y="833"/>
                    </a:lnTo>
                    <a:lnTo>
                      <a:pt x="1308" y="833"/>
                    </a:lnTo>
                    <a:lnTo>
                      <a:pt x="1309" y="833"/>
                    </a:lnTo>
                    <a:lnTo>
                      <a:pt x="1309" y="833"/>
                    </a:lnTo>
                    <a:lnTo>
                      <a:pt x="1309" y="833"/>
                    </a:lnTo>
                    <a:lnTo>
                      <a:pt x="1314" y="833"/>
                    </a:lnTo>
                    <a:lnTo>
                      <a:pt x="1316" y="833"/>
                    </a:lnTo>
                    <a:lnTo>
                      <a:pt x="1317" y="833"/>
                    </a:lnTo>
                    <a:lnTo>
                      <a:pt x="1318" y="833"/>
                    </a:lnTo>
                    <a:lnTo>
                      <a:pt x="1320" y="833"/>
                    </a:lnTo>
                    <a:lnTo>
                      <a:pt x="1321" y="833"/>
                    </a:lnTo>
                    <a:lnTo>
                      <a:pt x="1324" y="833"/>
                    </a:lnTo>
                    <a:lnTo>
                      <a:pt x="1326" y="833"/>
                    </a:lnTo>
                    <a:lnTo>
                      <a:pt x="1326" y="833"/>
                    </a:lnTo>
                    <a:lnTo>
                      <a:pt x="1328" y="833"/>
                    </a:lnTo>
                    <a:lnTo>
                      <a:pt x="1329" y="833"/>
                    </a:lnTo>
                    <a:lnTo>
                      <a:pt x="1330" y="833"/>
                    </a:lnTo>
                    <a:lnTo>
                      <a:pt x="1331" y="833"/>
                    </a:lnTo>
                    <a:lnTo>
                      <a:pt x="1335" y="833"/>
                    </a:lnTo>
                    <a:lnTo>
                      <a:pt x="1336" y="833"/>
                    </a:lnTo>
                    <a:lnTo>
                      <a:pt x="1337" y="833"/>
                    </a:lnTo>
                    <a:lnTo>
                      <a:pt x="1337" y="833"/>
                    </a:lnTo>
                    <a:lnTo>
                      <a:pt x="1337" y="833"/>
                    </a:lnTo>
                    <a:lnTo>
                      <a:pt x="1337" y="833"/>
                    </a:lnTo>
                    <a:lnTo>
                      <a:pt x="1337" y="833"/>
                    </a:lnTo>
                    <a:lnTo>
                      <a:pt x="1341" y="833"/>
                    </a:lnTo>
                    <a:lnTo>
                      <a:pt x="1344" y="833"/>
                    </a:lnTo>
                    <a:lnTo>
                      <a:pt x="1345" y="833"/>
                    </a:lnTo>
                    <a:lnTo>
                      <a:pt x="1345" y="833"/>
                    </a:lnTo>
                    <a:lnTo>
                      <a:pt x="1346" y="833"/>
                    </a:lnTo>
                    <a:lnTo>
                      <a:pt x="1346" y="833"/>
                    </a:lnTo>
                    <a:lnTo>
                      <a:pt x="1346" y="833"/>
                    </a:lnTo>
                    <a:lnTo>
                      <a:pt x="1346" y="833"/>
                    </a:lnTo>
                    <a:lnTo>
                      <a:pt x="1351" y="833"/>
                    </a:lnTo>
                    <a:lnTo>
                      <a:pt x="1352" y="833"/>
                    </a:lnTo>
                    <a:lnTo>
                      <a:pt x="1352" y="833"/>
                    </a:lnTo>
                    <a:lnTo>
                      <a:pt x="1353" y="833"/>
                    </a:lnTo>
                    <a:lnTo>
                      <a:pt x="1356" y="833"/>
                    </a:lnTo>
                    <a:lnTo>
                      <a:pt x="1356" y="833"/>
                    </a:lnTo>
                    <a:lnTo>
                      <a:pt x="1359" y="833"/>
                    </a:lnTo>
                    <a:lnTo>
                      <a:pt x="1359" y="833"/>
                    </a:lnTo>
                    <a:lnTo>
                      <a:pt x="1360" y="833"/>
                    </a:lnTo>
                    <a:lnTo>
                      <a:pt x="1362" y="833"/>
                    </a:lnTo>
                    <a:lnTo>
                      <a:pt x="1365" y="833"/>
                    </a:lnTo>
                    <a:lnTo>
                      <a:pt x="1365" y="833"/>
                    </a:lnTo>
                    <a:lnTo>
                      <a:pt x="1366" y="833"/>
                    </a:lnTo>
                    <a:lnTo>
                      <a:pt x="1366" y="833"/>
                    </a:lnTo>
                    <a:lnTo>
                      <a:pt x="1367" y="833"/>
                    </a:lnTo>
                    <a:lnTo>
                      <a:pt x="1370" y="833"/>
                    </a:lnTo>
                    <a:lnTo>
                      <a:pt x="1371" y="833"/>
                    </a:lnTo>
                    <a:lnTo>
                      <a:pt x="1372" y="833"/>
                    </a:lnTo>
                    <a:lnTo>
                      <a:pt x="1374" y="833"/>
                    </a:lnTo>
                    <a:lnTo>
                      <a:pt x="1374" y="833"/>
                    </a:lnTo>
                    <a:lnTo>
                      <a:pt x="1381" y="833"/>
                    </a:lnTo>
                    <a:lnTo>
                      <a:pt x="1382" y="833"/>
                    </a:lnTo>
                    <a:lnTo>
                      <a:pt x="1383" y="833"/>
                    </a:lnTo>
                    <a:lnTo>
                      <a:pt x="1384" y="833"/>
                    </a:lnTo>
                    <a:lnTo>
                      <a:pt x="1388" y="833"/>
                    </a:lnTo>
                    <a:lnTo>
                      <a:pt x="1388" y="833"/>
                    </a:lnTo>
                    <a:lnTo>
                      <a:pt x="1389" y="833"/>
                    </a:lnTo>
                    <a:lnTo>
                      <a:pt x="1390" y="833"/>
                    </a:lnTo>
                    <a:lnTo>
                      <a:pt x="1393" y="833"/>
                    </a:lnTo>
                    <a:lnTo>
                      <a:pt x="1393" y="833"/>
                    </a:lnTo>
                    <a:lnTo>
                      <a:pt x="1394" y="833"/>
                    </a:lnTo>
                    <a:lnTo>
                      <a:pt x="1394" y="833"/>
                    </a:lnTo>
                    <a:lnTo>
                      <a:pt x="1395" y="833"/>
                    </a:lnTo>
                    <a:lnTo>
                      <a:pt x="1395" y="833"/>
                    </a:lnTo>
                    <a:lnTo>
                      <a:pt x="1396" y="833"/>
                    </a:lnTo>
                    <a:lnTo>
                      <a:pt x="1396" y="833"/>
                    </a:lnTo>
                    <a:lnTo>
                      <a:pt x="1396" y="833"/>
                    </a:lnTo>
                    <a:lnTo>
                      <a:pt x="1397" y="833"/>
                    </a:lnTo>
                    <a:lnTo>
                      <a:pt x="1397" y="833"/>
                    </a:lnTo>
                    <a:lnTo>
                      <a:pt x="1397" y="833"/>
                    </a:lnTo>
                    <a:lnTo>
                      <a:pt x="1398" y="833"/>
                    </a:lnTo>
                    <a:lnTo>
                      <a:pt x="1399" y="833"/>
                    </a:lnTo>
                    <a:lnTo>
                      <a:pt x="1401" y="833"/>
                    </a:lnTo>
                    <a:lnTo>
                      <a:pt x="1401" y="833"/>
                    </a:lnTo>
                    <a:lnTo>
                      <a:pt x="1402" y="833"/>
                    </a:lnTo>
                    <a:lnTo>
                      <a:pt x="1404" y="833"/>
                    </a:lnTo>
                    <a:lnTo>
                      <a:pt x="1404" y="833"/>
                    </a:lnTo>
                    <a:lnTo>
                      <a:pt x="1404" y="833"/>
                    </a:lnTo>
                    <a:lnTo>
                      <a:pt x="1408" y="833"/>
                    </a:lnTo>
                    <a:lnTo>
                      <a:pt x="1408" y="833"/>
                    </a:lnTo>
                    <a:lnTo>
                      <a:pt x="1409" y="833"/>
                    </a:lnTo>
                    <a:lnTo>
                      <a:pt x="1409" y="833"/>
                    </a:lnTo>
                    <a:lnTo>
                      <a:pt x="1411" y="833"/>
                    </a:lnTo>
                    <a:lnTo>
                      <a:pt x="1413" y="833"/>
                    </a:lnTo>
                    <a:lnTo>
                      <a:pt x="1416" y="833"/>
                    </a:lnTo>
                    <a:lnTo>
                      <a:pt x="1418" y="833"/>
                    </a:lnTo>
                    <a:lnTo>
                      <a:pt x="1418" y="833"/>
                    </a:lnTo>
                    <a:lnTo>
                      <a:pt x="1420" y="833"/>
                    </a:lnTo>
                    <a:lnTo>
                      <a:pt x="1421" y="833"/>
                    </a:lnTo>
                    <a:lnTo>
                      <a:pt x="1422" y="833"/>
                    </a:lnTo>
                    <a:lnTo>
                      <a:pt x="1422" y="833"/>
                    </a:lnTo>
                    <a:lnTo>
                      <a:pt x="1422" y="833"/>
                    </a:lnTo>
                    <a:lnTo>
                      <a:pt x="1423" y="833"/>
                    </a:lnTo>
                    <a:lnTo>
                      <a:pt x="1424" y="833"/>
                    </a:lnTo>
                    <a:lnTo>
                      <a:pt x="1424" y="833"/>
                    </a:lnTo>
                    <a:lnTo>
                      <a:pt x="1425" y="833"/>
                    </a:lnTo>
                    <a:lnTo>
                      <a:pt x="1426" y="833"/>
                    </a:lnTo>
                    <a:lnTo>
                      <a:pt x="1427" y="833"/>
                    </a:lnTo>
                    <a:lnTo>
                      <a:pt x="1428" y="833"/>
                    </a:lnTo>
                    <a:lnTo>
                      <a:pt x="1428" y="833"/>
                    </a:lnTo>
                  </a:path>
                </a:pathLst>
              </a:custGeom>
              <a:noFill/>
              <a:ln w="28575">
                <a:solidFill>
                  <a:srgbClr val="1A47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8">
                <a:extLst>
                  <a:ext uri="{FF2B5EF4-FFF2-40B4-BE49-F238E27FC236}">
                    <a16:creationId xmlns:a16="http://schemas.microsoft.com/office/drawing/2014/main" id="{4276ECA3-6B1B-BCA2-C52D-47B52A3BFD5E}"/>
                  </a:ext>
                </a:extLst>
              </p:cNvPr>
              <p:cNvSpPr>
                <a:spLocks/>
              </p:cNvSpPr>
              <p:nvPr/>
            </p:nvSpPr>
            <p:spPr bwMode="auto">
              <a:xfrm>
                <a:off x="5251450" y="1976438"/>
                <a:ext cx="3138488" cy="1830388"/>
              </a:xfrm>
              <a:custGeom>
                <a:avLst/>
                <a:gdLst>
                  <a:gd name="T0" fmla="*/ 28 w 1428"/>
                  <a:gd name="T1" fmla="*/ 833 h 833"/>
                  <a:gd name="T2" fmla="*/ 56 w 1428"/>
                  <a:gd name="T3" fmla="*/ 833 h 833"/>
                  <a:gd name="T4" fmla="*/ 84 w 1428"/>
                  <a:gd name="T5" fmla="*/ 833 h 833"/>
                  <a:gd name="T6" fmla="*/ 109 w 1428"/>
                  <a:gd name="T7" fmla="*/ 833 h 833"/>
                  <a:gd name="T8" fmla="*/ 134 w 1428"/>
                  <a:gd name="T9" fmla="*/ 833 h 833"/>
                  <a:gd name="T10" fmla="*/ 161 w 1428"/>
                  <a:gd name="T11" fmla="*/ 833 h 833"/>
                  <a:gd name="T12" fmla="*/ 191 w 1428"/>
                  <a:gd name="T13" fmla="*/ 833 h 833"/>
                  <a:gd name="T14" fmla="*/ 210 w 1428"/>
                  <a:gd name="T15" fmla="*/ 833 h 833"/>
                  <a:gd name="T16" fmla="*/ 244 w 1428"/>
                  <a:gd name="T17" fmla="*/ 833 h 833"/>
                  <a:gd name="T18" fmla="*/ 265 w 1428"/>
                  <a:gd name="T19" fmla="*/ 833 h 833"/>
                  <a:gd name="T20" fmla="*/ 297 w 1428"/>
                  <a:gd name="T21" fmla="*/ 833 h 833"/>
                  <a:gd name="T22" fmla="*/ 314 w 1428"/>
                  <a:gd name="T23" fmla="*/ 832 h 833"/>
                  <a:gd name="T24" fmla="*/ 340 w 1428"/>
                  <a:gd name="T25" fmla="*/ 832 h 833"/>
                  <a:gd name="T26" fmla="*/ 365 w 1428"/>
                  <a:gd name="T27" fmla="*/ 832 h 833"/>
                  <a:gd name="T28" fmla="*/ 380 w 1428"/>
                  <a:gd name="T29" fmla="*/ 832 h 833"/>
                  <a:gd name="T30" fmla="*/ 398 w 1428"/>
                  <a:gd name="T31" fmla="*/ 832 h 833"/>
                  <a:gd name="T32" fmla="*/ 414 w 1428"/>
                  <a:gd name="T33" fmla="*/ 831 h 833"/>
                  <a:gd name="T34" fmla="*/ 432 w 1428"/>
                  <a:gd name="T35" fmla="*/ 831 h 833"/>
                  <a:gd name="T36" fmla="*/ 454 w 1428"/>
                  <a:gd name="T37" fmla="*/ 829 h 833"/>
                  <a:gd name="T38" fmla="*/ 470 w 1428"/>
                  <a:gd name="T39" fmla="*/ 827 h 833"/>
                  <a:gd name="T40" fmla="*/ 491 w 1428"/>
                  <a:gd name="T41" fmla="*/ 825 h 833"/>
                  <a:gd name="T42" fmla="*/ 509 w 1428"/>
                  <a:gd name="T43" fmla="*/ 821 h 833"/>
                  <a:gd name="T44" fmla="*/ 534 w 1428"/>
                  <a:gd name="T45" fmla="*/ 814 h 833"/>
                  <a:gd name="T46" fmla="*/ 559 w 1428"/>
                  <a:gd name="T47" fmla="*/ 803 h 833"/>
                  <a:gd name="T48" fmla="*/ 591 w 1428"/>
                  <a:gd name="T49" fmla="*/ 780 h 833"/>
                  <a:gd name="T50" fmla="*/ 607 w 1428"/>
                  <a:gd name="T51" fmla="*/ 765 h 833"/>
                  <a:gd name="T52" fmla="*/ 622 w 1428"/>
                  <a:gd name="T53" fmla="*/ 748 h 833"/>
                  <a:gd name="T54" fmla="*/ 641 w 1428"/>
                  <a:gd name="T55" fmla="*/ 720 h 833"/>
                  <a:gd name="T56" fmla="*/ 666 w 1428"/>
                  <a:gd name="T57" fmla="*/ 676 h 833"/>
                  <a:gd name="T58" fmla="*/ 686 w 1428"/>
                  <a:gd name="T59" fmla="*/ 632 h 833"/>
                  <a:gd name="T60" fmla="*/ 720 w 1428"/>
                  <a:gd name="T61" fmla="*/ 543 h 833"/>
                  <a:gd name="T62" fmla="*/ 743 w 1428"/>
                  <a:gd name="T63" fmla="*/ 469 h 833"/>
                  <a:gd name="T64" fmla="*/ 766 w 1428"/>
                  <a:gd name="T65" fmla="*/ 391 h 833"/>
                  <a:gd name="T66" fmla="*/ 792 w 1428"/>
                  <a:gd name="T67" fmla="*/ 302 h 833"/>
                  <a:gd name="T68" fmla="*/ 813 w 1428"/>
                  <a:gd name="T69" fmla="*/ 228 h 833"/>
                  <a:gd name="T70" fmla="*/ 842 w 1428"/>
                  <a:gd name="T71" fmla="*/ 138 h 833"/>
                  <a:gd name="T72" fmla="*/ 860 w 1428"/>
                  <a:gd name="T73" fmla="*/ 89 h 833"/>
                  <a:gd name="T74" fmla="*/ 872 w 1428"/>
                  <a:gd name="T75" fmla="*/ 62 h 833"/>
                  <a:gd name="T76" fmla="*/ 890 w 1428"/>
                  <a:gd name="T77" fmla="*/ 28 h 833"/>
                  <a:gd name="T78" fmla="*/ 905 w 1428"/>
                  <a:gd name="T79" fmla="*/ 10 h 833"/>
                  <a:gd name="T80" fmla="*/ 925 w 1428"/>
                  <a:gd name="T81" fmla="*/ 0 h 833"/>
                  <a:gd name="T82" fmla="*/ 965 w 1428"/>
                  <a:gd name="T83" fmla="*/ 26 h 833"/>
                  <a:gd name="T84" fmla="*/ 991 w 1428"/>
                  <a:gd name="T85" fmla="*/ 76 h 833"/>
                  <a:gd name="T86" fmla="*/ 1018 w 1428"/>
                  <a:gd name="T87" fmla="*/ 150 h 833"/>
                  <a:gd name="T88" fmla="*/ 1036 w 1428"/>
                  <a:gd name="T89" fmla="*/ 205 h 833"/>
                  <a:gd name="T90" fmla="*/ 1053 w 1428"/>
                  <a:gd name="T91" fmla="*/ 264 h 833"/>
                  <a:gd name="T92" fmla="*/ 1074 w 1428"/>
                  <a:gd name="T93" fmla="*/ 337 h 833"/>
                  <a:gd name="T94" fmla="*/ 1104 w 1428"/>
                  <a:gd name="T95" fmla="*/ 439 h 833"/>
                  <a:gd name="T96" fmla="*/ 1137 w 1428"/>
                  <a:gd name="T97" fmla="*/ 544 h 833"/>
                  <a:gd name="T98" fmla="*/ 1167 w 1428"/>
                  <a:gd name="T99" fmla="*/ 626 h 833"/>
                  <a:gd name="T100" fmla="*/ 1184 w 1428"/>
                  <a:gd name="T101" fmla="*/ 665 h 833"/>
                  <a:gd name="T102" fmla="*/ 1206 w 1428"/>
                  <a:gd name="T103" fmla="*/ 705 h 833"/>
                  <a:gd name="T104" fmla="*/ 1227 w 1428"/>
                  <a:gd name="T105" fmla="*/ 738 h 833"/>
                  <a:gd name="T106" fmla="*/ 1258 w 1428"/>
                  <a:gd name="T107" fmla="*/ 774 h 833"/>
                  <a:gd name="T108" fmla="*/ 1281 w 1428"/>
                  <a:gd name="T109" fmla="*/ 793 h 833"/>
                  <a:gd name="T110" fmla="*/ 1305 w 1428"/>
                  <a:gd name="T111" fmla="*/ 807 h 833"/>
                  <a:gd name="T112" fmla="*/ 1328 w 1428"/>
                  <a:gd name="T113" fmla="*/ 816 h 833"/>
                  <a:gd name="T114" fmla="*/ 1346 w 1428"/>
                  <a:gd name="T115" fmla="*/ 821 h 833"/>
                  <a:gd name="T116" fmla="*/ 1366 w 1428"/>
                  <a:gd name="T117" fmla="*/ 825 h 833"/>
                  <a:gd name="T118" fmla="*/ 1393 w 1428"/>
                  <a:gd name="T119" fmla="*/ 828 h 833"/>
                  <a:gd name="T120" fmla="*/ 1404 w 1428"/>
                  <a:gd name="T121" fmla="*/ 829 h 833"/>
                  <a:gd name="T122" fmla="*/ 1422 w 1428"/>
                  <a:gd name="T123" fmla="*/ 83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3"/>
                    </a:moveTo>
                    <a:lnTo>
                      <a:pt x="3" y="833"/>
                    </a:lnTo>
                    <a:lnTo>
                      <a:pt x="5" y="833"/>
                    </a:lnTo>
                    <a:lnTo>
                      <a:pt x="8" y="833"/>
                    </a:lnTo>
                    <a:lnTo>
                      <a:pt x="9" y="833"/>
                    </a:lnTo>
                    <a:lnTo>
                      <a:pt x="10" y="833"/>
                    </a:lnTo>
                    <a:lnTo>
                      <a:pt x="12" y="833"/>
                    </a:lnTo>
                    <a:lnTo>
                      <a:pt x="13" y="833"/>
                    </a:lnTo>
                    <a:lnTo>
                      <a:pt x="13" y="833"/>
                    </a:lnTo>
                    <a:lnTo>
                      <a:pt x="16" y="833"/>
                    </a:lnTo>
                    <a:lnTo>
                      <a:pt x="18" y="833"/>
                    </a:lnTo>
                    <a:lnTo>
                      <a:pt x="20" y="833"/>
                    </a:lnTo>
                    <a:lnTo>
                      <a:pt x="24" y="833"/>
                    </a:lnTo>
                    <a:lnTo>
                      <a:pt x="26" y="833"/>
                    </a:lnTo>
                    <a:lnTo>
                      <a:pt x="27" y="833"/>
                    </a:lnTo>
                    <a:lnTo>
                      <a:pt x="28" y="833"/>
                    </a:lnTo>
                    <a:lnTo>
                      <a:pt x="28" y="833"/>
                    </a:lnTo>
                    <a:lnTo>
                      <a:pt x="30" y="833"/>
                    </a:lnTo>
                    <a:lnTo>
                      <a:pt x="30" y="833"/>
                    </a:lnTo>
                    <a:lnTo>
                      <a:pt x="31" y="833"/>
                    </a:lnTo>
                    <a:lnTo>
                      <a:pt x="35" y="833"/>
                    </a:lnTo>
                    <a:lnTo>
                      <a:pt x="35" y="833"/>
                    </a:lnTo>
                    <a:lnTo>
                      <a:pt x="35" y="833"/>
                    </a:lnTo>
                    <a:lnTo>
                      <a:pt x="37" y="833"/>
                    </a:lnTo>
                    <a:lnTo>
                      <a:pt x="39" y="833"/>
                    </a:lnTo>
                    <a:lnTo>
                      <a:pt x="43" y="833"/>
                    </a:lnTo>
                    <a:lnTo>
                      <a:pt x="47" y="833"/>
                    </a:lnTo>
                    <a:lnTo>
                      <a:pt x="49" y="833"/>
                    </a:lnTo>
                    <a:lnTo>
                      <a:pt x="50" y="833"/>
                    </a:lnTo>
                    <a:lnTo>
                      <a:pt x="51" y="833"/>
                    </a:lnTo>
                    <a:lnTo>
                      <a:pt x="51" y="833"/>
                    </a:lnTo>
                    <a:lnTo>
                      <a:pt x="56" y="833"/>
                    </a:lnTo>
                    <a:lnTo>
                      <a:pt x="56" y="833"/>
                    </a:lnTo>
                    <a:lnTo>
                      <a:pt x="57" y="833"/>
                    </a:lnTo>
                    <a:lnTo>
                      <a:pt x="59" y="833"/>
                    </a:lnTo>
                    <a:lnTo>
                      <a:pt x="64" y="833"/>
                    </a:lnTo>
                    <a:lnTo>
                      <a:pt x="64" y="833"/>
                    </a:lnTo>
                    <a:lnTo>
                      <a:pt x="67" y="833"/>
                    </a:lnTo>
                    <a:lnTo>
                      <a:pt x="67" y="833"/>
                    </a:lnTo>
                    <a:lnTo>
                      <a:pt x="67" y="833"/>
                    </a:lnTo>
                    <a:lnTo>
                      <a:pt x="68" y="833"/>
                    </a:lnTo>
                    <a:lnTo>
                      <a:pt x="71" y="833"/>
                    </a:lnTo>
                    <a:lnTo>
                      <a:pt x="72" y="833"/>
                    </a:lnTo>
                    <a:lnTo>
                      <a:pt x="73" y="833"/>
                    </a:lnTo>
                    <a:lnTo>
                      <a:pt x="74" y="833"/>
                    </a:lnTo>
                    <a:lnTo>
                      <a:pt x="75" y="833"/>
                    </a:lnTo>
                    <a:lnTo>
                      <a:pt x="83" y="833"/>
                    </a:lnTo>
                    <a:lnTo>
                      <a:pt x="84" y="833"/>
                    </a:lnTo>
                    <a:lnTo>
                      <a:pt x="85" y="833"/>
                    </a:lnTo>
                    <a:lnTo>
                      <a:pt x="86" y="833"/>
                    </a:lnTo>
                    <a:lnTo>
                      <a:pt x="87" y="833"/>
                    </a:lnTo>
                    <a:lnTo>
                      <a:pt x="88" y="833"/>
                    </a:lnTo>
                    <a:lnTo>
                      <a:pt x="90" y="833"/>
                    </a:lnTo>
                    <a:lnTo>
                      <a:pt x="90" y="833"/>
                    </a:lnTo>
                    <a:lnTo>
                      <a:pt x="92" y="833"/>
                    </a:lnTo>
                    <a:lnTo>
                      <a:pt x="94" y="833"/>
                    </a:lnTo>
                    <a:lnTo>
                      <a:pt x="95" y="833"/>
                    </a:lnTo>
                    <a:lnTo>
                      <a:pt x="97" y="833"/>
                    </a:lnTo>
                    <a:lnTo>
                      <a:pt x="99" y="833"/>
                    </a:lnTo>
                    <a:lnTo>
                      <a:pt x="100" y="833"/>
                    </a:lnTo>
                    <a:lnTo>
                      <a:pt x="101" y="833"/>
                    </a:lnTo>
                    <a:lnTo>
                      <a:pt x="103" y="833"/>
                    </a:lnTo>
                    <a:lnTo>
                      <a:pt x="106" y="833"/>
                    </a:lnTo>
                    <a:lnTo>
                      <a:pt x="109" y="833"/>
                    </a:lnTo>
                    <a:lnTo>
                      <a:pt x="110" y="833"/>
                    </a:lnTo>
                    <a:lnTo>
                      <a:pt x="111" y="833"/>
                    </a:lnTo>
                    <a:lnTo>
                      <a:pt x="112" y="833"/>
                    </a:lnTo>
                    <a:lnTo>
                      <a:pt x="116" y="833"/>
                    </a:lnTo>
                    <a:lnTo>
                      <a:pt x="116" y="833"/>
                    </a:lnTo>
                    <a:lnTo>
                      <a:pt x="117" y="833"/>
                    </a:lnTo>
                    <a:lnTo>
                      <a:pt x="118" y="833"/>
                    </a:lnTo>
                    <a:lnTo>
                      <a:pt x="119" y="833"/>
                    </a:lnTo>
                    <a:lnTo>
                      <a:pt x="119" y="833"/>
                    </a:lnTo>
                    <a:lnTo>
                      <a:pt x="121" y="833"/>
                    </a:lnTo>
                    <a:lnTo>
                      <a:pt x="123" y="833"/>
                    </a:lnTo>
                    <a:lnTo>
                      <a:pt x="129" y="833"/>
                    </a:lnTo>
                    <a:lnTo>
                      <a:pt x="130" y="833"/>
                    </a:lnTo>
                    <a:lnTo>
                      <a:pt x="130" y="833"/>
                    </a:lnTo>
                    <a:lnTo>
                      <a:pt x="131" y="833"/>
                    </a:lnTo>
                    <a:lnTo>
                      <a:pt x="134" y="833"/>
                    </a:lnTo>
                    <a:lnTo>
                      <a:pt x="138" y="833"/>
                    </a:lnTo>
                    <a:lnTo>
                      <a:pt x="139" y="833"/>
                    </a:lnTo>
                    <a:lnTo>
                      <a:pt x="139" y="833"/>
                    </a:lnTo>
                    <a:lnTo>
                      <a:pt x="139" y="833"/>
                    </a:lnTo>
                    <a:lnTo>
                      <a:pt x="144" y="833"/>
                    </a:lnTo>
                    <a:lnTo>
                      <a:pt x="146" y="833"/>
                    </a:lnTo>
                    <a:lnTo>
                      <a:pt x="147" y="833"/>
                    </a:lnTo>
                    <a:lnTo>
                      <a:pt x="147" y="833"/>
                    </a:lnTo>
                    <a:lnTo>
                      <a:pt x="151" y="833"/>
                    </a:lnTo>
                    <a:lnTo>
                      <a:pt x="154" y="833"/>
                    </a:lnTo>
                    <a:lnTo>
                      <a:pt x="154" y="833"/>
                    </a:lnTo>
                    <a:lnTo>
                      <a:pt x="155" y="833"/>
                    </a:lnTo>
                    <a:lnTo>
                      <a:pt x="157" y="833"/>
                    </a:lnTo>
                    <a:lnTo>
                      <a:pt x="159" y="833"/>
                    </a:lnTo>
                    <a:lnTo>
                      <a:pt x="160" y="833"/>
                    </a:lnTo>
                    <a:lnTo>
                      <a:pt x="161" y="833"/>
                    </a:lnTo>
                    <a:lnTo>
                      <a:pt x="162" y="833"/>
                    </a:lnTo>
                    <a:lnTo>
                      <a:pt x="165" y="833"/>
                    </a:lnTo>
                    <a:lnTo>
                      <a:pt x="167" y="833"/>
                    </a:lnTo>
                    <a:lnTo>
                      <a:pt x="169" y="833"/>
                    </a:lnTo>
                    <a:lnTo>
                      <a:pt x="174" y="833"/>
                    </a:lnTo>
                    <a:lnTo>
                      <a:pt x="176" y="833"/>
                    </a:lnTo>
                    <a:lnTo>
                      <a:pt x="176" y="833"/>
                    </a:lnTo>
                    <a:lnTo>
                      <a:pt x="182" y="833"/>
                    </a:lnTo>
                    <a:lnTo>
                      <a:pt x="183" y="833"/>
                    </a:lnTo>
                    <a:lnTo>
                      <a:pt x="184" y="833"/>
                    </a:lnTo>
                    <a:lnTo>
                      <a:pt x="187" y="833"/>
                    </a:lnTo>
                    <a:lnTo>
                      <a:pt x="188" y="833"/>
                    </a:lnTo>
                    <a:lnTo>
                      <a:pt x="189" y="833"/>
                    </a:lnTo>
                    <a:lnTo>
                      <a:pt x="189" y="833"/>
                    </a:lnTo>
                    <a:lnTo>
                      <a:pt x="191" y="833"/>
                    </a:lnTo>
                    <a:lnTo>
                      <a:pt x="191" y="833"/>
                    </a:lnTo>
                    <a:lnTo>
                      <a:pt x="194" y="833"/>
                    </a:lnTo>
                    <a:lnTo>
                      <a:pt x="195" y="833"/>
                    </a:lnTo>
                    <a:lnTo>
                      <a:pt x="195" y="833"/>
                    </a:lnTo>
                    <a:lnTo>
                      <a:pt x="196" y="833"/>
                    </a:lnTo>
                    <a:lnTo>
                      <a:pt x="197" y="833"/>
                    </a:lnTo>
                    <a:lnTo>
                      <a:pt x="198" y="833"/>
                    </a:lnTo>
                    <a:lnTo>
                      <a:pt x="198" y="833"/>
                    </a:lnTo>
                    <a:lnTo>
                      <a:pt x="200" y="833"/>
                    </a:lnTo>
                    <a:lnTo>
                      <a:pt x="200" y="833"/>
                    </a:lnTo>
                    <a:lnTo>
                      <a:pt x="203" y="833"/>
                    </a:lnTo>
                    <a:lnTo>
                      <a:pt x="204" y="833"/>
                    </a:lnTo>
                    <a:lnTo>
                      <a:pt x="205" y="833"/>
                    </a:lnTo>
                    <a:lnTo>
                      <a:pt x="207" y="833"/>
                    </a:lnTo>
                    <a:lnTo>
                      <a:pt x="209" y="833"/>
                    </a:lnTo>
                    <a:lnTo>
                      <a:pt x="210" y="833"/>
                    </a:lnTo>
                    <a:lnTo>
                      <a:pt x="210" y="833"/>
                    </a:lnTo>
                    <a:lnTo>
                      <a:pt x="210" y="833"/>
                    </a:lnTo>
                    <a:lnTo>
                      <a:pt x="211" y="833"/>
                    </a:lnTo>
                    <a:lnTo>
                      <a:pt x="211" y="833"/>
                    </a:lnTo>
                    <a:lnTo>
                      <a:pt x="214" y="833"/>
                    </a:lnTo>
                    <a:lnTo>
                      <a:pt x="219" y="833"/>
                    </a:lnTo>
                    <a:lnTo>
                      <a:pt x="222" y="833"/>
                    </a:lnTo>
                    <a:lnTo>
                      <a:pt x="222" y="833"/>
                    </a:lnTo>
                    <a:lnTo>
                      <a:pt x="226" y="833"/>
                    </a:lnTo>
                    <a:lnTo>
                      <a:pt x="232" y="833"/>
                    </a:lnTo>
                    <a:lnTo>
                      <a:pt x="233" y="833"/>
                    </a:lnTo>
                    <a:lnTo>
                      <a:pt x="239" y="833"/>
                    </a:lnTo>
                    <a:lnTo>
                      <a:pt x="239" y="833"/>
                    </a:lnTo>
                    <a:lnTo>
                      <a:pt x="241" y="833"/>
                    </a:lnTo>
                    <a:lnTo>
                      <a:pt x="242" y="833"/>
                    </a:lnTo>
                    <a:lnTo>
                      <a:pt x="244" y="833"/>
                    </a:lnTo>
                    <a:lnTo>
                      <a:pt x="244" y="833"/>
                    </a:lnTo>
                    <a:lnTo>
                      <a:pt x="247" y="833"/>
                    </a:lnTo>
                    <a:lnTo>
                      <a:pt x="248" y="833"/>
                    </a:lnTo>
                    <a:lnTo>
                      <a:pt x="248" y="833"/>
                    </a:lnTo>
                    <a:lnTo>
                      <a:pt x="249" y="833"/>
                    </a:lnTo>
                    <a:lnTo>
                      <a:pt x="251" y="833"/>
                    </a:lnTo>
                    <a:lnTo>
                      <a:pt x="251" y="833"/>
                    </a:lnTo>
                    <a:lnTo>
                      <a:pt x="251" y="833"/>
                    </a:lnTo>
                    <a:lnTo>
                      <a:pt x="253" y="833"/>
                    </a:lnTo>
                    <a:lnTo>
                      <a:pt x="254" y="833"/>
                    </a:lnTo>
                    <a:lnTo>
                      <a:pt x="255" y="833"/>
                    </a:lnTo>
                    <a:lnTo>
                      <a:pt x="256" y="833"/>
                    </a:lnTo>
                    <a:lnTo>
                      <a:pt x="257" y="833"/>
                    </a:lnTo>
                    <a:lnTo>
                      <a:pt x="259" y="833"/>
                    </a:lnTo>
                    <a:lnTo>
                      <a:pt x="263" y="833"/>
                    </a:lnTo>
                    <a:lnTo>
                      <a:pt x="263" y="833"/>
                    </a:lnTo>
                    <a:lnTo>
                      <a:pt x="265" y="833"/>
                    </a:lnTo>
                    <a:lnTo>
                      <a:pt x="265" y="833"/>
                    </a:lnTo>
                    <a:lnTo>
                      <a:pt x="271" y="833"/>
                    </a:lnTo>
                    <a:lnTo>
                      <a:pt x="271" y="833"/>
                    </a:lnTo>
                    <a:lnTo>
                      <a:pt x="272" y="833"/>
                    </a:lnTo>
                    <a:lnTo>
                      <a:pt x="273" y="833"/>
                    </a:lnTo>
                    <a:lnTo>
                      <a:pt x="277" y="833"/>
                    </a:lnTo>
                    <a:lnTo>
                      <a:pt x="278" y="833"/>
                    </a:lnTo>
                    <a:lnTo>
                      <a:pt x="280" y="833"/>
                    </a:lnTo>
                    <a:lnTo>
                      <a:pt x="280" y="833"/>
                    </a:lnTo>
                    <a:lnTo>
                      <a:pt x="281" y="833"/>
                    </a:lnTo>
                    <a:lnTo>
                      <a:pt x="281" y="833"/>
                    </a:lnTo>
                    <a:lnTo>
                      <a:pt x="286" y="833"/>
                    </a:lnTo>
                    <a:lnTo>
                      <a:pt x="292" y="833"/>
                    </a:lnTo>
                    <a:lnTo>
                      <a:pt x="294" y="833"/>
                    </a:lnTo>
                    <a:lnTo>
                      <a:pt x="296" y="833"/>
                    </a:lnTo>
                    <a:lnTo>
                      <a:pt x="297" y="833"/>
                    </a:lnTo>
                    <a:lnTo>
                      <a:pt x="297" y="833"/>
                    </a:lnTo>
                    <a:lnTo>
                      <a:pt x="301" y="833"/>
                    </a:lnTo>
                    <a:lnTo>
                      <a:pt x="302" y="833"/>
                    </a:lnTo>
                    <a:lnTo>
                      <a:pt x="305" y="833"/>
                    </a:lnTo>
                    <a:lnTo>
                      <a:pt x="306" y="833"/>
                    </a:lnTo>
                    <a:lnTo>
                      <a:pt x="306" y="833"/>
                    </a:lnTo>
                    <a:lnTo>
                      <a:pt x="306" y="833"/>
                    </a:lnTo>
                    <a:lnTo>
                      <a:pt x="307" y="833"/>
                    </a:lnTo>
                    <a:lnTo>
                      <a:pt x="307" y="833"/>
                    </a:lnTo>
                    <a:lnTo>
                      <a:pt x="308" y="833"/>
                    </a:lnTo>
                    <a:lnTo>
                      <a:pt x="308" y="833"/>
                    </a:lnTo>
                    <a:lnTo>
                      <a:pt x="313" y="832"/>
                    </a:lnTo>
                    <a:lnTo>
                      <a:pt x="313" y="832"/>
                    </a:lnTo>
                    <a:lnTo>
                      <a:pt x="313" y="832"/>
                    </a:lnTo>
                    <a:lnTo>
                      <a:pt x="314" y="832"/>
                    </a:lnTo>
                    <a:lnTo>
                      <a:pt x="314" y="832"/>
                    </a:lnTo>
                    <a:lnTo>
                      <a:pt x="315" y="832"/>
                    </a:lnTo>
                    <a:lnTo>
                      <a:pt x="318" y="832"/>
                    </a:lnTo>
                    <a:lnTo>
                      <a:pt x="319" y="832"/>
                    </a:lnTo>
                    <a:lnTo>
                      <a:pt x="320" y="832"/>
                    </a:lnTo>
                    <a:lnTo>
                      <a:pt x="322" y="832"/>
                    </a:lnTo>
                    <a:lnTo>
                      <a:pt x="324" y="832"/>
                    </a:lnTo>
                    <a:lnTo>
                      <a:pt x="325" y="832"/>
                    </a:lnTo>
                    <a:lnTo>
                      <a:pt x="327" y="832"/>
                    </a:lnTo>
                    <a:lnTo>
                      <a:pt x="329" y="832"/>
                    </a:lnTo>
                    <a:lnTo>
                      <a:pt x="330" y="832"/>
                    </a:lnTo>
                    <a:lnTo>
                      <a:pt x="334" y="832"/>
                    </a:lnTo>
                    <a:lnTo>
                      <a:pt x="336" y="832"/>
                    </a:lnTo>
                    <a:lnTo>
                      <a:pt x="338" y="832"/>
                    </a:lnTo>
                    <a:lnTo>
                      <a:pt x="338" y="832"/>
                    </a:lnTo>
                    <a:lnTo>
                      <a:pt x="340" y="832"/>
                    </a:lnTo>
                    <a:lnTo>
                      <a:pt x="340" y="832"/>
                    </a:lnTo>
                    <a:lnTo>
                      <a:pt x="341" y="832"/>
                    </a:lnTo>
                    <a:lnTo>
                      <a:pt x="341" y="832"/>
                    </a:lnTo>
                    <a:lnTo>
                      <a:pt x="342" y="832"/>
                    </a:lnTo>
                    <a:lnTo>
                      <a:pt x="342" y="832"/>
                    </a:lnTo>
                    <a:lnTo>
                      <a:pt x="343" y="832"/>
                    </a:lnTo>
                    <a:lnTo>
                      <a:pt x="343" y="832"/>
                    </a:lnTo>
                    <a:lnTo>
                      <a:pt x="344" y="832"/>
                    </a:lnTo>
                    <a:lnTo>
                      <a:pt x="346" y="832"/>
                    </a:lnTo>
                    <a:lnTo>
                      <a:pt x="348" y="832"/>
                    </a:lnTo>
                    <a:lnTo>
                      <a:pt x="356" y="832"/>
                    </a:lnTo>
                    <a:lnTo>
                      <a:pt x="359" y="832"/>
                    </a:lnTo>
                    <a:lnTo>
                      <a:pt x="360" y="832"/>
                    </a:lnTo>
                    <a:lnTo>
                      <a:pt x="360" y="832"/>
                    </a:lnTo>
                    <a:lnTo>
                      <a:pt x="361" y="832"/>
                    </a:lnTo>
                    <a:lnTo>
                      <a:pt x="363" y="832"/>
                    </a:lnTo>
                    <a:lnTo>
                      <a:pt x="365" y="832"/>
                    </a:lnTo>
                    <a:lnTo>
                      <a:pt x="365" y="832"/>
                    </a:lnTo>
                    <a:lnTo>
                      <a:pt x="367" y="832"/>
                    </a:lnTo>
                    <a:lnTo>
                      <a:pt x="367" y="832"/>
                    </a:lnTo>
                    <a:lnTo>
                      <a:pt x="369" y="832"/>
                    </a:lnTo>
                    <a:lnTo>
                      <a:pt x="369" y="832"/>
                    </a:lnTo>
                    <a:lnTo>
                      <a:pt x="370" y="832"/>
                    </a:lnTo>
                    <a:lnTo>
                      <a:pt x="371" y="832"/>
                    </a:lnTo>
                    <a:lnTo>
                      <a:pt x="371" y="832"/>
                    </a:lnTo>
                    <a:lnTo>
                      <a:pt x="372" y="832"/>
                    </a:lnTo>
                    <a:lnTo>
                      <a:pt x="372" y="832"/>
                    </a:lnTo>
                    <a:lnTo>
                      <a:pt x="373" y="832"/>
                    </a:lnTo>
                    <a:lnTo>
                      <a:pt x="375" y="832"/>
                    </a:lnTo>
                    <a:lnTo>
                      <a:pt x="376" y="832"/>
                    </a:lnTo>
                    <a:lnTo>
                      <a:pt x="376" y="832"/>
                    </a:lnTo>
                    <a:lnTo>
                      <a:pt x="379" y="832"/>
                    </a:lnTo>
                    <a:lnTo>
                      <a:pt x="380" y="832"/>
                    </a:lnTo>
                    <a:lnTo>
                      <a:pt x="380" y="832"/>
                    </a:lnTo>
                    <a:lnTo>
                      <a:pt x="383" y="832"/>
                    </a:lnTo>
                    <a:lnTo>
                      <a:pt x="383" y="832"/>
                    </a:lnTo>
                    <a:lnTo>
                      <a:pt x="383" y="832"/>
                    </a:lnTo>
                    <a:lnTo>
                      <a:pt x="386" y="832"/>
                    </a:lnTo>
                    <a:lnTo>
                      <a:pt x="386" y="832"/>
                    </a:lnTo>
                    <a:lnTo>
                      <a:pt x="387" y="832"/>
                    </a:lnTo>
                    <a:lnTo>
                      <a:pt x="389" y="832"/>
                    </a:lnTo>
                    <a:lnTo>
                      <a:pt x="391" y="832"/>
                    </a:lnTo>
                    <a:lnTo>
                      <a:pt x="392" y="832"/>
                    </a:lnTo>
                    <a:lnTo>
                      <a:pt x="392" y="832"/>
                    </a:lnTo>
                    <a:lnTo>
                      <a:pt x="393" y="832"/>
                    </a:lnTo>
                    <a:lnTo>
                      <a:pt x="393" y="832"/>
                    </a:lnTo>
                    <a:lnTo>
                      <a:pt x="394" y="832"/>
                    </a:lnTo>
                    <a:lnTo>
                      <a:pt x="395" y="832"/>
                    </a:lnTo>
                    <a:lnTo>
                      <a:pt x="398" y="832"/>
                    </a:lnTo>
                    <a:lnTo>
                      <a:pt x="402" y="832"/>
                    </a:lnTo>
                    <a:lnTo>
                      <a:pt x="402" y="832"/>
                    </a:lnTo>
                    <a:lnTo>
                      <a:pt x="404" y="832"/>
                    </a:lnTo>
                    <a:lnTo>
                      <a:pt x="404" y="832"/>
                    </a:lnTo>
                    <a:lnTo>
                      <a:pt x="405" y="831"/>
                    </a:lnTo>
                    <a:lnTo>
                      <a:pt x="405" y="831"/>
                    </a:lnTo>
                    <a:lnTo>
                      <a:pt x="405" y="831"/>
                    </a:lnTo>
                    <a:lnTo>
                      <a:pt x="406" y="831"/>
                    </a:lnTo>
                    <a:lnTo>
                      <a:pt x="406" y="831"/>
                    </a:lnTo>
                    <a:lnTo>
                      <a:pt x="411" y="831"/>
                    </a:lnTo>
                    <a:lnTo>
                      <a:pt x="412" y="831"/>
                    </a:lnTo>
                    <a:lnTo>
                      <a:pt x="412" y="831"/>
                    </a:lnTo>
                    <a:lnTo>
                      <a:pt x="413" y="831"/>
                    </a:lnTo>
                    <a:lnTo>
                      <a:pt x="414" y="831"/>
                    </a:lnTo>
                    <a:lnTo>
                      <a:pt x="414" y="831"/>
                    </a:lnTo>
                    <a:lnTo>
                      <a:pt x="414" y="831"/>
                    </a:lnTo>
                    <a:lnTo>
                      <a:pt x="414" y="831"/>
                    </a:lnTo>
                    <a:lnTo>
                      <a:pt x="415" y="831"/>
                    </a:lnTo>
                    <a:lnTo>
                      <a:pt x="415" y="831"/>
                    </a:lnTo>
                    <a:lnTo>
                      <a:pt x="416" y="831"/>
                    </a:lnTo>
                    <a:lnTo>
                      <a:pt x="420" y="831"/>
                    </a:lnTo>
                    <a:lnTo>
                      <a:pt x="421" y="831"/>
                    </a:lnTo>
                    <a:lnTo>
                      <a:pt x="424" y="831"/>
                    </a:lnTo>
                    <a:lnTo>
                      <a:pt x="425" y="831"/>
                    </a:lnTo>
                    <a:lnTo>
                      <a:pt x="428" y="831"/>
                    </a:lnTo>
                    <a:lnTo>
                      <a:pt x="428" y="831"/>
                    </a:lnTo>
                    <a:lnTo>
                      <a:pt x="428" y="831"/>
                    </a:lnTo>
                    <a:lnTo>
                      <a:pt x="430" y="831"/>
                    </a:lnTo>
                    <a:lnTo>
                      <a:pt x="431" y="831"/>
                    </a:lnTo>
                    <a:lnTo>
                      <a:pt x="431" y="831"/>
                    </a:lnTo>
                    <a:lnTo>
                      <a:pt x="431" y="831"/>
                    </a:lnTo>
                    <a:lnTo>
                      <a:pt x="432" y="831"/>
                    </a:lnTo>
                    <a:lnTo>
                      <a:pt x="434" y="830"/>
                    </a:lnTo>
                    <a:lnTo>
                      <a:pt x="434" y="830"/>
                    </a:lnTo>
                    <a:lnTo>
                      <a:pt x="434" y="830"/>
                    </a:lnTo>
                    <a:lnTo>
                      <a:pt x="439" y="830"/>
                    </a:lnTo>
                    <a:lnTo>
                      <a:pt x="441" y="830"/>
                    </a:lnTo>
                    <a:lnTo>
                      <a:pt x="442" y="830"/>
                    </a:lnTo>
                    <a:lnTo>
                      <a:pt x="443" y="830"/>
                    </a:lnTo>
                    <a:lnTo>
                      <a:pt x="444" y="830"/>
                    </a:lnTo>
                    <a:lnTo>
                      <a:pt x="446" y="830"/>
                    </a:lnTo>
                    <a:lnTo>
                      <a:pt x="446" y="830"/>
                    </a:lnTo>
                    <a:lnTo>
                      <a:pt x="448" y="829"/>
                    </a:lnTo>
                    <a:lnTo>
                      <a:pt x="450" y="829"/>
                    </a:lnTo>
                    <a:lnTo>
                      <a:pt x="453" y="829"/>
                    </a:lnTo>
                    <a:lnTo>
                      <a:pt x="453" y="829"/>
                    </a:lnTo>
                    <a:lnTo>
                      <a:pt x="453" y="829"/>
                    </a:lnTo>
                    <a:lnTo>
                      <a:pt x="454" y="829"/>
                    </a:lnTo>
                    <a:lnTo>
                      <a:pt x="454" y="829"/>
                    </a:lnTo>
                    <a:lnTo>
                      <a:pt x="454" y="829"/>
                    </a:lnTo>
                    <a:lnTo>
                      <a:pt x="454" y="829"/>
                    </a:lnTo>
                    <a:lnTo>
                      <a:pt x="454" y="829"/>
                    </a:lnTo>
                    <a:lnTo>
                      <a:pt x="457" y="829"/>
                    </a:lnTo>
                    <a:lnTo>
                      <a:pt x="458" y="829"/>
                    </a:lnTo>
                    <a:lnTo>
                      <a:pt x="458" y="829"/>
                    </a:lnTo>
                    <a:lnTo>
                      <a:pt x="458" y="829"/>
                    </a:lnTo>
                    <a:lnTo>
                      <a:pt x="459" y="829"/>
                    </a:lnTo>
                    <a:lnTo>
                      <a:pt x="463" y="828"/>
                    </a:lnTo>
                    <a:lnTo>
                      <a:pt x="463" y="828"/>
                    </a:lnTo>
                    <a:lnTo>
                      <a:pt x="464" y="828"/>
                    </a:lnTo>
                    <a:lnTo>
                      <a:pt x="466" y="828"/>
                    </a:lnTo>
                    <a:lnTo>
                      <a:pt x="467" y="828"/>
                    </a:lnTo>
                    <a:lnTo>
                      <a:pt x="469" y="828"/>
                    </a:lnTo>
                    <a:lnTo>
                      <a:pt x="470" y="827"/>
                    </a:lnTo>
                    <a:lnTo>
                      <a:pt x="473" y="827"/>
                    </a:lnTo>
                    <a:lnTo>
                      <a:pt x="474" y="827"/>
                    </a:lnTo>
                    <a:lnTo>
                      <a:pt x="474" y="827"/>
                    </a:lnTo>
                    <a:lnTo>
                      <a:pt x="479" y="826"/>
                    </a:lnTo>
                    <a:lnTo>
                      <a:pt x="481" y="826"/>
                    </a:lnTo>
                    <a:lnTo>
                      <a:pt x="481" y="826"/>
                    </a:lnTo>
                    <a:lnTo>
                      <a:pt x="483" y="826"/>
                    </a:lnTo>
                    <a:lnTo>
                      <a:pt x="485" y="826"/>
                    </a:lnTo>
                    <a:lnTo>
                      <a:pt x="486" y="825"/>
                    </a:lnTo>
                    <a:lnTo>
                      <a:pt x="487" y="825"/>
                    </a:lnTo>
                    <a:lnTo>
                      <a:pt x="488" y="825"/>
                    </a:lnTo>
                    <a:lnTo>
                      <a:pt x="489" y="825"/>
                    </a:lnTo>
                    <a:lnTo>
                      <a:pt x="489" y="825"/>
                    </a:lnTo>
                    <a:lnTo>
                      <a:pt x="489" y="825"/>
                    </a:lnTo>
                    <a:lnTo>
                      <a:pt x="491" y="825"/>
                    </a:lnTo>
                    <a:lnTo>
                      <a:pt x="491" y="825"/>
                    </a:lnTo>
                    <a:lnTo>
                      <a:pt x="493" y="824"/>
                    </a:lnTo>
                    <a:lnTo>
                      <a:pt x="495" y="824"/>
                    </a:lnTo>
                    <a:lnTo>
                      <a:pt x="495" y="824"/>
                    </a:lnTo>
                    <a:lnTo>
                      <a:pt x="495" y="824"/>
                    </a:lnTo>
                    <a:lnTo>
                      <a:pt x="495" y="824"/>
                    </a:lnTo>
                    <a:lnTo>
                      <a:pt x="496" y="824"/>
                    </a:lnTo>
                    <a:lnTo>
                      <a:pt x="496" y="824"/>
                    </a:lnTo>
                    <a:lnTo>
                      <a:pt x="496" y="824"/>
                    </a:lnTo>
                    <a:lnTo>
                      <a:pt x="497" y="823"/>
                    </a:lnTo>
                    <a:lnTo>
                      <a:pt x="498" y="823"/>
                    </a:lnTo>
                    <a:lnTo>
                      <a:pt x="502" y="823"/>
                    </a:lnTo>
                    <a:lnTo>
                      <a:pt x="503" y="822"/>
                    </a:lnTo>
                    <a:lnTo>
                      <a:pt x="505" y="822"/>
                    </a:lnTo>
                    <a:lnTo>
                      <a:pt x="506" y="822"/>
                    </a:lnTo>
                    <a:lnTo>
                      <a:pt x="506" y="822"/>
                    </a:lnTo>
                    <a:lnTo>
                      <a:pt x="509" y="821"/>
                    </a:lnTo>
                    <a:lnTo>
                      <a:pt x="510" y="821"/>
                    </a:lnTo>
                    <a:lnTo>
                      <a:pt x="511" y="820"/>
                    </a:lnTo>
                    <a:lnTo>
                      <a:pt x="511" y="820"/>
                    </a:lnTo>
                    <a:lnTo>
                      <a:pt x="514" y="820"/>
                    </a:lnTo>
                    <a:lnTo>
                      <a:pt x="515" y="819"/>
                    </a:lnTo>
                    <a:lnTo>
                      <a:pt x="516" y="819"/>
                    </a:lnTo>
                    <a:lnTo>
                      <a:pt x="520" y="818"/>
                    </a:lnTo>
                    <a:lnTo>
                      <a:pt x="520" y="818"/>
                    </a:lnTo>
                    <a:lnTo>
                      <a:pt x="525" y="817"/>
                    </a:lnTo>
                    <a:lnTo>
                      <a:pt x="525" y="817"/>
                    </a:lnTo>
                    <a:lnTo>
                      <a:pt x="526" y="816"/>
                    </a:lnTo>
                    <a:lnTo>
                      <a:pt x="526" y="816"/>
                    </a:lnTo>
                    <a:lnTo>
                      <a:pt x="528" y="816"/>
                    </a:lnTo>
                    <a:lnTo>
                      <a:pt x="529" y="815"/>
                    </a:lnTo>
                    <a:lnTo>
                      <a:pt x="531" y="815"/>
                    </a:lnTo>
                    <a:lnTo>
                      <a:pt x="534" y="814"/>
                    </a:lnTo>
                    <a:lnTo>
                      <a:pt x="535" y="813"/>
                    </a:lnTo>
                    <a:lnTo>
                      <a:pt x="538" y="812"/>
                    </a:lnTo>
                    <a:lnTo>
                      <a:pt x="540" y="811"/>
                    </a:lnTo>
                    <a:lnTo>
                      <a:pt x="541" y="811"/>
                    </a:lnTo>
                    <a:lnTo>
                      <a:pt x="543" y="810"/>
                    </a:lnTo>
                    <a:lnTo>
                      <a:pt x="547" y="808"/>
                    </a:lnTo>
                    <a:lnTo>
                      <a:pt x="547" y="808"/>
                    </a:lnTo>
                    <a:lnTo>
                      <a:pt x="549" y="807"/>
                    </a:lnTo>
                    <a:lnTo>
                      <a:pt x="549" y="807"/>
                    </a:lnTo>
                    <a:lnTo>
                      <a:pt x="550" y="807"/>
                    </a:lnTo>
                    <a:lnTo>
                      <a:pt x="551" y="807"/>
                    </a:lnTo>
                    <a:lnTo>
                      <a:pt x="551" y="806"/>
                    </a:lnTo>
                    <a:lnTo>
                      <a:pt x="554" y="805"/>
                    </a:lnTo>
                    <a:lnTo>
                      <a:pt x="558" y="803"/>
                    </a:lnTo>
                    <a:lnTo>
                      <a:pt x="558" y="803"/>
                    </a:lnTo>
                    <a:lnTo>
                      <a:pt x="559" y="803"/>
                    </a:lnTo>
                    <a:lnTo>
                      <a:pt x="560" y="802"/>
                    </a:lnTo>
                    <a:lnTo>
                      <a:pt x="561" y="801"/>
                    </a:lnTo>
                    <a:lnTo>
                      <a:pt x="562" y="800"/>
                    </a:lnTo>
                    <a:lnTo>
                      <a:pt x="564" y="800"/>
                    </a:lnTo>
                    <a:lnTo>
                      <a:pt x="566" y="798"/>
                    </a:lnTo>
                    <a:lnTo>
                      <a:pt x="567" y="797"/>
                    </a:lnTo>
                    <a:lnTo>
                      <a:pt x="569" y="796"/>
                    </a:lnTo>
                    <a:lnTo>
                      <a:pt x="574" y="793"/>
                    </a:lnTo>
                    <a:lnTo>
                      <a:pt x="575" y="793"/>
                    </a:lnTo>
                    <a:lnTo>
                      <a:pt x="577" y="791"/>
                    </a:lnTo>
                    <a:lnTo>
                      <a:pt x="578" y="791"/>
                    </a:lnTo>
                    <a:lnTo>
                      <a:pt x="580" y="789"/>
                    </a:lnTo>
                    <a:lnTo>
                      <a:pt x="584" y="785"/>
                    </a:lnTo>
                    <a:lnTo>
                      <a:pt x="586" y="785"/>
                    </a:lnTo>
                    <a:lnTo>
                      <a:pt x="588" y="783"/>
                    </a:lnTo>
                    <a:lnTo>
                      <a:pt x="591" y="780"/>
                    </a:lnTo>
                    <a:lnTo>
                      <a:pt x="591" y="780"/>
                    </a:lnTo>
                    <a:lnTo>
                      <a:pt x="591" y="780"/>
                    </a:lnTo>
                    <a:lnTo>
                      <a:pt x="592" y="779"/>
                    </a:lnTo>
                    <a:lnTo>
                      <a:pt x="593" y="779"/>
                    </a:lnTo>
                    <a:lnTo>
                      <a:pt x="594" y="778"/>
                    </a:lnTo>
                    <a:lnTo>
                      <a:pt x="594" y="778"/>
                    </a:lnTo>
                    <a:lnTo>
                      <a:pt x="594" y="777"/>
                    </a:lnTo>
                    <a:lnTo>
                      <a:pt x="596" y="776"/>
                    </a:lnTo>
                    <a:lnTo>
                      <a:pt x="598" y="773"/>
                    </a:lnTo>
                    <a:lnTo>
                      <a:pt x="599" y="773"/>
                    </a:lnTo>
                    <a:lnTo>
                      <a:pt x="601" y="771"/>
                    </a:lnTo>
                    <a:lnTo>
                      <a:pt x="601" y="771"/>
                    </a:lnTo>
                    <a:lnTo>
                      <a:pt x="603" y="769"/>
                    </a:lnTo>
                    <a:lnTo>
                      <a:pt x="604" y="768"/>
                    </a:lnTo>
                    <a:lnTo>
                      <a:pt x="605" y="767"/>
                    </a:lnTo>
                    <a:lnTo>
                      <a:pt x="607" y="765"/>
                    </a:lnTo>
                    <a:lnTo>
                      <a:pt x="607" y="765"/>
                    </a:lnTo>
                    <a:lnTo>
                      <a:pt x="608" y="764"/>
                    </a:lnTo>
                    <a:lnTo>
                      <a:pt x="608" y="763"/>
                    </a:lnTo>
                    <a:lnTo>
                      <a:pt x="609" y="762"/>
                    </a:lnTo>
                    <a:lnTo>
                      <a:pt x="611" y="760"/>
                    </a:lnTo>
                    <a:lnTo>
                      <a:pt x="612" y="759"/>
                    </a:lnTo>
                    <a:lnTo>
                      <a:pt x="613" y="758"/>
                    </a:lnTo>
                    <a:lnTo>
                      <a:pt x="614" y="756"/>
                    </a:lnTo>
                    <a:lnTo>
                      <a:pt x="616" y="755"/>
                    </a:lnTo>
                    <a:lnTo>
                      <a:pt x="616" y="755"/>
                    </a:lnTo>
                    <a:lnTo>
                      <a:pt x="617" y="754"/>
                    </a:lnTo>
                    <a:lnTo>
                      <a:pt x="618" y="753"/>
                    </a:lnTo>
                    <a:lnTo>
                      <a:pt x="620" y="750"/>
                    </a:lnTo>
                    <a:lnTo>
                      <a:pt x="621" y="749"/>
                    </a:lnTo>
                    <a:lnTo>
                      <a:pt x="621" y="748"/>
                    </a:lnTo>
                    <a:lnTo>
                      <a:pt x="622" y="748"/>
                    </a:lnTo>
                    <a:lnTo>
                      <a:pt x="625" y="744"/>
                    </a:lnTo>
                    <a:lnTo>
                      <a:pt x="626" y="743"/>
                    </a:lnTo>
                    <a:lnTo>
                      <a:pt x="627" y="741"/>
                    </a:lnTo>
                    <a:lnTo>
                      <a:pt x="629" y="738"/>
                    </a:lnTo>
                    <a:lnTo>
                      <a:pt x="630" y="737"/>
                    </a:lnTo>
                    <a:lnTo>
                      <a:pt x="630" y="736"/>
                    </a:lnTo>
                    <a:lnTo>
                      <a:pt x="633" y="732"/>
                    </a:lnTo>
                    <a:lnTo>
                      <a:pt x="633" y="732"/>
                    </a:lnTo>
                    <a:lnTo>
                      <a:pt x="634" y="731"/>
                    </a:lnTo>
                    <a:lnTo>
                      <a:pt x="634" y="731"/>
                    </a:lnTo>
                    <a:lnTo>
                      <a:pt x="638" y="726"/>
                    </a:lnTo>
                    <a:lnTo>
                      <a:pt x="638" y="725"/>
                    </a:lnTo>
                    <a:lnTo>
                      <a:pt x="639" y="724"/>
                    </a:lnTo>
                    <a:lnTo>
                      <a:pt x="639" y="724"/>
                    </a:lnTo>
                    <a:lnTo>
                      <a:pt x="640" y="722"/>
                    </a:lnTo>
                    <a:lnTo>
                      <a:pt x="641" y="720"/>
                    </a:lnTo>
                    <a:lnTo>
                      <a:pt x="641" y="720"/>
                    </a:lnTo>
                    <a:lnTo>
                      <a:pt x="644" y="715"/>
                    </a:lnTo>
                    <a:lnTo>
                      <a:pt x="644" y="715"/>
                    </a:lnTo>
                    <a:lnTo>
                      <a:pt x="645" y="715"/>
                    </a:lnTo>
                    <a:lnTo>
                      <a:pt x="649" y="708"/>
                    </a:lnTo>
                    <a:lnTo>
                      <a:pt x="650" y="706"/>
                    </a:lnTo>
                    <a:lnTo>
                      <a:pt x="652" y="702"/>
                    </a:lnTo>
                    <a:lnTo>
                      <a:pt x="652" y="702"/>
                    </a:lnTo>
                    <a:lnTo>
                      <a:pt x="655" y="696"/>
                    </a:lnTo>
                    <a:lnTo>
                      <a:pt x="659" y="689"/>
                    </a:lnTo>
                    <a:lnTo>
                      <a:pt x="661" y="686"/>
                    </a:lnTo>
                    <a:lnTo>
                      <a:pt x="662" y="685"/>
                    </a:lnTo>
                    <a:lnTo>
                      <a:pt x="663" y="681"/>
                    </a:lnTo>
                    <a:lnTo>
                      <a:pt x="664" y="681"/>
                    </a:lnTo>
                    <a:lnTo>
                      <a:pt x="664" y="680"/>
                    </a:lnTo>
                    <a:lnTo>
                      <a:pt x="666" y="676"/>
                    </a:lnTo>
                    <a:lnTo>
                      <a:pt x="668" y="671"/>
                    </a:lnTo>
                    <a:lnTo>
                      <a:pt x="668" y="671"/>
                    </a:lnTo>
                    <a:lnTo>
                      <a:pt x="672" y="664"/>
                    </a:lnTo>
                    <a:lnTo>
                      <a:pt x="674" y="659"/>
                    </a:lnTo>
                    <a:lnTo>
                      <a:pt x="675" y="658"/>
                    </a:lnTo>
                    <a:lnTo>
                      <a:pt x="676" y="655"/>
                    </a:lnTo>
                    <a:lnTo>
                      <a:pt x="677" y="653"/>
                    </a:lnTo>
                    <a:lnTo>
                      <a:pt x="678" y="651"/>
                    </a:lnTo>
                    <a:lnTo>
                      <a:pt x="679" y="649"/>
                    </a:lnTo>
                    <a:lnTo>
                      <a:pt x="680" y="647"/>
                    </a:lnTo>
                    <a:lnTo>
                      <a:pt x="680" y="646"/>
                    </a:lnTo>
                    <a:lnTo>
                      <a:pt x="680" y="646"/>
                    </a:lnTo>
                    <a:lnTo>
                      <a:pt x="681" y="644"/>
                    </a:lnTo>
                    <a:lnTo>
                      <a:pt x="683" y="640"/>
                    </a:lnTo>
                    <a:lnTo>
                      <a:pt x="685" y="634"/>
                    </a:lnTo>
                    <a:lnTo>
                      <a:pt x="686" y="632"/>
                    </a:lnTo>
                    <a:lnTo>
                      <a:pt x="688" y="627"/>
                    </a:lnTo>
                    <a:lnTo>
                      <a:pt x="691" y="621"/>
                    </a:lnTo>
                    <a:lnTo>
                      <a:pt x="693" y="616"/>
                    </a:lnTo>
                    <a:lnTo>
                      <a:pt x="693" y="616"/>
                    </a:lnTo>
                    <a:lnTo>
                      <a:pt x="694" y="612"/>
                    </a:lnTo>
                    <a:lnTo>
                      <a:pt x="699" y="599"/>
                    </a:lnTo>
                    <a:lnTo>
                      <a:pt x="703" y="591"/>
                    </a:lnTo>
                    <a:lnTo>
                      <a:pt x="706" y="582"/>
                    </a:lnTo>
                    <a:lnTo>
                      <a:pt x="706" y="581"/>
                    </a:lnTo>
                    <a:lnTo>
                      <a:pt x="708" y="576"/>
                    </a:lnTo>
                    <a:lnTo>
                      <a:pt x="712" y="565"/>
                    </a:lnTo>
                    <a:lnTo>
                      <a:pt x="714" y="559"/>
                    </a:lnTo>
                    <a:lnTo>
                      <a:pt x="714" y="559"/>
                    </a:lnTo>
                    <a:lnTo>
                      <a:pt x="715" y="557"/>
                    </a:lnTo>
                    <a:lnTo>
                      <a:pt x="718" y="547"/>
                    </a:lnTo>
                    <a:lnTo>
                      <a:pt x="720" y="543"/>
                    </a:lnTo>
                    <a:lnTo>
                      <a:pt x="722" y="537"/>
                    </a:lnTo>
                    <a:lnTo>
                      <a:pt x="724" y="529"/>
                    </a:lnTo>
                    <a:lnTo>
                      <a:pt x="725" y="528"/>
                    </a:lnTo>
                    <a:lnTo>
                      <a:pt x="725" y="527"/>
                    </a:lnTo>
                    <a:lnTo>
                      <a:pt x="726" y="524"/>
                    </a:lnTo>
                    <a:lnTo>
                      <a:pt x="726" y="523"/>
                    </a:lnTo>
                    <a:lnTo>
                      <a:pt x="728" y="518"/>
                    </a:lnTo>
                    <a:lnTo>
                      <a:pt x="731" y="509"/>
                    </a:lnTo>
                    <a:lnTo>
                      <a:pt x="733" y="504"/>
                    </a:lnTo>
                    <a:lnTo>
                      <a:pt x="737" y="490"/>
                    </a:lnTo>
                    <a:lnTo>
                      <a:pt x="738" y="488"/>
                    </a:lnTo>
                    <a:lnTo>
                      <a:pt x="739" y="483"/>
                    </a:lnTo>
                    <a:lnTo>
                      <a:pt x="740" y="480"/>
                    </a:lnTo>
                    <a:lnTo>
                      <a:pt x="740" y="479"/>
                    </a:lnTo>
                    <a:lnTo>
                      <a:pt x="743" y="471"/>
                    </a:lnTo>
                    <a:lnTo>
                      <a:pt x="743" y="469"/>
                    </a:lnTo>
                    <a:lnTo>
                      <a:pt x="744" y="467"/>
                    </a:lnTo>
                    <a:lnTo>
                      <a:pt x="745" y="465"/>
                    </a:lnTo>
                    <a:lnTo>
                      <a:pt x="745" y="463"/>
                    </a:lnTo>
                    <a:lnTo>
                      <a:pt x="746" y="460"/>
                    </a:lnTo>
                    <a:lnTo>
                      <a:pt x="748" y="455"/>
                    </a:lnTo>
                    <a:lnTo>
                      <a:pt x="753" y="436"/>
                    </a:lnTo>
                    <a:lnTo>
                      <a:pt x="755" y="431"/>
                    </a:lnTo>
                    <a:lnTo>
                      <a:pt x="755" y="430"/>
                    </a:lnTo>
                    <a:lnTo>
                      <a:pt x="759" y="415"/>
                    </a:lnTo>
                    <a:lnTo>
                      <a:pt x="760" y="413"/>
                    </a:lnTo>
                    <a:lnTo>
                      <a:pt x="761" y="411"/>
                    </a:lnTo>
                    <a:lnTo>
                      <a:pt x="761" y="409"/>
                    </a:lnTo>
                    <a:lnTo>
                      <a:pt x="763" y="405"/>
                    </a:lnTo>
                    <a:lnTo>
                      <a:pt x="764" y="401"/>
                    </a:lnTo>
                    <a:lnTo>
                      <a:pt x="764" y="401"/>
                    </a:lnTo>
                    <a:lnTo>
                      <a:pt x="766" y="391"/>
                    </a:lnTo>
                    <a:lnTo>
                      <a:pt x="769" y="383"/>
                    </a:lnTo>
                    <a:lnTo>
                      <a:pt x="769" y="382"/>
                    </a:lnTo>
                    <a:lnTo>
                      <a:pt x="771" y="376"/>
                    </a:lnTo>
                    <a:lnTo>
                      <a:pt x="772" y="373"/>
                    </a:lnTo>
                    <a:lnTo>
                      <a:pt x="774" y="365"/>
                    </a:lnTo>
                    <a:lnTo>
                      <a:pt x="777" y="355"/>
                    </a:lnTo>
                    <a:lnTo>
                      <a:pt x="778" y="351"/>
                    </a:lnTo>
                    <a:lnTo>
                      <a:pt x="778" y="351"/>
                    </a:lnTo>
                    <a:lnTo>
                      <a:pt x="783" y="333"/>
                    </a:lnTo>
                    <a:lnTo>
                      <a:pt x="784" y="330"/>
                    </a:lnTo>
                    <a:lnTo>
                      <a:pt x="785" y="325"/>
                    </a:lnTo>
                    <a:lnTo>
                      <a:pt x="788" y="317"/>
                    </a:lnTo>
                    <a:lnTo>
                      <a:pt x="789" y="313"/>
                    </a:lnTo>
                    <a:lnTo>
                      <a:pt x="789" y="312"/>
                    </a:lnTo>
                    <a:lnTo>
                      <a:pt x="789" y="312"/>
                    </a:lnTo>
                    <a:lnTo>
                      <a:pt x="792" y="302"/>
                    </a:lnTo>
                    <a:lnTo>
                      <a:pt x="793" y="297"/>
                    </a:lnTo>
                    <a:lnTo>
                      <a:pt x="794" y="296"/>
                    </a:lnTo>
                    <a:lnTo>
                      <a:pt x="794" y="294"/>
                    </a:lnTo>
                    <a:lnTo>
                      <a:pt x="797" y="284"/>
                    </a:lnTo>
                    <a:lnTo>
                      <a:pt x="799" y="277"/>
                    </a:lnTo>
                    <a:lnTo>
                      <a:pt x="800" y="273"/>
                    </a:lnTo>
                    <a:lnTo>
                      <a:pt x="802" y="268"/>
                    </a:lnTo>
                    <a:lnTo>
                      <a:pt x="803" y="262"/>
                    </a:lnTo>
                    <a:lnTo>
                      <a:pt x="804" y="261"/>
                    </a:lnTo>
                    <a:lnTo>
                      <a:pt x="805" y="255"/>
                    </a:lnTo>
                    <a:lnTo>
                      <a:pt x="807" y="250"/>
                    </a:lnTo>
                    <a:lnTo>
                      <a:pt x="807" y="248"/>
                    </a:lnTo>
                    <a:lnTo>
                      <a:pt x="809" y="243"/>
                    </a:lnTo>
                    <a:lnTo>
                      <a:pt x="812" y="233"/>
                    </a:lnTo>
                    <a:lnTo>
                      <a:pt x="812" y="232"/>
                    </a:lnTo>
                    <a:lnTo>
                      <a:pt x="813" y="228"/>
                    </a:lnTo>
                    <a:lnTo>
                      <a:pt x="813" y="227"/>
                    </a:lnTo>
                    <a:lnTo>
                      <a:pt x="814" y="226"/>
                    </a:lnTo>
                    <a:lnTo>
                      <a:pt x="820" y="206"/>
                    </a:lnTo>
                    <a:lnTo>
                      <a:pt x="820" y="206"/>
                    </a:lnTo>
                    <a:lnTo>
                      <a:pt x="822" y="198"/>
                    </a:lnTo>
                    <a:lnTo>
                      <a:pt x="823" y="197"/>
                    </a:lnTo>
                    <a:lnTo>
                      <a:pt x="827" y="182"/>
                    </a:lnTo>
                    <a:lnTo>
                      <a:pt x="829" y="178"/>
                    </a:lnTo>
                    <a:lnTo>
                      <a:pt x="829" y="177"/>
                    </a:lnTo>
                    <a:lnTo>
                      <a:pt x="829" y="177"/>
                    </a:lnTo>
                    <a:lnTo>
                      <a:pt x="830" y="174"/>
                    </a:lnTo>
                    <a:lnTo>
                      <a:pt x="836" y="155"/>
                    </a:lnTo>
                    <a:lnTo>
                      <a:pt x="837" y="151"/>
                    </a:lnTo>
                    <a:lnTo>
                      <a:pt x="837" y="151"/>
                    </a:lnTo>
                    <a:lnTo>
                      <a:pt x="840" y="143"/>
                    </a:lnTo>
                    <a:lnTo>
                      <a:pt x="842" y="138"/>
                    </a:lnTo>
                    <a:lnTo>
                      <a:pt x="844" y="132"/>
                    </a:lnTo>
                    <a:lnTo>
                      <a:pt x="844" y="131"/>
                    </a:lnTo>
                    <a:lnTo>
                      <a:pt x="844" y="130"/>
                    </a:lnTo>
                    <a:lnTo>
                      <a:pt x="846" y="127"/>
                    </a:lnTo>
                    <a:lnTo>
                      <a:pt x="847" y="123"/>
                    </a:lnTo>
                    <a:lnTo>
                      <a:pt x="848" y="119"/>
                    </a:lnTo>
                    <a:lnTo>
                      <a:pt x="850" y="115"/>
                    </a:lnTo>
                    <a:lnTo>
                      <a:pt x="851" y="113"/>
                    </a:lnTo>
                    <a:lnTo>
                      <a:pt x="852" y="109"/>
                    </a:lnTo>
                    <a:lnTo>
                      <a:pt x="853" y="107"/>
                    </a:lnTo>
                    <a:lnTo>
                      <a:pt x="858" y="94"/>
                    </a:lnTo>
                    <a:lnTo>
                      <a:pt x="858" y="93"/>
                    </a:lnTo>
                    <a:lnTo>
                      <a:pt x="858" y="92"/>
                    </a:lnTo>
                    <a:lnTo>
                      <a:pt x="859" y="92"/>
                    </a:lnTo>
                    <a:lnTo>
                      <a:pt x="859" y="91"/>
                    </a:lnTo>
                    <a:lnTo>
                      <a:pt x="860" y="89"/>
                    </a:lnTo>
                    <a:lnTo>
                      <a:pt x="861" y="85"/>
                    </a:lnTo>
                    <a:lnTo>
                      <a:pt x="862" y="84"/>
                    </a:lnTo>
                    <a:lnTo>
                      <a:pt x="863" y="82"/>
                    </a:lnTo>
                    <a:lnTo>
                      <a:pt x="863" y="81"/>
                    </a:lnTo>
                    <a:lnTo>
                      <a:pt x="863" y="81"/>
                    </a:lnTo>
                    <a:lnTo>
                      <a:pt x="863" y="80"/>
                    </a:lnTo>
                    <a:lnTo>
                      <a:pt x="864" y="80"/>
                    </a:lnTo>
                    <a:lnTo>
                      <a:pt x="864" y="79"/>
                    </a:lnTo>
                    <a:lnTo>
                      <a:pt x="865" y="77"/>
                    </a:lnTo>
                    <a:lnTo>
                      <a:pt x="866" y="73"/>
                    </a:lnTo>
                    <a:lnTo>
                      <a:pt x="869" y="68"/>
                    </a:lnTo>
                    <a:lnTo>
                      <a:pt x="869" y="66"/>
                    </a:lnTo>
                    <a:lnTo>
                      <a:pt x="870" y="66"/>
                    </a:lnTo>
                    <a:lnTo>
                      <a:pt x="870" y="64"/>
                    </a:lnTo>
                    <a:lnTo>
                      <a:pt x="871" y="62"/>
                    </a:lnTo>
                    <a:lnTo>
                      <a:pt x="872" y="62"/>
                    </a:lnTo>
                    <a:lnTo>
                      <a:pt x="872" y="62"/>
                    </a:lnTo>
                    <a:lnTo>
                      <a:pt x="873" y="58"/>
                    </a:lnTo>
                    <a:lnTo>
                      <a:pt x="874" y="57"/>
                    </a:lnTo>
                    <a:lnTo>
                      <a:pt x="874" y="56"/>
                    </a:lnTo>
                    <a:lnTo>
                      <a:pt x="878" y="48"/>
                    </a:lnTo>
                    <a:lnTo>
                      <a:pt x="879" y="47"/>
                    </a:lnTo>
                    <a:lnTo>
                      <a:pt x="880" y="44"/>
                    </a:lnTo>
                    <a:lnTo>
                      <a:pt x="883" y="40"/>
                    </a:lnTo>
                    <a:lnTo>
                      <a:pt x="884" y="38"/>
                    </a:lnTo>
                    <a:lnTo>
                      <a:pt x="884" y="38"/>
                    </a:lnTo>
                    <a:lnTo>
                      <a:pt x="885" y="36"/>
                    </a:lnTo>
                    <a:lnTo>
                      <a:pt x="886" y="34"/>
                    </a:lnTo>
                    <a:lnTo>
                      <a:pt x="888" y="32"/>
                    </a:lnTo>
                    <a:lnTo>
                      <a:pt x="888" y="31"/>
                    </a:lnTo>
                    <a:lnTo>
                      <a:pt x="890" y="29"/>
                    </a:lnTo>
                    <a:lnTo>
                      <a:pt x="890" y="28"/>
                    </a:lnTo>
                    <a:lnTo>
                      <a:pt x="890" y="28"/>
                    </a:lnTo>
                    <a:lnTo>
                      <a:pt x="890" y="28"/>
                    </a:lnTo>
                    <a:lnTo>
                      <a:pt x="891" y="27"/>
                    </a:lnTo>
                    <a:lnTo>
                      <a:pt x="892" y="26"/>
                    </a:lnTo>
                    <a:lnTo>
                      <a:pt x="893" y="24"/>
                    </a:lnTo>
                    <a:lnTo>
                      <a:pt x="894" y="23"/>
                    </a:lnTo>
                    <a:lnTo>
                      <a:pt x="894" y="22"/>
                    </a:lnTo>
                    <a:lnTo>
                      <a:pt x="895" y="21"/>
                    </a:lnTo>
                    <a:lnTo>
                      <a:pt x="895" y="21"/>
                    </a:lnTo>
                    <a:lnTo>
                      <a:pt x="898" y="18"/>
                    </a:lnTo>
                    <a:lnTo>
                      <a:pt x="898" y="18"/>
                    </a:lnTo>
                    <a:lnTo>
                      <a:pt x="900" y="15"/>
                    </a:lnTo>
                    <a:lnTo>
                      <a:pt x="901" y="14"/>
                    </a:lnTo>
                    <a:lnTo>
                      <a:pt x="904" y="12"/>
                    </a:lnTo>
                    <a:lnTo>
                      <a:pt x="905" y="10"/>
                    </a:lnTo>
                    <a:lnTo>
                      <a:pt x="905" y="10"/>
                    </a:lnTo>
                    <a:lnTo>
                      <a:pt x="906" y="9"/>
                    </a:lnTo>
                    <a:lnTo>
                      <a:pt x="907" y="9"/>
                    </a:lnTo>
                    <a:lnTo>
                      <a:pt x="907" y="8"/>
                    </a:lnTo>
                    <a:lnTo>
                      <a:pt x="912" y="5"/>
                    </a:lnTo>
                    <a:lnTo>
                      <a:pt x="915" y="3"/>
                    </a:lnTo>
                    <a:lnTo>
                      <a:pt x="916" y="3"/>
                    </a:lnTo>
                    <a:lnTo>
                      <a:pt x="918" y="2"/>
                    </a:lnTo>
                    <a:lnTo>
                      <a:pt x="918" y="1"/>
                    </a:lnTo>
                    <a:lnTo>
                      <a:pt x="918" y="1"/>
                    </a:lnTo>
                    <a:lnTo>
                      <a:pt x="918" y="1"/>
                    </a:lnTo>
                    <a:lnTo>
                      <a:pt x="921" y="1"/>
                    </a:lnTo>
                    <a:lnTo>
                      <a:pt x="921" y="1"/>
                    </a:lnTo>
                    <a:lnTo>
                      <a:pt x="921" y="0"/>
                    </a:lnTo>
                    <a:lnTo>
                      <a:pt x="922" y="0"/>
                    </a:lnTo>
                    <a:lnTo>
                      <a:pt x="923" y="0"/>
                    </a:lnTo>
                    <a:lnTo>
                      <a:pt x="925" y="0"/>
                    </a:lnTo>
                    <a:lnTo>
                      <a:pt x="925" y="0"/>
                    </a:lnTo>
                    <a:lnTo>
                      <a:pt x="932" y="0"/>
                    </a:lnTo>
                    <a:lnTo>
                      <a:pt x="933" y="0"/>
                    </a:lnTo>
                    <a:lnTo>
                      <a:pt x="933" y="0"/>
                    </a:lnTo>
                    <a:lnTo>
                      <a:pt x="935" y="1"/>
                    </a:lnTo>
                    <a:lnTo>
                      <a:pt x="937" y="1"/>
                    </a:lnTo>
                    <a:lnTo>
                      <a:pt x="938" y="1"/>
                    </a:lnTo>
                    <a:lnTo>
                      <a:pt x="946" y="6"/>
                    </a:lnTo>
                    <a:lnTo>
                      <a:pt x="955" y="14"/>
                    </a:lnTo>
                    <a:lnTo>
                      <a:pt x="956" y="15"/>
                    </a:lnTo>
                    <a:lnTo>
                      <a:pt x="956" y="16"/>
                    </a:lnTo>
                    <a:lnTo>
                      <a:pt x="956" y="16"/>
                    </a:lnTo>
                    <a:lnTo>
                      <a:pt x="960" y="20"/>
                    </a:lnTo>
                    <a:lnTo>
                      <a:pt x="961" y="21"/>
                    </a:lnTo>
                    <a:lnTo>
                      <a:pt x="963" y="24"/>
                    </a:lnTo>
                    <a:lnTo>
                      <a:pt x="965" y="26"/>
                    </a:lnTo>
                    <a:lnTo>
                      <a:pt x="966" y="28"/>
                    </a:lnTo>
                    <a:lnTo>
                      <a:pt x="966" y="28"/>
                    </a:lnTo>
                    <a:lnTo>
                      <a:pt x="967" y="30"/>
                    </a:lnTo>
                    <a:lnTo>
                      <a:pt x="968" y="31"/>
                    </a:lnTo>
                    <a:lnTo>
                      <a:pt x="969" y="33"/>
                    </a:lnTo>
                    <a:lnTo>
                      <a:pt x="970" y="34"/>
                    </a:lnTo>
                    <a:lnTo>
                      <a:pt x="972" y="37"/>
                    </a:lnTo>
                    <a:lnTo>
                      <a:pt x="973" y="40"/>
                    </a:lnTo>
                    <a:lnTo>
                      <a:pt x="979" y="50"/>
                    </a:lnTo>
                    <a:lnTo>
                      <a:pt x="980" y="53"/>
                    </a:lnTo>
                    <a:lnTo>
                      <a:pt x="981" y="54"/>
                    </a:lnTo>
                    <a:lnTo>
                      <a:pt x="982" y="56"/>
                    </a:lnTo>
                    <a:lnTo>
                      <a:pt x="985" y="64"/>
                    </a:lnTo>
                    <a:lnTo>
                      <a:pt x="989" y="73"/>
                    </a:lnTo>
                    <a:lnTo>
                      <a:pt x="990" y="74"/>
                    </a:lnTo>
                    <a:lnTo>
                      <a:pt x="991" y="76"/>
                    </a:lnTo>
                    <a:lnTo>
                      <a:pt x="995" y="86"/>
                    </a:lnTo>
                    <a:lnTo>
                      <a:pt x="997" y="90"/>
                    </a:lnTo>
                    <a:lnTo>
                      <a:pt x="999" y="95"/>
                    </a:lnTo>
                    <a:lnTo>
                      <a:pt x="1002" y="103"/>
                    </a:lnTo>
                    <a:lnTo>
                      <a:pt x="1004" y="109"/>
                    </a:lnTo>
                    <a:lnTo>
                      <a:pt x="1005" y="111"/>
                    </a:lnTo>
                    <a:lnTo>
                      <a:pt x="1005" y="113"/>
                    </a:lnTo>
                    <a:lnTo>
                      <a:pt x="1009" y="124"/>
                    </a:lnTo>
                    <a:lnTo>
                      <a:pt x="1011" y="128"/>
                    </a:lnTo>
                    <a:lnTo>
                      <a:pt x="1011" y="128"/>
                    </a:lnTo>
                    <a:lnTo>
                      <a:pt x="1011" y="129"/>
                    </a:lnTo>
                    <a:lnTo>
                      <a:pt x="1013" y="133"/>
                    </a:lnTo>
                    <a:lnTo>
                      <a:pt x="1013" y="133"/>
                    </a:lnTo>
                    <a:lnTo>
                      <a:pt x="1014" y="136"/>
                    </a:lnTo>
                    <a:lnTo>
                      <a:pt x="1018" y="150"/>
                    </a:lnTo>
                    <a:lnTo>
                      <a:pt x="1018" y="150"/>
                    </a:lnTo>
                    <a:lnTo>
                      <a:pt x="1020" y="154"/>
                    </a:lnTo>
                    <a:lnTo>
                      <a:pt x="1021" y="158"/>
                    </a:lnTo>
                    <a:lnTo>
                      <a:pt x="1022" y="160"/>
                    </a:lnTo>
                    <a:lnTo>
                      <a:pt x="1023" y="164"/>
                    </a:lnTo>
                    <a:lnTo>
                      <a:pt x="1025" y="171"/>
                    </a:lnTo>
                    <a:lnTo>
                      <a:pt x="1026" y="174"/>
                    </a:lnTo>
                    <a:lnTo>
                      <a:pt x="1027" y="176"/>
                    </a:lnTo>
                    <a:lnTo>
                      <a:pt x="1027" y="178"/>
                    </a:lnTo>
                    <a:lnTo>
                      <a:pt x="1028" y="181"/>
                    </a:lnTo>
                    <a:lnTo>
                      <a:pt x="1029" y="184"/>
                    </a:lnTo>
                    <a:lnTo>
                      <a:pt x="1030" y="185"/>
                    </a:lnTo>
                    <a:lnTo>
                      <a:pt x="1031" y="189"/>
                    </a:lnTo>
                    <a:lnTo>
                      <a:pt x="1031" y="189"/>
                    </a:lnTo>
                    <a:lnTo>
                      <a:pt x="1031" y="191"/>
                    </a:lnTo>
                    <a:lnTo>
                      <a:pt x="1032" y="194"/>
                    </a:lnTo>
                    <a:lnTo>
                      <a:pt x="1036" y="205"/>
                    </a:lnTo>
                    <a:lnTo>
                      <a:pt x="1038" y="213"/>
                    </a:lnTo>
                    <a:lnTo>
                      <a:pt x="1040" y="217"/>
                    </a:lnTo>
                    <a:lnTo>
                      <a:pt x="1041" y="221"/>
                    </a:lnTo>
                    <a:lnTo>
                      <a:pt x="1041" y="224"/>
                    </a:lnTo>
                    <a:lnTo>
                      <a:pt x="1043" y="229"/>
                    </a:lnTo>
                    <a:lnTo>
                      <a:pt x="1043" y="230"/>
                    </a:lnTo>
                    <a:lnTo>
                      <a:pt x="1046" y="238"/>
                    </a:lnTo>
                    <a:lnTo>
                      <a:pt x="1047" y="242"/>
                    </a:lnTo>
                    <a:lnTo>
                      <a:pt x="1049" y="251"/>
                    </a:lnTo>
                    <a:lnTo>
                      <a:pt x="1049" y="251"/>
                    </a:lnTo>
                    <a:lnTo>
                      <a:pt x="1050" y="252"/>
                    </a:lnTo>
                    <a:lnTo>
                      <a:pt x="1050" y="253"/>
                    </a:lnTo>
                    <a:lnTo>
                      <a:pt x="1050" y="254"/>
                    </a:lnTo>
                    <a:lnTo>
                      <a:pt x="1052" y="259"/>
                    </a:lnTo>
                    <a:lnTo>
                      <a:pt x="1053" y="264"/>
                    </a:lnTo>
                    <a:lnTo>
                      <a:pt x="1053" y="264"/>
                    </a:lnTo>
                    <a:lnTo>
                      <a:pt x="1055" y="271"/>
                    </a:lnTo>
                    <a:lnTo>
                      <a:pt x="1060" y="286"/>
                    </a:lnTo>
                    <a:lnTo>
                      <a:pt x="1060" y="288"/>
                    </a:lnTo>
                    <a:lnTo>
                      <a:pt x="1062" y="294"/>
                    </a:lnTo>
                    <a:lnTo>
                      <a:pt x="1063" y="297"/>
                    </a:lnTo>
                    <a:lnTo>
                      <a:pt x="1063" y="299"/>
                    </a:lnTo>
                    <a:lnTo>
                      <a:pt x="1066" y="308"/>
                    </a:lnTo>
                    <a:lnTo>
                      <a:pt x="1068" y="315"/>
                    </a:lnTo>
                    <a:lnTo>
                      <a:pt x="1070" y="321"/>
                    </a:lnTo>
                    <a:lnTo>
                      <a:pt x="1071" y="326"/>
                    </a:lnTo>
                    <a:lnTo>
                      <a:pt x="1071" y="328"/>
                    </a:lnTo>
                    <a:lnTo>
                      <a:pt x="1072" y="330"/>
                    </a:lnTo>
                    <a:lnTo>
                      <a:pt x="1073" y="332"/>
                    </a:lnTo>
                    <a:lnTo>
                      <a:pt x="1074" y="335"/>
                    </a:lnTo>
                    <a:lnTo>
                      <a:pt x="1074" y="336"/>
                    </a:lnTo>
                    <a:lnTo>
                      <a:pt x="1074" y="337"/>
                    </a:lnTo>
                    <a:lnTo>
                      <a:pt x="1075" y="342"/>
                    </a:lnTo>
                    <a:lnTo>
                      <a:pt x="1076" y="344"/>
                    </a:lnTo>
                    <a:lnTo>
                      <a:pt x="1078" y="351"/>
                    </a:lnTo>
                    <a:lnTo>
                      <a:pt x="1081" y="363"/>
                    </a:lnTo>
                    <a:lnTo>
                      <a:pt x="1087" y="383"/>
                    </a:lnTo>
                    <a:lnTo>
                      <a:pt x="1088" y="388"/>
                    </a:lnTo>
                    <a:lnTo>
                      <a:pt x="1089" y="390"/>
                    </a:lnTo>
                    <a:lnTo>
                      <a:pt x="1090" y="394"/>
                    </a:lnTo>
                    <a:lnTo>
                      <a:pt x="1091" y="396"/>
                    </a:lnTo>
                    <a:lnTo>
                      <a:pt x="1093" y="405"/>
                    </a:lnTo>
                    <a:lnTo>
                      <a:pt x="1095" y="408"/>
                    </a:lnTo>
                    <a:lnTo>
                      <a:pt x="1096" y="413"/>
                    </a:lnTo>
                    <a:lnTo>
                      <a:pt x="1096" y="415"/>
                    </a:lnTo>
                    <a:lnTo>
                      <a:pt x="1098" y="420"/>
                    </a:lnTo>
                    <a:lnTo>
                      <a:pt x="1103" y="439"/>
                    </a:lnTo>
                    <a:lnTo>
                      <a:pt x="1104" y="439"/>
                    </a:lnTo>
                    <a:lnTo>
                      <a:pt x="1106" y="448"/>
                    </a:lnTo>
                    <a:lnTo>
                      <a:pt x="1110" y="460"/>
                    </a:lnTo>
                    <a:lnTo>
                      <a:pt x="1112" y="468"/>
                    </a:lnTo>
                    <a:lnTo>
                      <a:pt x="1117" y="482"/>
                    </a:lnTo>
                    <a:lnTo>
                      <a:pt x="1121" y="496"/>
                    </a:lnTo>
                    <a:lnTo>
                      <a:pt x="1121" y="497"/>
                    </a:lnTo>
                    <a:lnTo>
                      <a:pt x="1125" y="507"/>
                    </a:lnTo>
                    <a:lnTo>
                      <a:pt x="1125" y="510"/>
                    </a:lnTo>
                    <a:lnTo>
                      <a:pt x="1132" y="529"/>
                    </a:lnTo>
                    <a:lnTo>
                      <a:pt x="1132" y="532"/>
                    </a:lnTo>
                    <a:lnTo>
                      <a:pt x="1133" y="534"/>
                    </a:lnTo>
                    <a:lnTo>
                      <a:pt x="1133" y="534"/>
                    </a:lnTo>
                    <a:lnTo>
                      <a:pt x="1134" y="537"/>
                    </a:lnTo>
                    <a:lnTo>
                      <a:pt x="1134" y="537"/>
                    </a:lnTo>
                    <a:lnTo>
                      <a:pt x="1134" y="537"/>
                    </a:lnTo>
                    <a:lnTo>
                      <a:pt x="1137" y="544"/>
                    </a:lnTo>
                    <a:lnTo>
                      <a:pt x="1137" y="545"/>
                    </a:lnTo>
                    <a:lnTo>
                      <a:pt x="1139" y="550"/>
                    </a:lnTo>
                    <a:lnTo>
                      <a:pt x="1139" y="552"/>
                    </a:lnTo>
                    <a:lnTo>
                      <a:pt x="1141" y="557"/>
                    </a:lnTo>
                    <a:lnTo>
                      <a:pt x="1142" y="561"/>
                    </a:lnTo>
                    <a:lnTo>
                      <a:pt x="1150" y="581"/>
                    </a:lnTo>
                    <a:lnTo>
                      <a:pt x="1151" y="584"/>
                    </a:lnTo>
                    <a:lnTo>
                      <a:pt x="1154" y="592"/>
                    </a:lnTo>
                    <a:lnTo>
                      <a:pt x="1154" y="593"/>
                    </a:lnTo>
                    <a:lnTo>
                      <a:pt x="1157" y="600"/>
                    </a:lnTo>
                    <a:lnTo>
                      <a:pt x="1157" y="600"/>
                    </a:lnTo>
                    <a:lnTo>
                      <a:pt x="1157" y="601"/>
                    </a:lnTo>
                    <a:lnTo>
                      <a:pt x="1159" y="604"/>
                    </a:lnTo>
                    <a:lnTo>
                      <a:pt x="1160" y="608"/>
                    </a:lnTo>
                    <a:lnTo>
                      <a:pt x="1162" y="612"/>
                    </a:lnTo>
                    <a:lnTo>
                      <a:pt x="1167" y="626"/>
                    </a:lnTo>
                    <a:lnTo>
                      <a:pt x="1170" y="632"/>
                    </a:lnTo>
                    <a:lnTo>
                      <a:pt x="1171" y="635"/>
                    </a:lnTo>
                    <a:lnTo>
                      <a:pt x="1172" y="637"/>
                    </a:lnTo>
                    <a:lnTo>
                      <a:pt x="1176" y="646"/>
                    </a:lnTo>
                    <a:lnTo>
                      <a:pt x="1177" y="648"/>
                    </a:lnTo>
                    <a:lnTo>
                      <a:pt x="1178" y="650"/>
                    </a:lnTo>
                    <a:lnTo>
                      <a:pt x="1178" y="650"/>
                    </a:lnTo>
                    <a:lnTo>
                      <a:pt x="1178" y="650"/>
                    </a:lnTo>
                    <a:lnTo>
                      <a:pt x="1179" y="652"/>
                    </a:lnTo>
                    <a:lnTo>
                      <a:pt x="1180" y="654"/>
                    </a:lnTo>
                    <a:lnTo>
                      <a:pt x="1180" y="654"/>
                    </a:lnTo>
                    <a:lnTo>
                      <a:pt x="1180" y="655"/>
                    </a:lnTo>
                    <a:lnTo>
                      <a:pt x="1181" y="658"/>
                    </a:lnTo>
                    <a:lnTo>
                      <a:pt x="1183" y="662"/>
                    </a:lnTo>
                    <a:lnTo>
                      <a:pt x="1184" y="663"/>
                    </a:lnTo>
                    <a:lnTo>
                      <a:pt x="1184" y="665"/>
                    </a:lnTo>
                    <a:lnTo>
                      <a:pt x="1189" y="673"/>
                    </a:lnTo>
                    <a:lnTo>
                      <a:pt x="1189" y="673"/>
                    </a:lnTo>
                    <a:lnTo>
                      <a:pt x="1189" y="674"/>
                    </a:lnTo>
                    <a:lnTo>
                      <a:pt x="1192" y="680"/>
                    </a:lnTo>
                    <a:lnTo>
                      <a:pt x="1193" y="681"/>
                    </a:lnTo>
                    <a:lnTo>
                      <a:pt x="1196" y="687"/>
                    </a:lnTo>
                    <a:lnTo>
                      <a:pt x="1197" y="689"/>
                    </a:lnTo>
                    <a:lnTo>
                      <a:pt x="1199" y="692"/>
                    </a:lnTo>
                    <a:lnTo>
                      <a:pt x="1199" y="694"/>
                    </a:lnTo>
                    <a:lnTo>
                      <a:pt x="1199" y="694"/>
                    </a:lnTo>
                    <a:lnTo>
                      <a:pt x="1203" y="700"/>
                    </a:lnTo>
                    <a:lnTo>
                      <a:pt x="1203" y="700"/>
                    </a:lnTo>
                    <a:lnTo>
                      <a:pt x="1203" y="700"/>
                    </a:lnTo>
                    <a:lnTo>
                      <a:pt x="1204" y="702"/>
                    </a:lnTo>
                    <a:lnTo>
                      <a:pt x="1205" y="703"/>
                    </a:lnTo>
                    <a:lnTo>
                      <a:pt x="1206" y="705"/>
                    </a:lnTo>
                    <a:lnTo>
                      <a:pt x="1208" y="708"/>
                    </a:lnTo>
                    <a:lnTo>
                      <a:pt x="1208" y="709"/>
                    </a:lnTo>
                    <a:lnTo>
                      <a:pt x="1209" y="711"/>
                    </a:lnTo>
                    <a:lnTo>
                      <a:pt x="1210" y="713"/>
                    </a:lnTo>
                    <a:lnTo>
                      <a:pt x="1213" y="717"/>
                    </a:lnTo>
                    <a:lnTo>
                      <a:pt x="1213" y="717"/>
                    </a:lnTo>
                    <a:lnTo>
                      <a:pt x="1219" y="726"/>
                    </a:lnTo>
                    <a:lnTo>
                      <a:pt x="1220" y="728"/>
                    </a:lnTo>
                    <a:lnTo>
                      <a:pt x="1220" y="728"/>
                    </a:lnTo>
                    <a:lnTo>
                      <a:pt x="1221" y="729"/>
                    </a:lnTo>
                    <a:lnTo>
                      <a:pt x="1221" y="730"/>
                    </a:lnTo>
                    <a:lnTo>
                      <a:pt x="1222" y="731"/>
                    </a:lnTo>
                    <a:lnTo>
                      <a:pt x="1223" y="733"/>
                    </a:lnTo>
                    <a:lnTo>
                      <a:pt x="1224" y="733"/>
                    </a:lnTo>
                    <a:lnTo>
                      <a:pt x="1224" y="734"/>
                    </a:lnTo>
                    <a:lnTo>
                      <a:pt x="1227" y="738"/>
                    </a:lnTo>
                    <a:lnTo>
                      <a:pt x="1228" y="740"/>
                    </a:lnTo>
                    <a:lnTo>
                      <a:pt x="1229" y="740"/>
                    </a:lnTo>
                    <a:lnTo>
                      <a:pt x="1229" y="741"/>
                    </a:lnTo>
                    <a:lnTo>
                      <a:pt x="1231" y="744"/>
                    </a:lnTo>
                    <a:lnTo>
                      <a:pt x="1233" y="747"/>
                    </a:lnTo>
                    <a:lnTo>
                      <a:pt x="1235" y="749"/>
                    </a:lnTo>
                    <a:lnTo>
                      <a:pt x="1237" y="751"/>
                    </a:lnTo>
                    <a:lnTo>
                      <a:pt x="1239" y="754"/>
                    </a:lnTo>
                    <a:lnTo>
                      <a:pt x="1245" y="760"/>
                    </a:lnTo>
                    <a:lnTo>
                      <a:pt x="1248" y="764"/>
                    </a:lnTo>
                    <a:lnTo>
                      <a:pt x="1252" y="768"/>
                    </a:lnTo>
                    <a:lnTo>
                      <a:pt x="1254" y="770"/>
                    </a:lnTo>
                    <a:lnTo>
                      <a:pt x="1255" y="771"/>
                    </a:lnTo>
                    <a:lnTo>
                      <a:pt x="1258" y="774"/>
                    </a:lnTo>
                    <a:lnTo>
                      <a:pt x="1258" y="774"/>
                    </a:lnTo>
                    <a:lnTo>
                      <a:pt x="1258" y="774"/>
                    </a:lnTo>
                    <a:lnTo>
                      <a:pt x="1259" y="774"/>
                    </a:lnTo>
                    <a:lnTo>
                      <a:pt x="1259" y="775"/>
                    </a:lnTo>
                    <a:lnTo>
                      <a:pt x="1268" y="783"/>
                    </a:lnTo>
                    <a:lnTo>
                      <a:pt x="1270" y="784"/>
                    </a:lnTo>
                    <a:lnTo>
                      <a:pt x="1270" y="785"/>
                    </a:lnTo>
                    <a:lnTo>
                      <a:pt x="1271" y="785"/>
                    </a:lnTo>
                    <a:lnTo>
                      <a:pt x="1272" y="786"/>
                    </a:lnTo>
                    <a:lnTo>
                      <a:pt x="1276" y="789"/>
                    </a:lnTo>
                    <a:lnTo>
                      <a:pt x="1277" y="789"/>
                    </a:lnTo>
                    <a:lnTo>
                      <a:pt x="1277" y="789"/>
                    </a:lnTo>
                    <a:lnTo>
                      <a:pt x="1277" y="790"/>
                    </a:lnTo>
                    <a:lnTo>
                      <a:pt x="1279" y="791"/>
                    </a:lnTo>
                    <a:lnTo>
                      <a:pt x="1279" y="791"/>
                    </a:lnTo>
                    <a:lnTo>
                      <a:pt x="1280" y="792"/>
                    </a:lnTo>
                    <a:lnTo>
                      <a:pt x="1281" y="793"/>
                    </a:lnTo>
                    <a:lnTo>
                      <a:pt x="1281" y="793"/>
                    </a:lnTo>
                    <a:lnTo>
                      <a:pt x="1282" y="793"/>
                    </a:lnTo>
                    <a:lnTo>
                      <a:pt x="1282" y="793"/>
                    </a:lnTo>
                    <a:lnTo>
                      <a:pt x="1283" y="794"/>
                    </a:lnTo>
                    <a:lnTo>
                      <a:pt x="1283" y="794"/>
                    </a:lnTo>
                    <a:lnTo>
                      <a:pt x="1285" y="795"/>
                    </a:lnTo>
                    <a:lnTo>
                      <a:pt x="1289" y="798"/>
                    </a:lnTo>
                    <a:lnTo>
                      <a:pt x="1291" y="799"/>
                    </a:lnTo>
                    <a:lnTo>
                      <a:pt x="1294" y="800"/>
                    </a:lnTo>
                    <a:lnTo>
                      <a:pt x="1294" y="800"/>
                    </a:lnTo>
                    <a:lnTo>
                      <a:pt x="1295" y="801"/>
                    </a:lnTo>
                    <a:lnTo>
                      <a:pt x="1297" y="803"/>
                    </a:lnTo>
                    <a:lnTo>
                      <a:pt x="1299" y="804"/>
                    </a:lnTo>
                    <a:lnTo>
                      <a:pt x="1300" y="804"/>
                    </a:lnTo>
                    <a:lnTo>
                      <a:pt x="1302" y="805"/>
                    </a:lnTo>
                    <a:lnTo>
                      <a:pt x="1303" y="806"/>
                    </a:lnTo>
                    <a:lnTo>
                      <a:pt x="1305" y="807"/>
                    </a:lnTo>
                    <a:lnTo>
                      <a:pt x="1305" y="807"/>
                    </a:lnTo>
                    <a:lnTo>
                      <a:pt x="1307" y="807"/>
                    </a:lnTo>
                    <a:lnTo>
                      <a:pt x="1308" y="808"/>
                    </a:lnTo>
                    <a:lnTo>
                      <a:pt x="1309" y="808"/>
                    </a:lnTo>
                    <a:lnTo>
                      <a:pt x="1309" y="808"/>
                    </a:lnTo>
                    <a:lnTo>
                      <a:pt x="1309" y="808"/>
                    </a:lnTo>
                    <a:lnTo>
                      <a:pt x="1314" y="810"/>
                    </a:lnTo>
                    <a:lnTo>
                      <a:pt x="1316" y="811"/>
                    </a:lnTo>
                    <a:lnTo>
                      <a:pt x="1317" y="812"/>
                    </a:lnTo>
                    <a:lnTo>
                      <a:pt x="1318" y="812"/>
                    </a:lnTo>
                    <a:lnTo>
                      <a:pt x="1320" y="813"/>
                    </a:lnTo>
                    <a:lnTo>
                      <a:pt x="1321" y="813"/>
                    </a:lnTo>
                    <a:lnTo>
                      <a:pt x="1324" y="814"/>
                    </a:lnTo>
                    <a:lnTo>
                      <a:pt x="1326" y="815"/>
                    </a:lnTo>
                    <a:lnTo>
                      <a:pt x="1326" y="815"/>
                    </a:lnTo>
                    <a:lnTo>
                      <a:pt x="1328" y="816"/>
                    </a:lnTo>
                    <a:lnTo>
                      <a:pt x="1329" y="816"/>
                    </a:lnTo>
                    <a:lnTo>
                      <a:pt x="1330" y="816"/>
                    </a:lnTo>
                    <a:lnTo>
                      <a:pt x="1331" y="816"/>
                    </a:lnTo>
                    <a:lnTo>
                      <a:pt x="1335" y="818"/>
                    </a:lnTo>
                    <a:lnTo>
                      <a:pt x="1336" y="818"/>
                    </a:lnTo>
                    <a:lnTo>
                      <a:pt x="1337" y="818"/>
                    </a:lnTo>
                    <a:lnTo>
                      <a:pt x="1337" y="818"/>
                    </a:lnTo>
                    <a:lnTo>
                      <a:pt x="1337" y="818"/>
                    </a:lnTo>
                    <a:lnTo>
                      <a:pt x="1337" y="819"/>
                    </a:lnTo>
                    <a:lnTo>
                      <a:pt x="1337" y="819"/>
                    </a:lnTo>
                    <a:lnTo>
                      <a:pt x="1341" y="819"/>
                    </a:lnTo>
                    <a:lnTo>
                      <a:pt x="1344" y="820"/>
                    </a:lnTo>
                    <a:lnTo>
                      <a:pt x="1345" y="820"/>
                    </a:lnTo>
                    <a:lnTo>
                      <a:pt x="1345" y="821"/>
                    </a:lnTo>
                    <a:lnTo>
                      <a:pt x="1346" y="821"/>
                    </a:lnTo>
                    <a:lnTo>
                      <a:pt x="1346" y="821"/>
                    </a:lnTo>
                    <a:lnTo>
                      <a:pt x="1346" y="821"/>
                    </a:lnTo>
                    <a:lnTo>
                      <a:pt x="1346" y="821"/>
                    </a:lnTo>
                    <a:lnTo>
                      <a:pt x="1351" y="822"/>
                    </a:lnTo>
                    <a:lnTo>
                      <a:pt x="1352" y="822"/>
                    </a:lnTo>
                    <a:lnTo>
                      <a:pt x="1352" y="822"/>
                    </a:lnTo>
                    <a:lnTo>
                      <a:pt x="1353" y="822"/>
                    </a:lnTo>
                    <a:lnTo>
                      <a:pt x="1356" y="823"/>
                    </a:lnTo>
                    <a:lnTo>
                      <a:pt x="1356" y="823"/>
                    </a:lnTo>
                    <a:lnTo>
                      <a:pt x="1359" y="823"/>
                    </a:lnTo>
                    <a:lnTo>
                      <a:pt x="1359" y="824"/>
                    </a:lnTo>
                    <a:lnTo>
                      <a:pt x="1360" y="824"/>
                    </a:lnTo>
                    <a:lnTo>
                      <a:pt x="1362" y="824"/>
                    </a:lnTo>
                    <a:lnTo>
                      <a:pt x="1365" y="825"/>
                    </a:lnTo>
                    <a:lnTo>
                      <a:pt x="1365" y="825"/>
                    </a:lnTo>
                    <a:lnTo>
                      <a:pt x="1366" y="825"/>
                    </a:lnTo>
                    <a:lnTo>
                      <a:pt x="1366" y="825"/>
                    </a:lnTo>
                    <a:lnTo>
                      <a:pt x="1367" y="825"/>
                    </a:lnTo>
                    <a:lnTo>
                      <a:pt x="1370" y="825"/>
                    </a:lnTo>
                    <a:lnTo>
                      <a:pt x="1371" y="826"/>
                    </a:lnTo>
                    <a:lnTo>
                      <a:pt x="1372" y="826"/>
                    </a:lnTo>
                    <a:lnTo>
                      <a:pt x="1374" y="826"/>
                    </a:lnTo>
                    <a:lnTo>
                      <a:pt x="1374" y="826"/>
                    </a:lnTo>
                    <a:lnTo>
                      <a:pt x="1381" y="827"/>
                    </a:lnTo>
                    <a:lnTo>
                      <a:pt x="1382" y="827"/>
                    </a:lnTo>
                    <a:lnTo>
                      <a:pt x="1383" y="827"/>
                    </a:lnTo>
                    <a:lnTo>
                      <a:pt x="1384" y="827"/>
                    </a:lnTo>
                    <a:lnTo>
                      <a:pt x="1388" y="828"/>
                    </a:lnTo>
                    <a:lnTo>
                      <a:pt x="1388" y="828"/>
                    </a:lnTo>
                    <a:lnTo>
                      <a:pt x="1389" y="828"/>
                    </a:lnTo>
                    <a:lnTo>
                      <a:pt x="1390" y="828"/>
                    </a:lnTo>
                    <a:lnTo>
                      <a:pt x="1393" y="828"/>
                    </a:lnTo>
                    <a:lnTo>
                      <a:pt x="1393" y="828"/>
                    </a:lnTo>
                    <a:lnTo>
                      <a:pt x="1394" y="828"/>
                    </a:lnTo>
                    <a:lnTo>
                      <a:pt x="1394" y="828"/>
                    </a:lnTo>
                    <a:lnTo>
                      <a:pt x="1395" y="828"/>
                    </a:lnTo>
                    <a:lnTo>
                      <a:pt x="1395" y="828"/>
                    </a:lnTo>
                    <a:lnTo>
                      <a:pt x="1396" y="829"/>
                    </a:lnTo>
                    <a:lnTo>
                      <a:pt x="1396" y="829"/>
                    </a:lnTo>
                    <a:lnTo>
                      <a:pt x="1396" y="829"/>
                    </a:lnTo>
                    <a:lnTo>
                      <a:pt x="1397" y="829"/>
                    </a:lnTo>
                    <a:lnTo>
                      <a:pt x="1397" y="829"/>
                    </a:lnTo>
                    <a:lnTo>
                      <a:pt x="1397" y="829"/>
                    </a:lnTo>
                    <a:lnTo>
                      <a:pt x="1398" y="829"/>
                    </a:lnTo>
                    <a:lnTo>
                      <a:pt x="1399" y="829"/>
                    </a:lnTo>
                    <a:lnTo>
                      <a:pt x="1401" y="829"/>
                    </a:lnTo>
                    <a:lnTo>
                      <a:pt x="1401" y="829"/>
                    </a:lnTo>
                    <a:lnTo>
                      <a:pt x="1402" y="829"/>
                    </a:lnTo>
                    <a:lnTo>
                      <a:pt x="1404" y="829"/>
                    </a:lnTo>
                    <a:lnTo>
                      <a:pt x="1404" y="829"/>
                    </a:lnTo>
                    <a:lnTo>
                      <a:pt x="1404" y="829"/>
                    </a:lnTo>
                    <a:lnTo>
                      <a:pt x="1408" y="830"/>
                    </a:lnTo>
                    <a:lnTo>
                      <a:pt x="1408" y="830"/>
                    </a:lnTo>
                    <a:lnTo>
                      <a:pt x="1409" y="830"/>
                    </a:lnTo>
                    <a:lnTo>
                      <a:pt x="1409" y="830"/>
                    </a:lnTo>
                    <a:lnTo>
                      <a:pt x="1411" y="830"/>
                    </a:lnTo>
                    <a:lnTo>
                      <a:pt x="1413" y="830"/>
                    </a:lnTo>
                    <a:lnTo>
                      <a:pt x="1416" y="830"/>
                    </a:lnTo>
                    <a:lnTo>
                      <a:pt x="1418" y="830"/>
                    </a:lnTo>
                    <a:lnTo>
                      <a:pt x="1418" y="830"/>
                    </a:lnTo>
                    <a:lnTo>
                      <a:pt x="1420" y="830"/>
                    </a:lnTo>
                    <a:lnTo>
                      <a:pt x="1421" y="830"/>
                    </a:lnTo>
                    <a:lnTo>
                      <a:pt x="1422" y="830"/>
                    </a:lnTo>
                    <a:lnTo>
                      <a:pt x="1422" y="830"/>
                    </a:lnTo>
                    <a:lnTo>
                      <a:pt x="1422" y="830"/>
                    </a:lnTo>
                    <a:lnTo>
                      <a:pt x="1423" y="830"/>
                    </a:lnTo>
                    <a:lnTo>
                      <a:pt x="1424" y="830"/>
                    </a:lnTo>
                    <a:lnTo>
                      <a:pt x="1424" y="830"/>
                    </a:lnTo>
                    <a:lnTo>
                      <a:pt x="1425" y="831"/>
                    </a:lnTo>
                    <a:lnTo>
                      <a:pt x="1426" y="831"/>
                    </a:lnTo>
                    <a:lnTo>
                      <a:pt x="1427" y="831"/>
                    </a:lnTo>
                    <a:lnTo>
                      <a:pt x="1428" y="831"/>
                    </a:lnTo>
                    <a:lnTo>
                      <a:pt x="1428" y="831"/>
                    </a:lnTo>
                  </a:path>
                </a:pathLst>
              </a:custGeom>
              <a:noFill/>
              <a:ln w="28575">
                <a:solidFill>
                  <a:srgbClr val="9035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Line 59">
                <a:extLst>
                  <a:ext uri="{FF2B5EF4-FFF2-40B4-BE49-F238E27FC236}">
                    <a16:creationId xmlns:a16="http://schemas.microsoft.com/office/drawing/2014/main" id="{0A73EFAA-0FFA-8542-EF66-36D038EED197}"/>
                  </a:ext>
                </a:extLst>
              </p:cNvPr>
              <p:cNvSpPr>
                <a:spLocks noChangeShapeType="1"/>
              </p:cNvSpPr>
              <p:nvPr/>
            </p:nvSpPr>
            <p:spPr bwMode="auto">
              <a:xfrm flipV="1">
                <a:off x="5184775" y="1912938"/>
                <a:ext cx="0" cy="1951038"/>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Line 60">
                <a:extLst>
                  <a:ext uri="{FF2B5EF4-FFF2-40B4-BE49-F238E27FC236}">
                    <a16:creationId xmlns:a16="http://schemas.microsoft.com/office/drawing/2014/main" id="{577BD264-F2F4-292B-AD9E-C54D660993B2}"/>
                  </a:ext>
                </a:extLst>
              </p:cNvPr>
              <p:cNvSpPr>
                <a:spLocks noChangeShapeType="1"/>
              </p:cNvSpPr>
              <p:nvPr/>
            </p:nvSpPr>
            <p:spPr bwMode="auto">
              <a:xfrm flipH="1">
                <a:off x="5148263" y="3806825"/>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Rectangle 61">
                <a:extLst>
                  <a:ext uri="{FF2B5EF4-FFF2-40B4-BE49-F238E27FC236}">
                    <a16:creationId xmlns:a16="http://schemas.microsoft.com/office/drawing/2014/main" id="{65727E8F-EF23-1E92-63AB-BEC2170E18DA}"/>
                  </a:ext>
                </a:extLst>
              </p:cNvPr>
              <p:cNvSpPr>
                <a:spLocks noChangeArrowheads="1"/>
              </p:cNvSpPr>
              <p:nvPr/>
            </p:nvSpPr>
            <p:spPr bwMode="auto">
              <a:xfrm>
                <a:off x="5024572" y="3718134"/>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a:t>
                </a:r>
                <a:endParaRPr lang="zh-CN" altLang="zh-CN" sz="1000"/>
              </a:p>
            </p:txBody>
          </p:sp>
          <p:sp>
            <p:nvSpPr>
              <p:cNvPr id="105" name="Line 62">
                <a:extLst>
                  <a:ext uri="{FF2B5EF4-FFF2-40B4-BE49-F238E27FC236}">
                    <a16:creationId xmlns:a16="http://schemas.microsoft.com/office/drawing/2014/main" id="{F293FE99-DF09-AB79-D0F8-73D4057B06C0}"/>
                  </a:ext>
                </a:extLst>
              </p:cNvPr>
              <p:cNvSpPr>
                <a:spLocks noChangeShapeType="1"/>
              </p:cNvSpPr>
              <p:nvPr/>
            </p:nvSpPr>
            <p:spPr bwMode="auto">
              <a:xfrm flipH="1">
                <a:off x="5148263" y="3348038"/>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Rectangle 63">
                <a:extLst>
                  <a:ext uri="{FF2B5EF4-FFF2-40B4-BE49-F238E27FC236}">
                    <a16:creationId xmlns:a16="http://schemas.microsoft.com/office/drawing/2014/main" id="{F5F1E55B-0CE7-8939-D141-88BA68635AA5}"/>
                  </a:ext>
                </a:extLst>
              </p:cNvPr>
              <p:cNvSpPr>
                <a:spLocks noChangeArrowheads="1"/>
              </p:cNvSpPr>
              <p:nvPr/>
            </p:nvSpPr>
            <p:spPr bwMode="auto">
              <a:xfrm>
                <a:off x="4971674" y="3254584"/>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.05</a:t>
                </a:r>
                <a:endParaRPr lang="zh-CN" altLang="zh-CN" sz="1000"/>
              </a:p>
            </p:txBody>
          </p:sp>
          <p:sp>
            <p:nvSpPr>
              <p:cNvPr id="107" name="Line 64">
                <a:extLst>
                  <a:ext uri="{FF2B5EF4-FFF2-40B4-BE49-F238E27FC236}">
                    <a16:creationId xmlns:a16="http://schemas.microsoft.com/office/drawing/2014/main" id="{2E07AE9C-0C9E-6EB2-C9B3-6F93993564B9}"/>
                  </a:ext>
                </a:extLst>
              </p:cNvPr>
              <p:cNvSpPr>
                <a:spLocks noChangeShapeType="1"/>
              </p:cNvSpPr>
              <p:nvPr/>
            </p:nvSpPr>
            <p:spPr bwMode="auto">
              <a:xfrm flipH="1">
                <a:off x="5148263" y="2889250"/>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Rectangle 65">
                <a:extLst>
                  <a:ext uri="{FF2B5EF4-FFF2-40B4-BE49-F238E27FC236}">
                    <a16:creationId xmlns:a16="http://schemas.microsoft.com/office/drawing/2014/main" id="{EAF10D59-E938-8457-6685-82388C187CA2}"/>
                  </a:ext>
                </a:extLst>
              </p:cNvPr>
              <p:cNvSpPr>
                <a:spLocks noChangeArrowheads="1"/>
              </p:cNvSpPr>
              <p:nvPr/>
            </p:nvSpPr>
            <p:spPr bwMode="auto">
              <a:xfrm>
                <a:off x="5006940" y="2797384"/>
                <a:ext cx="10579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a:t>
                </a:r>
                <a:endParaRPr lang="zh-CN" altLang="zh-CN" sz="1000"/>
              </a:p>
            </p:txBody>
          </p:sp>
          <p:sp>
            <p:nvSpPr>
              <p:cNvPr id="109" name="Line 66">
                <a:extLst>
                  <a:ext uri="{FF2B5EF4-FFF2-40B4-BE49-F238E27FC236}">
                    <a16:creationId xmlns:a16="http://schemas.microsoft.com/office/drawing/2014/main" id="{57998CBF-E967-F981-EAED-EB819AF6EBF7}"/>
                  </a:ext>
                </a:extLst>
              </p:cNvPr>
              <p:cNvSpPr>
                <a:spLocks noChangeShapeType="1"/>
              </p:cNvSpPr>
              <p:nvPr/>
            </p:nvSpPr>
            <p:spPr bwMode="auto">
              <a:xfrm flipH="1">
                <a:off x="5148263" y="2428875"/>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Rectangle 67">
                <a:extLst>
                  <a:ext uri="{FF2B5EF4-FFF2-40B4-BE49-F238E27FC236}">
                    <a16:creationId xmlns:a16="http://schemas.microsoft.com/office/drawing/2014/main" id="{9317CAB9-D700-F341-9CE6-EA2E1D637A08}"/>
                  </a:ext>
                </a:extLst>
              </p:cNvPr>
              <p:cNvSpPr>
                <a:spLocks noChangeArrowheads="1"/>
              </p:cNvSpPr>
              <p:nvPr/>
            </p:nvSpPr>
            <p:spPr bwMode="auto">
              <a:xfrm>
                <a:off x="4971674" y="2335422"/>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.15</a:t>
                </a:r>
                <a:endParaRPr lang="zh-CN" altLang="zh-CN" sz="1000"/>
              </a:p>
            </p:txBody>
          </p:sp>
          <p:sp>
            <p:nvSpPr>
              <p:cNvPr id="111" name="Line 68">
                <a:extLst>
                  <a:ext uri="{FF2B5EF4-FFF2-40B4-BE49-F238E27FC236}">
                    <a16:creationId xmlns:a16="http://schemas.microsoft.com/office/drawing/2014/main" id="{A5E97D5E-8544-CD18-8D80-49AC2B9E1D2E}"/>
                  </a:ext>
                </a:extLst>
              </p:cNvPr>
              <p:cNvSpPr>
                <a:spLocks noChangeShapeType="1"/>
              </p:cNvSpPr>
              <p:nvPr/>
            </p:nvSpPr>
            <p:spPr bwMode="auto">
              <a:xfrm flipH="1">
                <a:off x="5148263" y="1970088"/>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Rectangle 69">
                <a:extLst>
                  <a:ext uri="{FF2B5EF4-FFF2-40B4-BE49-F238E27FC236}">
                    <a16:creationId xmlns:a16="http://schemas.microsoft.com/office/drawing/2014/main" id="{F5EDC7F8-ABFF-ED16-966D-105B153C3F66}"/>
                  </a:ext>
                </a:extLst>
              </p:cNvPr>
              <p:cNvSpPr>
                <a:spLocks noChangeArrowheads="1"/>
              </p:cNvSpPr>
              <p:nvPr/>
            </p:nvSpPr>
            <p:spPr bwMode="auto">
              <a:xfrm>
                <a:off x="5006940" y="1879809"/>
                <a:ext cx="10579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.2</a:t>
                </a:r>
                <a:endParaRPr lang="zh-CN" altLang="zh-CN" sz="1000"/>
              </a:p>
            </p:txBody>
          </p:sp>
          <p:sp>
            <p:nvSpPr>
              <p:cNvPr id="113" name="Line 70">
                <a:extLst>
                  <a:ext uri="{FF2B5EF4-FFF2-40B4-BE49-F238E27FC236}">
                    <a16:creationId xmlns:a16="http://schemas.microsoft.com/office/drawing/2014/main" id="{D31A6C32-E56E-0B55-5927-882FFE8AC59B}"/>
                  </a:ext>
                </a:extLst>
              </p:cNvPr>
              <p:cNvSpPr>
                <a:spLocks noChangeShapeType="1"/>
              </p:cNvSpPr>
              <p:nvPr/>
            </p:nvSpPr>
            <p:spPr bwMode="auto">
              <a:xfrm>
                <a:off x="5184775" y="3863975"/>
                <a:ext cx="3267075"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Line 71">
                <a:extLst>
                  <a:ext uri="{FF2B5EF4-FFF2-40B4-BE49-F238E27FC236}">
                    <a16:creationId xmlns:a16="http://schemas.microsoft.com/office/drawing/2014/main" id="{E8F1452E-19C4-84F9-933D-05DA749F38A3}"/>
                  </a:ext>
                </a:extLst>
              </p:cNvPr>
              <p:cNvSpPr>
                <a:spLocks noChangeShapeType="1"/>
              </p:cNvSpPr>
              <p:nvPr/>
            </p:nvSpPr>
            <p:spPr bwMode="auto">
              <a:xfrm>
                <a:off x="5241925"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72">
                <a:extLst>
                  <a:ext uri="{FF2B5EF4-FFF2-40B4-BE49-F238E27FC236}">
                    <a16:creationId xmlns:a16="http://schemas.microsoft.com/office/drawing/2014/main" id="{188E1717-42BE-5AB6-47D8-1039C8FBEBCF}"/>
                  </a:ext>
                </a:extLst>
              </p:cNvPr>
              <p:cNvSpPr>
                <a:spLocks noChangeArrowheads="1"/>
              </p:cNvSpPr>
              <p:nvPr/>
            </p:nvSpPr>
            <p:spPr bwMode="auto">
              <a:xfrm>
                <a:off x="5153978" y="3919538"/>
                <a:ext cx="1843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-10</a:t>
                </a:r>
                <a:endParaRPr lang="zh-CN" altLang="zh-CN" sz="1000"/>
              </a:p>
            </p:txBody>
          </p:sp>
          <p:sp>
            <p:nvSpPr>
              <p:cNvPr id="116" name="Line 73">
                <a:extLst>
                  <a:ext uri="{FF2B5EF4-FFF2-40B4-BE49-F238E27FC236}">
                    <a16:creationId xmlns:a16="http://schemas.microsoft.com/office/drawing/2014/main" id="{A08AC005-9031-5F9F-2BAE-17222A5F2AAD}"/>
                  </a:ext>
                </a:extLst>
              </p:cNvPr>
              <p:cNvSpPr>
                <a:spLocks noChangeShapeType="1"/>
              </p:cNvSpPr>
              <p:nvPr/>
            </p:nvSpPr>
            <p:spPr bwMode="auto">
              <a:xfrm>
                <a:off x="6030913"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74">
                <a:extLst>
                  <a:ext uri="{FF2B5EF4-FFF2-40B4-BE49-F238E27FC236}">
                    <a16:creationId xmlns:a16="http://schemas.microsoft.com/office/drawing/2014/main" id="{5D87538E-22C9-4A86-DAB6-B50B741141D9}"/>
                  </a:ext>
                </a:extLst>
              </p:cNvPr>
              <p:cNvSpPr>
                <a:spLocks noChangeArrowheads="1"/>
              </p:cNvSpPr>
              <p:nvPr/>
            </p:nvSpPr>
            <p:spPr bwMode="auto">
              <a:xfrm>
                <a:off x="5968365" y="3919538"/>
                <a:ext cx="11381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-5</a:t>
                </a:r>
                <a:endParaRPr lang="zh-CN" altLang="zh-CN" sz="1000"/>
              </a:p>
            </p:txBody>
          </p:sp>
          <p:sp>
            <p:nvSpPr>
              <p:cNvPr id="118" name="Line 75">
                <a:extLst>
                  <a:ext uri="{FF2B5EF4-FFF2-40B4-BE49-F238E27FC236}">
                    <a16:creationId xmlns:a16="http://schemas.microsoft.com/office/drawing/2014/main" id="{BC877B5D-7A00-9DE9-E9F9-FD3C6A514F2D}"/>
                  </a:ext>
                </a:extLst>
              </p:cNvPr>
              <p:cNvSpPr>
                <a:spLocks noChangeShapeType="1"/>
              </p:cNvSpPr>
              <p:nvPr/>
            </p:nvSpPr>
            <p:spPr bwMode="auto">
              <a:xfrm>
                <a:off x="6818313"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Rectangle 76">
                <a:extLst>
                  <a:ext uri="{FF2B5EF4-FFF2-40B4-BE49-F238E27FC236}">
                    <a16:creationId xmlns:a16="http://schemas.microsoft.com/office/drawing/2014/main" id="{4E55CFE0-1EBA-022E-C855-BC9F64A09567}"/>
                  </a:ext>
                </a:extLst>
              </p:cNvPr>
              <p:cNvSpPr>
                <a:spLocks noChangeArrowheads="1"/>
              </p:cNvSpPr>
              <p:nvPr/>
            </p:nvSpPr>
            <p:spPr bwMode="auto">
              <a:xfrm>
                <a:off x="6771640" y="39195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a:t>
                </a:r>
                <a:endParaRPr lang="zh-CN" altLang="zh-CN" sz="1000"/>
              </a:p>
            </p:txBody>
          </p:sp>
          <p:sp>
            <p:nvSpPr>
              <p:cNvPr id="120" name="Line 77">
                <a:extLst>
                  <a:ext uri="{FF2B5EF4-FFF2-40B4-BE49-F238E27FC236}">
                    <a16:creationId xmlns:a16="http://schemas.microsoft.com/office/drawing/2014/main" id="{6F123861-3CB0-ECA3-70D3-2B6DFF5CD84F}"/>
                  </a:ext>
                </a:extLst>
              </p:cNvPr>
              <p:cNvSpPr>
                <a:spLocks noChangeShapeType="1"/>
              </p:cNvSpPr>
              <p:nvPr/>
            </p:nvSpPr>
            <p:spPr bwMode="auto">
              <a:xfrm>
                <a:off x="7605713"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Rectangle 78">
                <a:extLst>
                  <a:ext uri="{FF2B5EF4-FFF2-40B4-BE49-F238E27FC236}">
                    <a16:creationId xmlns:a16="http://schemas.microsoft.com/office/drawing/2014/main" id="{78B33915-F8FE-0321-33BB-E8C95A350F74}"/>
                  </a:ext>
                </a:extLst>
              </p:cNvPr>
              <p:cNvSpPr>
                <a:spLocks noChangeArrowheads="1"/>
              </p:cNvSpPr>
              <p:nvPr/>
            </p:nvSpPr>
            <p:spPr bwMode="auto">
              <a:xfrm>
                <a:off x="7557453" y="39195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5</a:t>
                </a:r>
                <a:endParaRPr lang="zh-CN" altLang="zh-CN" sz="1000"/>
              </a:p>
            </p:txBody>
          </p:sp>
          <p:sp>
            <p:nvSpPr>
              <p:cNvPr id="122" name="Line 79">
                <a:extLst>
                  <a:ext uri="{FF2B5EF4-FFF2-40B4-BE49-F238E27FC236}">
                    <a16:creationId xmlns:a16="http://schemas.microsoft.com/office/drawing/2014/main" id="{8482AD5A-9FB2-5BBC-46CE-5E8DA54F85BE}"/>
                  </a:ext>
                </a:extLst>
              </p:cNvPr>
              <p:cNvSpPr>
                <a:spLocks noChangeShapeType="1"/>
              </p:cNvSpPr>
              <p:nvPr/>
            </p:nvSpPr>
            <p:spPr bwMode="auto">
              <a:xfrm>
                <a:off x="8394700"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Rectangle 80">
                <a:extLst>
                  <a:ext uri="{FF2B5EF4-FFF2-40B4-BE49-F238E27FC236}">
                    <a16:creationId xmlns:a16="http://schemas.microsoft.com/office/drawing/2014/main" id="{4E6DF365-DECC-0E15-B809-A45710B123AD}"/>
                  </a:ext>
                </a:extLst>
              </p:cNvPr>
              <p:cNvSpPr>
                <a:spLocks noChangeArrowheads="1"/>
              </p:cNvSpPr>
              <p:nvPr/>
            </p:nvSpPr>
            <p:spPr bwMode="auto">
              <a:xfrm>
                <a:off x="8321040" y="3919538"/>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10</a:t>
                </a:r>
                <a:endParaRPr lang="zh-CN" altLang="zh-CN" sz="1000"/>
              </a:p>
            </p:txBody>
          </p:sp>
        </p:grpSp>
        <p:cxnSp>
          <p:nvCxnSpPr>
            <p:cNvPr id="4" name="直接连接符 3">
              <a:extLst>
                <a:ext uri="{FF2B5EF4-FFF2-40B4-BE49-F238E27FC236}">
                  <a16:creationId xmlns:a16="http://schemas.microsoft.com/office/drawing/2014/main" id="{FBFCBCDB-E8A8-47C6-4704-AE514866A202}"/>
                </a:ext>
              </a:extLst>
            </p:cNvPr>
            <p:cNvCxnSpPr/>
            <p:nvPr/>
          </p:nvCxnSpPr>
          <p:spPr>
            <a:xfrm>
              <a:off x="7910481" y="1615889"/>
              <a:ext cx="0" cy="2551075"/>
            </a:xfrm>
            <a:prstGeom prst="line">
              <a:avLst/>
            </a:prstGeom>
          </p:spPr>
          <p:style>
            <a:lnRef idx="1">
              <a:schemeClr val="dk1"/>
            </a:lnRef>
            <a:fillRef idx="0">
              <a:schemeClr val="dk1"/>
            </a:fillRef>
            <a:effectRef idx="0">
              <a:schemeClr val="dk1"/>
            </a:effectRef>
            <a:fontRef idx="minor">
              <a:schemeClr val="tx1"/>
            </a:fontRef>
          </p:style>
        </p:cxnSp>
        <p:cxnSp>
          <p:nvCxnSpPr>
            <p:cNvPr id="5" name="直接连接符 4">
              <a:extLst>
                <a:ext uri="{FF2B5EF4-FFF2-40B4-BE49-F238E27FC236}">
                  <a16:creationId xmlns:a16="http://schemas.microsoft.com/office/drawing/2014/main" id="{DD8B9279-61E0-6680-FCD7-F98B70E54A85}"/>
                </a:ext>
              </a:extLst>
            </p:cNvPr>
            <p:cNvCxnSpPr/>
            <p:nvPr/>
          </p:nvCxnSpPr>
          <p:spPr>
            <a:xfrm>
              <a:off x="8998631" y="1601041"/>
              <a:ext cx="0" cy="2551075"/>
            </a:xfrm>
            <a:prstGeom prst="line">
              <a:avLst/>
            </a:prstGeom>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5171F242-C0CF-43C9-8D43-8CCD6A1836DB}"/>
                </a:ext>
              </a:extLst>
            </p:cNvPr>
            <p:cNvSpPr txBox="1"/>
            <p:nvPr/>
          </p:nvSpPr>
          <p:spPr>
            <a:xfrm>
              <a:off x="8754140" y="1214892"/>
              <a:ext cx="574066" cy="40011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a:t>
              </a:r>
              <a:r>
                <a:rPr lang="en-US" altLang="zh-CN" sz="2000" baseline="-25000" dirty="0">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2000" baseline="-25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9E92A222-BA4E-0BAC-7709-BA70E9C1D9FC}"/>
                </a:ext>
              </a:extLst>
            </p:cNvPr>
            <p:cNvSpPr txBox="1"/>
            <p:nvPr/>
          </p:nvSpPr>
          <p:spPr>
            <a:xfrm>
              <a:off x="7668795" y="1220585"/>
              <a:ext cx="574066" cy="40011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a:t>
              </a:r>
              <a:r>
                <a:rPr lang="en-US" altLang="zh-CN" sz="2000" baseline="-25000" dirty="0">
                  <a:latin typeface="Arial" panose="020B0604020202020204" pitchFamily="34" charset="0"/>
                  <a:ea typeface="微软雅黑" panose="020B0503020204020204" pitchFamily="34" charset="-122"/>
                  <a:cs typeface="+mn-ea"/>
                  <a:sym typeface="Arial" panose="020B0604020202020204" pitchFamily="34" charset="0"/>
                </a:rPr>
                <a:t>0</a:t>
              </a:r>
              <a:endParaRPr lang="zh-CN" altLang="en-US" sz="2000" baseline="-250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9" name="直接连接符 8">
              <a:extLst>
                <a:ext uri="{FF2B5EF4-FFF2-40B4-BE49-F238E27FC236}">
                  <a16:creationId xmlns:a16="http://schemas.microsoft.com/office/drawing/2014/main" id="{7FBBA300-A868-D6A9-29D4-263590A507DB}"/>
                </a:ext>
              </a:extLst>
            </p:cNvPr>
            <p:cNvCxnSpPr>
              <a:stCxn id="101" idx="32"/>
            </p:cNvCxnSpPr>
            <p:nvPr/>
          </p:nvCxnSpPr>
          <p:spPr>
            <a:xfrm>
              <a:off x="8585870" y="2768965"/>
              <a:ext cx="3483" cy="102415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582220C8-C9A8-3F1A-28EE-544E3E4E6C60}"/>
                </a:ext>
              </a:extLst>
            </p:cNvPr>
            <p:cNvCxnSpPr>
              <a:cxnSpLocks/>
            </p:cNvCxnSpPr>
            <p:nvPr/>
          </p:nvCxnSpPr>
          <p:spPr>
            <a:xfrm>
              <a:off x="7266499" y="3445166"/>
              <a:ext cx="0" cy="324000"/>
            </a:xfrm>
            <a:prstGeom prst="line">
              <a:avLst/>
            </a:prstGeom>
          </p:spPr>
          <p:style>
            <a:lnRef idx="1">
              <a:schemeClr val="dk1"/>
            </a:lnRef>
            <a:fillRef idx="0">
              <a:schemeClr val="dk1"/>
            </a:fillRef>
            <a:effectRef idx="0">
              <a:schemeClr val="dk1"/>
            </a:effectRef>
            <a:fontRef idx="minor">
              <a:schemeClr val="tx1"/>
            </a:fontRef>
          </p:style>
        </p:cxnSp>
        <p:sp>
          <p:nvSpPr>
            <p:cNvPr id="27" name="任意多边形: 形状 26">
              <a:extLst>
                <a:ext uri="{FF2B5EF4-FFF2-40B4-BE49-F238E27FC236}">
                  <a16:creationId xmlns:a16="http://schemas.microsoft.com/office/drawing/2014/main" id="{8F0B7635-7FE9-5762-909D-1E562A80AE3C}"/>
                </a:ext>
              </a:extLst>
            </p:cNvPr>
            <p:cNvSpPr/>
            <p:nvPr/>
          </p:nvSpPr>
          <p:spPr>
            <a:xfrm>
              <a:off x="6866832" y="3434092"/>
              <a:ext cx="402829" cy="351223"/>
            </a:xfrm>
            <a:custGeom>
              <a:avLst/>
              <a:gdLst>
                <a:gd name="connsiteX0" fmla="*/ 399455 w 410359"/>
                <a:gd name="connsiteY0" fmla="*/ 5512 h 350620"/>
                <a:gd name="connsiteX1" fmla="*/ 392662 w 410359"/>
                <a:gd name="connsiteY1" fmla="*/ 6871 h 350620"/>
                <a:gd name="connsiteX2" fmla="*/ 391303 w 410359"/>
                <a:gd name="connsiteY2" fmla="*/ 12306 h 350620"/>
                <a:gd name="connsiteX3" fmla="*/ 387227 w 410359"/>
                <a:gd name="connsiteY3" fmla="*/ 20458 h 350620"/>
                <a:gd name="connsiteX4" fmla="*/ 383151 w 410359"/>
                <a:gd name="connsiteY4" fmla="*/ 35404 h 350620"/>
                <a:gd name="connsiteX5" fmla="*/ 380433 w 410359"/>
                <a:gd name="connsiteY5" fmla="*/ 38121 h 350620"/>
                <a:gd name="connsiteX6" fmla="*/ 377716 w 410359"/>
                <a:gd name="connsiteY6" fmla="*/ 48990 h 350620"/>
                <a:gd name="connsiteX7" fmla="*/ 368205 w 410359"/>
                <a:gd name="connsiteY7" fmla="*/ 59860 h 350620"/>
                <a:gd name="connsiteX8" fmla="*/ 364129 w 410359"/>
                <a:gd name="connsiteY8" fmla="*/ 66653 h 350620"/>
                <a:gd name="connsiteX9" fmla="*/ 355977 w 410359"/>
                <a:gd name="connsiteY9" fmla="*/ 74806 h 350620"/>
                <a:gd name="connsiteX10" fmla="*/ 349183 w 410359"/>
                <a:gd name="connsiteY10" fmla="*/ 81599 h 350620"/>
                <a:gd name="connsiteX11" fmla="*/ 346466 w 410359"/>
                <a:gd name="connsiteY11" fmla="*/ 87034 h 350620"/>
                <a:gd name="connsiteX12" fmla="*/ 336955 w 410359"/>
                <a:gd name="connsiteY12" fmla="*/ 95186 h 350620"/>
                <a:gd name="connsiteX13" fmla="*/ 335597 w 410359"/>
                <a:gd name="connsiteY13" fmla="*/ 100621 h 350620"/>
                <a:gd name="connsiteX14" fmla="*/ 328803 w 410359"/>
                <a:gd name="connsiteY14" fmla="*/ 106056 h 350620"/>
                <a:gd name="connsiteX15" fmla="*/ 323368 w 410359"/>
                <a:gd name="connsiteY15" fmla="*/ 112849 h 350620"/>
                <a:gd name="connsiteX16" fmla="*/ 320651 w 410359"/>
                <a:gd name="connsiteY16" fmla="*/ 122360 h 350620"/>
                <a:gd name="connsiteX17" fmla="*/ 309781 w 410359"/>
                <a:gd name="connsiteY17" fmla="*/ 135947 h 350620"/>
                <a:gd name="connsiteX18" fmla="*/ 305705 w 410359"/>
                <a:gd name="connsiteY18" fmla="*/ 138664 h 350620"/>
                <a:gd name="connsiteX19" fmla="*/ 297553 w 410359"/>
                <a:gd name="connsiteY19" fmla="*/ 146816 h 350620"/>
                <a:gd name="connsiteX20" fmla="*/ 290760 w 410359"/>
                <a:gd name="connsiteY20" fmla="*/ 150892 h 350620"/>
                <a:gd name="connsiteX21" fmla="*/ 278531 w 410359"/>
                <a:gd name="connsiteY21" fmla="*/ 163121 h 350620"/>
                <a:gd name="connsiteX22" fmla="*/ 264945 w 410359"/>
                <a:gd name="connsiteY22" fmla="*/ 178066 h 350620"/>
                <a:gd name="connsiteX23" fmla="*/ 256792 w 410359"/>
                <a:gd name="connsiteY23" fmla="*/ 187577 h 350620"/>
                <a:gd name="connsiteX24" fmla="*/ 249999 w 410359"/>
                <a:gd name="connsiteY24" fmla="*/ 193012 h 350620"/>
                <a:gd name="connsiteX25" fmla="*/ 243205 w 410359"/>
                <a:gd name="connsiteY25" fmla="*/ 198447 h 350620"/>
                <a:gd name="connsiteX26" fmla="*/ 229619 w 410359"/>
                <a:gd name="connsiteY26" fmla="*/ 210675 h 350620"/>
                <a:gd name="connsiteX27" fmla="*/ 221466 w 410359"/>
                <a:gd name="connsiteY27" fmla="*/ 217468 h 350620"/>
                <a:gd name="connsiteX28" fmla="*/ 213314 w 410359"/>
                <a:gd name="connsiteY28" fmla="*/ 224262 h 350620"/>
                <a:gd name="connsiteX29" fmla="*/ 199727 w 410359"/>
                <a:gd name="connsiteY29" fmla="*/ 236490 h 350620"/>
                <a:gd name="connsiteX30" fmla="*/ 191575 w 410359"/>
                <a:gd name="connsiteY30" fmla="*/ 244642 h 350620"/>
                <a:gd name="connsiteX31" fmla="*/ 179347 w 410359"/>
                <a:gd name="connsiteY31" fmla="*/ 252794 h 350620"/>
                <a:gd name="connsiteX32" fmla="*/ 172553 w 410359"/>
                <a:gd name="connsiteY32" fmla="*/ 256870 h 350620"/>
                <a:gd name="connsiteX33" fmla="*/ 163043 w 410359"/>
                <a:gd name="connsiteY33" fmla="*/ 260946 h 350620"/>
                <a:gd name="connsiteX34" fmla="*/ 156249 w 410359"/>
                <a:gd name="connsiteY34" fmla="*/ 266381 h 350620"/>
                <a:gd name="connsiteX35" fmla="*/ 148097 w 410359"/>
                <a:gd name="connsiteY35" fmla="*/ 271816 h 350620"/>
                <a:gd name="connsiteX36" fmla="*/ 141304 w 410359"/>
                <a:gd name="connsiteY36" fmla="*/ 273175 h 350620"/>
                <a:gd name="connsiteX37" fmla="*/ 135869 w 410359"/>
                <a:gd name="connsiteY37" fmla="*/ 274533 h 350620"/>
                <a:gd name="connsiteX38" fmla="*/ 116847 w 410359"/>
                <a:gd name="connsiteY38" fmla="*/ 279968 h 350620"/>
                <a:gd name="connsiteX39" fmla="*/ 104619 w 410359"/>
                <a:gd name="connsiteY39" fmla="*/ 286762 h 350620"/>
                <a:gd name="connsiteX40" fmla="*/ 97825 w 410359"/>
                <a:gd name="connsiteY40" fmla="*/ 288120 h 350620"/>
                <a:gd name="connsiteX41" fmla="*/ 86956 w 410359"/>
                <a:gd name="connsiteY41" fmla="*/ 293555 h 350620"/>
                <a:gd name="connsiteX42" fmla="*/ 78804 w 410359"/>
                <a:gd name="connsiteY42" fmla="*/ 297631 h 350620"/>
                <a:gd name="connsiteX43" fmla="*/ 72010 w 410359"/>
                <a:gd name="connsiteY43" fmla="*/ 298990 h 350620"/>
                <a:gd name="connsiteX44" fmla="*/ 55706 w 410359"/>
                <a:gd name="connsiteY44" fmla="*/ 305783 h 350620"/>
                <a:gd name="connsiteX45" fmla="*/ 43478 w 410359"/>
                <a:gd name="connsiteY45" fmla="*/ 312577 h 350620"/>
                <a:gd name="connsiteX46" fmla="*/ 33967 w 410359"/>
                <a:gd name="connsiteY46" fmla="*/ 316653 h 350620"/>
                <a:gd name="connsiteX47" fmla="*/ 13586 w 410359"/>
                <a:gd name="connsiteY47" fmla="*/ 327522 h 350620"/>
                <a:gd name="connsiteX48" fmla="*/ 0 w 410359"/>
                <a:gd name="connsiteY48" fmla="*/ 331598 h 350620"/>
                <a:gd name="connsiteX49" fmla="*/ 1358 w 410359"/>
                <a:gd name="connsiteY49" fmla="*/ 337033 h 350620"/>
                <a:gd name="connsiteX50" fmla="*/ 9510 w 410359"/>
                <a:gd name="connsiteY50" fmla="*/ 339751 h 350620"/>
                <a:gd name="connsiteX51" fmla="*/ 24456 w 410359"/>
                <a:gd name="connsiteY51" fmla="*/ 341109 h 350620"/>
                <a:gd name="connsiteX52" fmla="*/ 36684 w 410359"/>
                <a:gd name="connsiteY52" fmla="*/ 342468 h 350620"/>
                <a:gd name="connsiteX53" fmla="*/ 153532 w 410359"/>
                <a:gd name="connsiteY53" fmla="*/ 341109 h 350620"/>
                <a:gd name="connsiteX54" fmla="*/ 165760 w 410359"/>
                <a:gd name="connsiteY54" fmla="*/ 338392 h 350620"/>
                <a:gd name="connsiteX55" fmla="*/ 247282 w 410359"/>
                <a:gd name="connsiteY55" fmla="*/ 339751 h 350620"/>
                <a:gd name="connsiteX56" fmla="*/ 275814 w 410359"/>
                <a:gd name="connsiteY56" fmla="*/ 345185 h 350620"/>
                <a:gd name="connsiteX57" fmla="*/ 298912 w 410359"/>
                <a:gd name="connsiteY57" fmla="*/ 350620 h 350620"/>
                <a:gd name="connsiteX58" fmla="*/ 360053 w 410359"/>
                <a:gd name="connsiteY58" fmla="*/ 349261 h 350620"/>
                <a:gd name="connsiteX59" fmla="*/ 369564 w 410359"/>
                <a:gd name="connsiteY59" fmla="*/ 346544 h 350620"/>
                <a:gd name="connsiteX60" fmla="*/ 388586 w 410359"/>
                <a:gd name="connsiteY60" fmla="*/ 342468 h 350620"/>
                <a:gd name="connsiteX61" fmla="*/ 394020 w 410359"/>
                <a:gd name="connsiteY61" fmla="*/ 335675 h 350620"/>
                <a:gd name="connsiteX62" fmla="*/ 400814 w 410359"/>
                <a:gd name="connsiteY62" fmla="*/ 330240 h 350620"/>
                <a:gd name="connsiteX63" fmla="*/ 402172 w 410359"/>
                <a:gd name="connsiteY63" fmla="*/ 327522 h 350620"/>
                <a:gd name="connsiteX64" fmla="*/ 399455 w 410359"/>
                <a:gd name="connsiteY64" fmla="*/ 312577 h 350620"/>
                <a:gd name="connsiteX65" fmla="*/ 403531 w 410359"/>
                <a:gd name="connsiteY65" fmla="*/ 278609 h 350620"/>
                <a:gd name="connsiteX66" fmla="*/ 398096 w 410359"/>
                <a:gd name="connsiteY66" fmla="*/ 81599 h 350620"/>
                <a:gd name="connsiteX67" fmla="*/ 399455 w 410359"/>
                <a:gd name="connsiteY67" fmla="*/ 5512 h 350620"/>
                <a:gd name="connsiteX0" fmla="*/ 399455 w 415039"/>
                <a:gd name="connsiteY0" fmla="*/ 6115 h 351223"/>
                <a:gd name="connsiteX1" fmla="*/ 392662 w 415039"/>
                <a:gd name="connsiteY1" fmla="*/ 7474 h 351223"/>
                <a:gd name="connsiteX2" fmla="*/ 391303 w 415039"/>
                <a:gd name="connsiteY2" fmla="*/ 12909 h 351223"/>
                <a:gd name="connsiteX3" fmla="*/ 387227 w 415039"/>
                <a:gd name="connsiteY3" fmla="*/ 21061 h 351223"/>
                <a:gd name="connsiteX4" fmla="*/ 383151 w 415039"/>
                <a:gd name="connsiteY4" fmla="*/ 36007 h 351223"/>
                <a:gd name="connsiteX5" fmla="*/ 380433 w 415039"/>
                <a:gd name="connsiteY5" fmla="*/ 38724 h 351223"/>
                <a:gd name="connsiteX6" fmla="*/ 377716 w 415039"/>
                <a:gd name="connsiteY6" fmla="*/ 49593 h 351223"/>
                <a:gd name="connsiteX7" fmla="*/ 368205 w 415039"/>
                <a:gd name="connsiteY7" fmla="*/ 60463 h 351223"/>
                <a:gd name="connsiteX8" fmla="*/ 364129 w 415039"/>
                <a:gd name="connsiteY8" fmla="*/ 67256 h 351223"/>
                <a:gd name="connsiteX9" fmla="*/ 355977 w 415039"/>
                <a:gd name="connsiteY9" fmla="*/ 75409 h 351223"/>
                <a:gd name="connsiteX10" fmla="*/ 349183 w 415039"/>
                <a:gd name="connsiteY10" fmla="*/ 82202 h 351223"/>
                <a:gd name="connsiteX11" fmla="*/ 346466 w 415039"/>
                <a:gd name="connsiteY11" fmla="*/ 87637 h 351223"/>
                <a:gd name="connsiteX12" fmla="*/ 336955 w 415039"/>
                <a:gd name="connsiteY12" fmla="*/ 95789 h 351223"/>
                <a:gd name="connsiteX13" fmla="*/ 335597 w 415039"/>
                <a:gd name="connsiteY13" fmla="*/ 101224 h 351223"/>
                <a:gd name="connsiteX14" fmla="*/ 328803 w 415039"/>
                <a:gd name="connsiteY14" fmla="*/ 106659 h 351223"/>
                <a:gd name="connsiteX15" fmla="*/ 323368 w 415039"/>
                <a:gd name="connsiteY15" fmla="*/ 113452 h 351223"/>
                <a:gd name="connsiteX16" fmla="*/ 320651 w 415039"/>
                <a:gd name="connsiteY16" fmla="*/ 122963 h 351223"/>
                <a:gd name="connsiteX17" fmla="*/ 309781 w 415039"/>
                <a:gd name="connsiteY17" fmla="*/ 136550 h 351223"/>
                <a:gd name="connsiteX18" fmla="*/ 305705 w 415039"/>
                <a:gd name="connsiteY18" fmla="*/ 139267 h 351223"/>
                <a:gd name="connsiteX19" fmla="*/ 297553 w 415039"/>
                <a:gd name="connsiteY19" fmla="*/ 147419 h 351223"/>
                <a:gd name="connsiteX20" fmla="*/ 290760 w 415039"/>
                <a:gd name="connsiteY20" fmla="*/ 151495 h 351223"/>
                <a:gd name="connsiteX21" fmla="*/ 278531 w 415039"/>
                <a:gd name="connsiteY21" fmla="*/ 163724 h 351223"/>
                <a:gd name="connsiteX22" fmla="*/ 264945 w 415039"/>
                <a:gd name="connsiteY22" fmla="*/ 178669 h 351223"/>
                <a:gd name="connsiteX23" fmla="*/ 256792 w 415039"/>
                <a:gd name="connsiteY23" fmla="*/ 188180 h 351223"/>
                <a:gd name="connsiteX24" fmla="*/ 249999 w 415039"/>
                <a:gd name="connsiteY24" fmla="*/ 193615 h 351223"/>
                <a:gd name="connsiteX25" fmla="*/ 243205 w 415039"/>
                <a:gd name="connsiteY25" fmla="*/ 199050 h 351223"/>
                <a:gd name="connsiteX26" fmla="*/ 229619 w 415039"/>
                <a:gd name="connsiteY26" fmla="*/ 211278 h 351223"/>
                <a:gd name="connsiteX27" fmla="*/ 221466 w 415039"/>
                <a:gd name="connsiteY27" fmla="*/ 218071 h 351223"/>
                <a:gd name="connsiteX28" fmla="*/ 213314 w 415039"/>
                <a:gd name="connsiteY28" fmla="*/ 224865 h 351223"/>
                <a:gd name="connsiteX29" fmla="*/ 199727 w 415039"/>
                <a:gd name="connsiteY29" fmla="*/ 237093 h 351223"/>
                <a:gd name="connsiteX30" fmla="*/ 191575 w 415039"/>
                <a:gd name="connsiteY30" fmla="*/ 245245 h 351223"/>
                <a:gd name="connsiteX31" fmla="*/ 179347 w 415039"/>
                <a:gd name="connsiteY31" fmla="*/ 253397 h 351223"/>
                <a:gd name="connsiteX32" fmla="*/ 172553 w 415039"/>
                <a:gd name="connsiteY32" fmla="*/ 257473 h 351223"/>
                <a:gd name="connsiteX33" fmla="*/ 163043 w 415039"/>
                <a:gd name="connsiteY33" fmla="*/ 261549 h 351223"/>
                <a:gd name="connsiteX34" fmla="*/ 156249 w 415039"/>
                <a:gd name="connsiteY34" fmla="*/ 266984 h 351223"/>
                <a:gd name="connsiteX35" fmla="*/ 148097 w 415039"/>
                <a:gd name="connsiteY35" fmla="*/ 272419 h 351223"/>
                <a:gd name="connsiteX36" fmla="*/ 141304 w 415039"/>
                <a:gd name="connsiteY36" fmla="*/ 273778 h 351223"/>
                <a:gd name="connsiteX37" fmla="*/ 135869 w 415039"/>
                <a:gd name="connsiteY37" fmla="*/ 275136 h 351223"/>
                <a:gd name="connsiteX38" fmla="*/ 116847 w 415039"/>
                <a:gd name="connsiteY38" fmla="*/ 280571 h 351223"/>
                <a:gd name="connsiteX39" fmla="*/ 104619 w 415039"/>
                <a:gd name="connsiteY39" fmla="*/ 287365 h 351223"/>
                <a:gd name="connsiteX40" fmla="*/ 97825 w 415039"/>
                <a:gd name="connsiteY40" fmla="*/ 288723 h 351223"/>
                <a:gd name="connsiteX41" fmla="*/ 86956 w 415039"/>
                <a:gd name="connsiteY41" fmla="*/ 294158 h 351223"/>
                <a:gd name="connsiteX42" fmla="*/ 78804 w 415039"/>
                <a:gd name="connsiteY42" fmla="*/ 298234 h 351223"/>
                <a:gd name="connsiteX43" fmla="*/ 72010 w 415039"/>
                <a:gd name="connsiteY43" fmla="*/ 299593 h 351223"/>
                <a:gd name="connsiteX44" fmla="*/ 55706 w 415039"/>
                <a:gd name="connsiteY44" fmla="*/ 306386 h 351223"/>
                <a:gd name="connsiteX45" fmla="*/ 43478 w 415039"/>
                <a:gd name="connsiteY45" fmla="*/ 313180 h 351223"/>
                <a:gd name="connsiteX46" fmla="*/ 33967 w 415039"/>
                <a:gd name="connsiteY46" fmla="*/ 317256 h 351223"/>
                <a:gd name="connsiteX47" fmla="*/ 13586 w 415039"/>
                <a:gd name="connsiteY47" fmla="*/ 328125 h 351223"/>
                <a:gd name="connsiteX48" fmla="*/ 0 w 415039"/>
                <a:gd name="connsiteY48" fmla="*/ 332201 h 351223"/>
                <a:gd name="connsiteX49" fmla="*/ 1358 w 415039"/>
                <a:gd name="connsiteY49" fmla="*/ 337636 h 351223"/>
                <a:gd name="connsiteX50" fmla="*/ 9510 w 415039"/>
                <a:gd name="connsiteY50" fmla="*/ 340354 h 351223"/>
                <a:gd name="connsiteX51" fmla="*/ 24456 w 415039"/>
                <a:gd name="connsiteY51" fmla="*/ 341712 h 351223"/>
                <a:gd name="connsiteX52" fmla="*/ 36684 w 415039"/>
                <a:gd name="connsiteY52" fmla="*/ 343071 h 351223"/>
                <a:gd name="connsiteX53" fmla="*/ 153532 w 415039"/>
                <a:gd name="connsiteY53" fmla="*/ 341712 h 351223"/>
                <a:gd name="connsiteX54" fmla="*/ 165760 w 415039"/>
                <a:gd name="connsiteY54" fmla="*/ 338995 h 351223"/>
                <a:gd name="connsiteX55" fmla="*/ 247282 w 415039"/>
                <a:gd name="connsiteY55" fmla="*/ 340354 h 351223"/>
                <a:gd name="connsiteX56" fmla="*/ 275814 w 415039"/>
                <a:gd name="connsiteY56" fmla="*/ 345788 h 351223"/>
                <a:gd name="connsiteX57" fmla="*/ 298912 w 415039"/>
                <a:gd name="connsiteY57" fmla="*/ 351223 h 351223"/>
                <a:gd name="connsiteX58" fmla="*/ 360053 w 415039"/>
                <a:gd name="connsiteY58" fmla="*/ 349864 h 351223"/>
                <a:gd name="connsiteX59" fmla="*/ 369564 w 415039"/>
                <a:gd name="connsiteY59" fmla="*/ 347147 h 351223"/>
                <a:gd name="connsiteX60" fmla="*/ 388586 w 415039"/>
                <a:gd name="connsiteY60" fmla="*/ 343071 h 351223"/>
                <a:gd name="connsiteX61" fmla="*/ 394020 w 415039"/>
                <a:gd name="connsiteY61" fmla="*/ 336278 h 351223"/>
                <a:gd name="connsiteX62" fmla="*/ 400814 w 415039"/>
                <a:gd name="connsiteY62" fmla="*/ 330843 h 351223"/>
                <a:gd name="connsiteX63" fmla="*/ 402172 w 415039"/>
                <a:gd name="connsiteY63" fmla="*/ 328125 h 351223"/>
                <a:gd name="connsiteX64" fmla="*/ 399455 w 415039"/>
                <a:gd name="connsiteY64" fmla="*/ 313180 h 351223"/>
                <a:gd name="connsiteX65" fmla="*/ 403531 w 415039"/>
                <a:gd name="connsiteY65" fmla="*/ 279212 h 351223"/>
                <a:gd name="connsiteX66" fmla="*/ 406496 w 415039"/>
                <a:gd name="connsiteY66" fmla="*/ 90354 h 351223"/>
                <a:gd name="connsiteX67" fmla="*/ 399455 w 415039"/>
                <a:gd name="connsiteY67" fmla="*/ 6115 h 35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5039" h="351223">
                  <a:moveTo>
                    <a:pt x="399455" y="6115"/>
                  </a:moveTo>
                  <a:cubicBezTo>
                    <a:pt x="397149" y="-7698"/>
                    <a:pt x="394436" y="5996"/>
                    <a:pt x="392662" y="7474"/>
                  </a:cubicBezTo>
                  <a:cubicBezTo>
                    <a:pt x="391227" y="8670"/>
                    <a:pt x="391997" y="11175"/>
                    <a:pt x="391303" y="12909"/>
                  </a:cubicBezTo>
                  <a:cubicBezTo>
                    <a:pt x="390175" y="15730"/>
                    <a:pt x="388355" y="18240"/>
                    <a:pt x="387227" y="21061"/>
                  </a:cubicBezTo>
                  <a:cubicBezTo>
                    <a:pt x="381273" y="35944"/>
                    <a:pt x="393081" y="13666"/>
                    <a:pt x="383151" y="36007"/>
                  </a:cubicBezTo>
                  <a:cubicBezTo>
                    <a:pt x="382631" y="37178"/>
                    <a:pt x="381339" y="37818"/>
                    <a:pt x="380433" y="38724"/>
                  </a:cubicBezTo>
                  <a:cubicBezTo>
                    <a:pt x="379527" y="42347"/>
                    <a:pt x="380357" y="46952"/>
                    <a:pt x="377716" y="49593"/>
                  </a:cubicBezTo>
                  <a:cubicBezTo>
                    <a:pt x="372796" y="54513"/>
                    <a:pt x="371948" y="54848"/>
                    <a:pt x="368205" y="60463"/>
                  </a:cubicBezTo>
                  <a:cubicBezTo>
                    <a:pt x="366740" y="62660"/>
                    <a:pt x="365801" y="65212"/>
                    <a:pt x="364129" y="67256"/>
                  </a:cubicBezTo>
                  <a:cubicBezTo>
                    <a:pt x="361695" y="70230"/>
                    <a:pt x="358695" y="72691"/>
                    <a:pt x="355977" y="75409"/>
                  </a:cubicBezTo>
                  <a:lnTo>
                    <a:pt x="349183" y="82202"/>
                  </a:lnTo>
                  <a:cubicBezTo>
                    <a:pt x="348277" y="84014"/>
                    <a:pt x="347681" y="86017"/>
                    <a:pt x="346466" y="87637"/>
                  </a:cubicBezTo>
                  <a:cubicBezTo>
                    <a:pt x="343171" y="92030"/>
                    <a:pt x="341063" y="93051"/>
                    <a:pt x="336955" y="95789"/>
                  </a:cubicBezTo>
                  <a:cubicBezTo>
                    <a:pt x="336502" y="97601"/>
                    <a:pt x="336717" y="99730"/>
                    <a:pt x="335597" y="101224"/>
                  </a:cubicBezTo>
                  <a:cubicBezTo>
                    <a:pt x="333857" y="103544"/>
                    <a:pt x="330854" y="104608"/>
                    <a:pt x="328803" y="106659"/>
                  </a:cubicBezTo>
                  <a:cubicBezTo>
                    <a:pt x="326752" y="108709"/>
                    <a:pt x="325180" y="111188"/>
                    <a:pt x="323368" y="113452"/>
                  </a:cubicBezTo>
                  <a:cubicBezTo>
                    <a:pt x="323047" y="114736"/>
                    <a:pt x="321539" y="121365"/>
                    <a:pt x="320651" y="122963"/>
                  </a:cubicBezTo>
                  <a:cubicBezTo>
                    <a:pt x="317472" y="128684"/>
                    <a:pt x="314640" y="132385"/>
                    <a:pt x="309781" y="136550"/>
                  </a:cubicBezTo>
                  <a:cubicBezTo>
                    <a:pt x="308541" y="137613"/>
                    <a:pt x="306925" y="138182"/>
                    <a:pt x="305705" y="139267"/>
                  </a:cubicBezTo>
                  <a:cubicBezTo>
                    <a:pt x="302833" y="141820"/>
                    <a:pt x="300527" y="144986"/>
                    <a:pt x="297553" y="147419"/>
                  </a:cubicBezTo>
                  <a:cubicBezTo>
                    <a:pt x="295509" y="149091"/>
                    <a:pt x="292765" y="149776"/>
                    <a:pt x="290760" y="151495"/>
                  </a:cubicBezTo>
                  <a:cubicBezTo>
                    <a:pt x="286383" y="155247"/>
                    <a:pt x="282607" y="159648"/>
                    <a:pt x="278531" y="163724"/>
                  </a:cubicBezTo>
                  <a:cubicBezTo>
                    <a:pt x="272971" y="169284"/>
                    <a:pt x="269663" y="172182"/>
                    <a:pt x="264945" y="178669"/>
                  </a:cubicBezTo>
                  <a:cubicBezTo>
                    <a:pt x="258005" y="188212"/>
                    <a:pt x="264316" y="183164"/>
                    <a:pt x="256792" y="188180"/>
                  </a:cubicBezTo>
                  <a:cubicBezTo>
                    <a:pt x="253910" y="196831"/>
                    <a:pt x="258041" y="188253"/>
                    <a:pt x="249999" y="193615"/>
                  </a:cubicBezTo>
                  <a:cubicBezTo>
                    <a:pt x="237708" y="201809"/>
                    <a:pt x="256533" y="194607"/>
                    <a:pt x="243205" y="199050"/>
                  </a:cubicBezTo>
                  <a:cubicBezTo>
                    <a:pt x="227229" y="211830"/>
                    <a:pt x="245842" y="196530"/>
                    <a:pt x="229619" y="211278"/>
                  </a:cubicBezTo>
                  <a:cubicBezTo>
                    <a:pt x="227002" y="213657"/>
                    <a:pt x="224110" y="215721"/>
                    <a:pt x="221466" y="218071"/>
                  </a:cubicBezTo>
                  <a:cubicBezTo>
                    <a:pt x="213614" y="225049"/>
                    <a:pt x="221216" y="219596"/>
                    <a:pt x="213314" y="224865"/>
                  </a:cubicBezTo>
                  <a:cubicBezTo>
                    <a:pt x="207897" y="235701"/>
                    <a:pt x="213980" y="225895"/>
                    <a:pt x="199727" y="237093"/>
                  </a:cubicBezTo>
                  <a:cubicBezTo>
                    <a:pt x="196705" y="239467"/>
                    <a:pt x="194772" y="243113"/>
                    <a:pt x="191575" y="245245"/>
                  </a:cubicBezTo>
                  <a:cubicBezTo>
                    <a:pt x="187499" y="247962"/>
                    <a:pt x="183468" y="250748"/>
                    <a:pt x="179347" y="253397"/>
                  </a:cubicBezTo>
                  <a:cubicBezTo>
                    <a:pt x="177125" y="254825"/>
                    <a:pt x="174980" y="256433"/>
                    <a:pt x="172553" y="257473"/>
                  </a:cubicBezTo>
                  <a:lnTo>
                    <a:pt x="163043" y="261549"/>
                  </a:lnTo>
                  <a:cubicBezTo>
                    <a:pt x="158020" y="269083"/>
                    <a:pt x="163199" y="263123"/>
                    <a:pt x="156249" y="266984"/>
                  </a:cubicBezTo>
                  <a:cubicBezTo>
                    <a:pt x="153394" y="268570"/>
                    <a:pt x="151070" y="271067"/>
                    <a:pt x="148097" y="272419"/>
                  </a:cubicBezTo>
                  <a:cubicBezTo>
                    <a:pt x="145995" y="273375"/>
                    <a:pt x="143558" y="273277"/>
                    <a:pt x="141304" y="273778"/>
                  </a:cubicBezTo>
                  <a:cubicBezTo>
                    <a:pt x="139481" y="274183"/>
                    <a:pt x="137681" y="274683"/>
                    <a:pt x="135869" y="275136"/>
                  </a:cubicBezTo>
                  <a:cubicBezTo>
                    <a:pt x="127197" y="280919"/>
                    <a:pt x="134588" y="276769"/>
                    <a:pt x="116847" y="280571"/>
                  </a:cubicBezTo>
                  <a:cubicBezTo>
                    <a:pt x="109611" y="282121"/>
                    <a:pt x="114103" y="283054"/>
                    <a:pt x="104619" y="287365"/>
                  </a:cubicBezTo>
                  <a:cubicBezTo>
                    <a:pt x="102517" y="288321"/>
                    <a:pt x="100090" y="288270"/>
                    <a:pt x="97825" y="288723"/>
                  </a:cubicBezTo>
                  <a:lnTo>
                    <a:pt x="86956" y="294158"/>
                  </a:lnTo>
                  <a:cubicBezTo>
                    <a:pt x="84239" y="295517"/>
                    <a:pt x="81783" y="297638"/>
                    <a:pt x="78804" y="298234"/>
                  </a:cubicBezTo>
                  <a:lnTo>
                    <a:pt x="72010" y="299593"/>
                  </a:lnTo>
                  <a:cubicBezTo>
                    <a:pt x="66575" y="301857"/>
                    <a:pt x="59869" y="302223"/>
                    <a:pt x="55706" y="306386"/>
                  </a:cubicBezTo>
                  <a:cubicBezTo>
                    <a:pt x="48638" y="313454"/>
                    <a:pt x="52783" y="311318"/>
                    <a:pt x="43478" y="313180"/>
                  </a:cubicBezTo>
                  <a:cubicBezTo>
                    <a:pt x="40308" y="314539"/>
                    <a:pt x="37052" y="315713"/>
                    <a:pt x="33967" y="317256"/>
                  </a:cubicBezTo>
                  <a:cubicBezTo>
                    <a:pt x="20637" y="323921"/>
                    <a:pt x="28057" y="321923"/>
                    <a:pt x="13586" y="328125"/>
                  </a:cubicBezTo>
                  <a:cubicBezTo>
                    <a:pt x="8948" y="330113"/>
                    <a:pt x="4768" y="331009"/>
                    <a:pt x="0" y="332201"/>
                  </a:cubicBezTo>
                  <a:cubicBezTo>
                    <a:pt x="453" y="334013"/>
                    <a:pt x="-60" y="336421"/>
                    <a:pt x="1358" y="337636"/>
                  </a:cubicBezTo>
                  <a:cubicBezTo>
                    <a:pt x="3533" y="339500"/>
                    <a:pt x="6689" y="339856"/>
                    <a:pt x="9510" y="340354"/>
                  </a:cubicBezTo>
                  <a:cubicBezTo>
                    <a:pt x="14436" y="341223"/>
                    <a:pt x="19478" y="341214"/>
                    <a:pt x="24456" y="341712"/>
                  </a:cubicBezTo>
                  <a:cubicBezTo>
                    <a:pt x="28537" y="342120"/>
                    <a:pt x="32608" y="342618"/>
                    <a:pt x="36684" y="343071"/>
                  </a:cubicBezTo>
                  <a:lnTo>
                    <a:pt x="153532" y="341712"/>
                  </a:lnTo>
                  <a:cubicBezTo>
                    <a:pt x="157705" y="341580"/>
                    <a:pt x="161585" y="339055"/>
                    <a:pt x="165760" y="338995"/>
                  </a:cubicBezTo>
                  <a:lnTo>
                    <a:pt x="247282" y="340354"/>
                  </a:lnTo>
                  <a:cubicBezTo>
                    <a:pt x="256793" y="342165"/>
                    <a:pt x="266422" y="343439"/>
                    <a:pt x="275814" y="345788"/>
                  </a:cubicBezTo>
                  <a:cubicBezTo>
                    <a:pt x="290735" y="349519"/>
                    <a:pt x="283038" y="347696"/>
                    <a:pt x="298912" y="351223"/>
                  </a:cubicBezTo>
                  <a:lnTo>
                    <a:pt x="360053" y="349864"/>
                  </a:lnTo>
                  <a:cubicBezTo>
                    <a:pt x="362356" y="349770"/>
                    <a:pt x="367184" y="347861"/>
                    <a:pt x="369564" y="347147"/>
                  </a:cubicBezTo>
                  <a:cubicBezTo>
                    <a:pt x="381006" y="343714"/>
                    <a:pt x="376926" y="344737"/>
                    <a:pt x="388586" y="343071"/>
                  </a:cubicBezTo>
                  <a:cubicBezTo>
                    <a:pt x="401693" y="334334"/>
                    <a:pt x="385270" y="346486"/>
                    <a:pt x="394020" y="336278"/>
                  </a:cubicBezTo>
                  <a:cubicBezTo>
                    <a:pt x="395907" y="334076"/>
                    <a:pt x="398469" y="332549"/>
                    <a:pt x="400814" y="330843"/>
                  </a:cubicBezTo>
                  <a:cubicBezTo>
                    <a:pt x="409111" y="324808"/>
                    <a:pt x="413405" y="323633"/>
                    <a:pt x="402172" y="328125"/>
                  </a:cubicBezTo>
                  <a:cubicBezTo>
                    <a:pt x="395632" y="319406"/>
                    <a:pt x="398542" y="325955"/>
                    <a:pt x="399455" y="313180"/>
                  </a:cubicBezTo>
                  <a:cubicBezTo>
                    <a:pt x="401759" y="280926"/>
                    <a:pt x="396376" y="293525"/>
                    <a:pt x="403531" y="279212"/>
                  </a:cubicBezTo>
                  <a:cubicBezTo>
                    <a:pt x="412837" y="214090"/>
                    <a:pt x="422470" y="154239"/>
                    <a:pt x="406496" y="90354"/>
                  </a:cubicBezTo>
                  <a:cubicBezTo>
                    <a:pt x="403287" y="55051"/>
                    <a:pt x="401761" y="19928"/>
                    <a:pt x="399455" y="611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FD48BCDE-FE2E-9DBE-D30C-5C6639758247}"/>
                </a:ext>
              </a:extLst>
            </p:cNvPr>
            <p:cNvCxnSpPr>
              <a:cxnSpLocks/>
            </p:cNvCxnSpPr>
            <p:nvPr/>
          </p:nvCxnSpPr>
          <p:spPr>
            <a:xfrm>
              <a:off x="7261350" y="3422738"/>
              <a:ext cx="0" cy="360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02349D8-C0AA-A520-7558-5BF626AAC376}"/>
                </a:ext>
              </a:extLst>
            </p:cNvPr>
            <p:cNvCxnSpPr>
              <a:cxnSpLocks/>
            </p:cNvCxnSpPr>
            <p:nvPr/>
          </p:nvCxnSpPr>
          <p:spPr>
            <a:xfrm flipV="1">
              <a:off x="8587699" y="3775428"/>
              <a:ext cx="49179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1" name="标注: 弯曲线形(无边框) 40">
            <a:extLst>
              <a:ext uri="{FF2B5EF4-FFF2-40B4-BE49-F238E27FC236}">
                <a16:creationId xmlns:a16="http://schemas.microsoft.com/office/drawing/2014/main" id="{F80FFE46-C00A-33D7-9559-183ED143E1EF}"/>
              </a:ext>
            </a:extLst>
          </p:cNvPr>
          <p:cNvSpPr/>
          <p:nvPr/>
        </p:nvSpPr>
        <p:spPr>
          <a:xfrm>
            <a:off x="10129233" y="2758297"/>
            <a:ext cx="591383" cy="279272"/>
          </a:xfrm>
          <a:prstGeom prst="callout2">
            <a:avLst>
              <a:gd name="adj1" fmla="val 49515"/>
              <a:gd name="adj2" fmla="val -8333"/>
              <a:gd name="adj3" fmla="val 82477"/>
              <a:gd name="adj4" fmla="val -9403"/>
              <a:gd name="adj5" fmla="val 200399"/>
              <a:gd name="adj6" fmla="val -41478"/>
            </a:avLst>
          </a:prstGeom>
          <a:ln/>
        </p:spPr>
        <p:style>
          <a:lnRef idx="2">
            <a:schemeClr val="dk1"/>
          </a:lnRef>
          <a:fillRef idx="1">
            <a:schemeClr val="lt1"/>
          </a:fillRef>
          <a:effectRef idx="0">
            <a:schemeClr val="dk1"/>
          </a:effectRef>
          <a:fontRef idx="minor">
            <a:schemeClr val="dk1"/>
          </a:fontRef>
        </p:style>
        <p:txBody>
          <a:bodyPr rtlCol="0" anchor="ctr"/>
          <a:lstStyle/>
          <a:p>
            <a:r>
              <a:rPr lang="el-GR" altLang="zh-CN" dirty="0"/>
              <a:t>α</a:t>
            </a:r>
            <a:r>
              <a:rPr lang="en-US" altLang="zh-CN" dirty="0"/>
              <a:t>/2</a:t>
            </a:r>
            <a:endParaRPr lang="zh-CN" altLang="en-US" dirty="0"/>
          </a:p>
        </p:txBody>
      </p:sp>
      <p:sp>
        <p:nvSpPr>
          <p:cNvPr id="42" name="标注: 弯曲线形(无边框) 41">
            <a:extLst>
              <a:ext uri="{FF2B5EF4-FFF2-40B4-BE49-F238E27FC236}">
                <a16:creationId xmlns:a16="http://schemas.microsoft.com/office/drawing/2014/main" id="{4FE9D55D-AF2D-8C46-0B09-C3D56199EFF9}"/>
              </a:ext>
            </a:extLst>
          </p:cNvPr>
          <p:cNvSpPr/>
          <p:nvPr/>
        </p:nvSpPr>
        <p:spPr>
          <a:xfrm>
            <a:off x="7962556" y="2625876"/>
            <a:ext cx="591383" cy="279272"/>
          </a:xfrm>
          <a:prstGeom prst="callout2">
            <a:avLst>
              <a:gd name="adj1" fmla="val 49515"/>
              <a:gd name="adj2" fmla="val -8333"/>
              <a:gd name="adj3" fmla="val 82477"/>
              <a:gd name="adj4" fmla="val -9403"/>
              <a:gd name="adj5" fmla="val 250941"/>
              <a:gd name="adj6" fmla="val 72671"/>
            </a:avLst>
          </a:prstGeom>
          <a:ln/>
        </p:spPr>
        <p:style>
          <a:lnRef idx="2">
            <a:schemeClr val="dk1"/>
          </a:lnRef>
          <a:fillRef idx="1">
            <a:schemeClr val="lt1"/>
          </a:fillRef>
          <a:effectRef idx="0">
            <a:schemeClr val="dk1"/>
          </a:effectRef>
          <a:fontRef idx="minor">
            <a:schemeClr val="dk1"/>
          </a:fontRef>
        </p:style>
        <p:txBody>
          <a:bodyPr rtlCol="0" anchor="ctr"/>
          <a:lstStyle/>
          <a:p>
            <a:r>
              <a:rPr lang="el-GR" altLang="zh-CN" dirty="0"/>
              <a:t>α</a:t>
            </a:r>
            <a:r>
              <a:rPr lang="en-US" altLang="zh-CN" dirty="0"/>
              <a:t>/2</a:t>
            </a:r>
            <a:endParaRPr lang="zh-CN" altLang="en-US" dirty="0"/>
          </a:p>
        </p:txBody>
      </p:sp>
      <p:sp>
        <p:nvSpPr>
          <p:cNvPr id="43" name="标注: 弯曲线形(无边框) 42">
            <a:extLst>
              <a:ext uri="{FF2B5EF4-FFF2-40B4-BE49-F238E27FC236}">
                <a16:creationId xmlns:a16="http://schemas.microsoft.com/office/drawing/2014/main" id="{8A991407-6E2B-21A0-38B3-8FA950280AF7}"/>
              </a:ext>
            </a:extLst>
          </p:cNvPr>
          <p:cNvSpPr/>
          <p:nvPr/>
        </p:nvSpPr>
        <p:spPr>
          <a:xfrm>
            <a:off x="8894527" y="2708730"/>
            <a:ext cx="591383" cy="279272"/>
          </a:xfrm>
          <a:prstGeom prst="callout2">
            <a:avLst>
              <a:gd name="adj1" fmla="val 49515"/>
              <a:gd name="adj2" fmla="val -8333"/>
              <a:gd name="adj3" fmla="val 82477"/>
              <a:gd name="adj4" fmla="val -9403"/>
              <a:gd name="adj5" fmla="val 231164"/>
              <a:gd name="adj6" fmla="val 112105"/>
            </a:avLst>
          </a:prstGeom>
          <a:ln/>
        </p:spPr>
        <p:style>
          <a:lnRef idx="2">
            <a:schemeClr val="dk1"/>
          </a:lnRef>
          <a:fillRef idx="1">
            <a:schemeClr val="lt1"/>
          </a:fillRef>
          <a:effectRef idx="0">
            <a:schemeClr val="dk1"/>
          </a:effectRef>
          <a:fontRef idx="minor">
            <a:schemeClr val="dk1"/>
          </a:fontRef>
        </p:style>
        <p:txBody>
          <a:bodyPr rtlCol="0" anchor="ctr"/>
          <a:lstStyle/>
          <a:p>
            <a:r>
              <a:rPr lang="el-GR" altLang="zh-CN" dirty="0">
                <a:latin typeface="Calibri" panose="020F0502020204030204" pitchFamily="34" charset="0"/>
                <a:cs typeface="Calibri" panose="020F0502020204030204" pitchFamily="34" charset="0"/>
              </a:rPr>
              <a:t>β</a:t>
            </a:r>
            <a:endParaRPr lang="zh-CN" altLang="en-US" dirty="0"/>
          </a:p>
        </p:txBody>
      </p:sp>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A98C7780-751B-73C2-EFB7-15B60AB00F8F}"/>
                  </a:ext>
                </a:extLst>
              </p:cNvPr>
              <p:cNvSpPr txBox="1"/>
              <p:nvPr/>
            </p:nvSpPr>
            <p:spPr>
              <a:xfrm>
                <a:off x="1609476" y="2842231"/>
                <a:ext cx="4348777" cy="13753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𝑍</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acc>
                            <m:accPr>
                              <m:chr m:val="̅"/>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accPr>
                            <m:e>
                              <m:sSub>
                                <m:sSub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𝑋</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Sub>
                            </m:e>
                          </m:acc>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acc>
                            <m:accPr>
                              <m:chr m:val="̅"/>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accPr>
                            <m:e>
                              <m:sSub>
                                <m:sSub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𝑋</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b>
                              </m:sSub>
                            </m:e>
                          </m:acc>
                        </m:num>
                        <m:den>
                          <m:rad>
                            <m:radPr>
                              <m:degHide m:val="on"/>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radPr>
                            <m:deg/>
                            <m:e>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000" b="0" i="1" smtClean="0">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up>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p>
                                  </m:sSubSup>
                                </m:num>
                                <m:den>
                                  <m:sSub>
                                    <m:sSub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Sub>
                                </m:den>
                              </m:f>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b>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bSup>
                                </m:num>
                                <m:den>
                                  <m:sSub>
                                    <m:sSub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b>
                                  </m:sSub>
                                </m:den>
                              </m:f>
                            </m:e>
                          </m:rad>
                        </m:den>
                      </m:f>
                    </m:oMath>
                  </m:oMathPara>
                </a14:m>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44" name="文本框 43">
                <a:extLst>
                  <a:ext uri="{FF2B5EF4-FFF2-40B4-BE49-F238E27FC236}">
                    <a16:creationId xmlns:a16="http://schemas.microsoft.com/office/drawing/2014/main" id="{A98C7780-751B-73C2-EFB7-15B60AB00F8F}"/>
                  </a:ext>
                </a:extLst>
              </p:cNvPr>
              <p:cNvSpPr txBox="1">
                <a:spLocks noRot="1" noChangeAspect="1" noMove="1" noResize="1" noEditPoints="1" noAdjustHandles="1" noChangeArrowheads="1" noChangeShapeType="1" noTextEdit="1"/>
              </p:cNvSpPr>
              <p:nvPr/>
            </p:nvSpPr>
            <p:spPr>
              <a:xfrm>
                <a:off x="1609476" y="2842231"/>
                <a:ext cx="4348777" cy="137531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Rectangle 125">
                <a:extLst>
                  <a:ext uri="{FF2B5EF4-FFF2-40B4-BE49-F238E27FC236}">
                    <a16:creationId xmlns:a16="http://schemas.microsoft.com/office/drawing/2014/main" id="{990DBE58-DF90-C104-5863-1E7127675FCA}"/>
                  </a:ext>
                </a:extLst>
              </p:cNvPr>
              <p:cNvSpPr/>
              <p:nvPr/>
            </p:nvSpPr>
            <p:spPr>
              <a:xfrm>
                <a:off x="837708" y="4351003"/>
                <a:ext cx="5737808" cy="400815"/>
              </a:xfrm>
              <a:prstGeom prst="rect">
                <a:avLst/>
              </a:prstGeom>
            </p:spPr>
            <p:txBody>
              <a:bodyPr wrap="square">
                <a:spAutoFit/>
              </a:bodyPr>
              <a:lstStyle/>
              <a:p>
                <a:pPr>
                  <a:lnSpc>
                    <a:spcPts val="2600"/>
                  </a:lnSpc>
                </a:pPr>
                <a:r>
                  <a:rPr lang="zh-CN" altLang="en-US" dirty="0"/>
                  <a:t>假定</a:t>
                </a:r>
                <a14:m>
                  <m:oMath xmlns:m="http://schemas.openxmlformats.org/officeDocument/2006/math">
                    <m:acc>
                      <m:accPr>
                        <m:chr m:val="̅"/>
                        <m:ctrlPr>
                          <a:rPr lang="en-US" altLang="zh-CN" sz="1800" b="0" i="1" smtClean="0">
                            <a:latin typeface="Cambria Math" panose="02040503050406030204" pitchFamily="18" charset="0"/>
                            <a:ea typeface="微软雅黑" panose="020B0503020204020204" pitchFamily="34" charset="-122"/>
                            <a:cs typeface="+mn-ea"/>
                            <a:sym typeface="Arial" panose="020B0604020202020204" pitchFamily="34" charset="0"/>
                          </a:rPr>
                        </m:ctrlPr>
                      </m:accPr>
                      <m:e>
                        <m:sSub>
                          <m:sSubPr>
                            <m:ctrlPr>
                              <a:rPr lang="en-US" altLang="zh-CN" sz="1800" b="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1800" b="0" i="1" smtClean="0">
                                <a:latin typeface="Cambria Math" panose="02040503050406030204" pitchFamily="18" charset="0"/>
                                <a:ea typeface="微软雅黑" panose="020B0503020204020204" pitchFamily="34" charset="-122"/>
                                <a:cs typeface="+mn-ea"/>
                                <a:sym typeface="Arial" panose="020B0604020202020204" pitchFamily="34" charset="0"/>
                              </a:rPr>
                              <m:t>𝑋</m:t>
                            </m:r>
                          </m:e>
                          <m:sub>
                            <m:r>
                              <a:rPr lang="en-US" altLang="zh-CN" sz="18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Sub>
                      </m:e>
                    </m:acc>
                    <m:r>
                      <a:rPr lang="zh-CN" altLang="en-US" i="1">
                        <a:latin typeface="Cambria Math" panose="02040503050406030204" pitchFamily="18" charset="0"/>
                        <a:ea typeface="微软雅黑" panose="020B0503020204020204" pitchFamily="34" charset="-122"/>
                        <a:cs typeface="+mn-ea"/>
                        <a:sym typeface="Arial" panose="020B0604020202020204" pitchFamily="34" charset="0"/>
                      </a:rPr>
                      <m:t>、</m:t>
                    </m:r>
                  </m:oMath>
                </a14:m>
                <a:r>
                  <a:rPr lang="en-US" altLang="zh-CN" dirty="0">
                    <a:ea typeface="微软雅黑" panose="020B0503020204020204" pitchFamily="34" charset="-122"/>
                    <a:cs typeface="+mn-ea"/>
                    <a:sym typeface="Arial" panose="020B0604020202020204" pitchFamily="34" charset="0"/>
                  </a:rPr>
                  <a:t> </a:t>
                </a:r>
                <a14:m>
                  <m:oMath xmlns:m="http://schemas.openxmlformats.org/officeDocument/2006/math">
                    <m:acc>
                      <m:accPr>
                        <m:chr m:val="̅"/>
                        <m:ctrlPr>
                          <a:rPr lang="en-US" altLang="zh-CN" i="1">
                            <a:latin typeface="Cambria Math" panose="02040503050406030204" pitchFamily="18" charset="0"/>
                            <a:ea typeface="微软雅黑" panose="020B0503020204020204" pitchFamily="34" charset="-122"/>
                            <a:cs typeface="+mn-ea"/>
                            <a:sym typeface="Arial" panose="020B0604020202020204" pitchFamily="34" charset="0"/>
                          </a:rPr>
                        </m:ctrlPr>
                      </m:accPr>
                      <m:e>
                        <m:sSub>
                          <m:sSubPr>
                            <m:ctrlPr>
                              <a:rPr lang="en-US" altLang="zh-CN"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𝑋</m:t>
                            </m:r>
                          </m:e>
                          <m:sub>
                            <m:r>
                              <a:rPr lang="en-US" altLang="zh-CN" i="1" smtClean="0">
                                <a:latin typeface="Cambria Math" panose="02040503050406030204" pitchFamily="18" charset="0"/>
                                <a:ea typeface="微软雅黑" panose="020B0503020204020204" pitchFamily="34" charset="-122"/>
                                <a:cs typeface="+mn-ea"/>
                                <a:sym typeface="Arial" panose="020B0604020202020204" pitchFamily="34" charset="0"/>
                              </a:rPr>
                              <m:t>2</m:t>
                            </m:r>
                          </m:sub>
                        </m:sSub>
                      </m:e>
                    </m:acc>
                    <m:r>
                      <a:rPr lang="zh-CN" altLang="en-US" i="1">
                        <a:latin typeface="Cambria Math" panose="02040503050406030204" pitchFamily="18" charset="0"/>
                        <a:ea typeface="微软雅黑" panose="020B0503020204020204" pitchFamily="34" charset="-122"/>
                        <a:cs typeface="+mn-ea"/>
                        <a:sym typeface="Arial" panose="020B0604020202020204" pitchFamily="34" charset="0"/>
                      </a:rPr>
                      <m:t>刚好</m:t>
                    </m:r>
                  </m:oMath>
                </a14:m>
                <a:r>
                  <a:rPr lang="zh-CN" altLang="en-US" dirty="0"/>
                  <a:t>使其属于</a:t>
                </a:r>
                <a:r>
                  <a:rPr lang="en-US" altLang="zh-CN" dirty="0"/>
                  <a:t>H</a:t>
                </a:r>
                <a:r>
                  <a:rPr lang="en-US" altLang="zh-CN" baseline="-25000" dirty="0"/>
                  <a:t>0</a:t>
                </a:r>
                <a:r>
                  <a:rPr lang="zh-CN" altLang="en-US" dirty="0"/>
                  <a:t>的概率为</a:t>
                </a:r>
                <a:r>
                  <a:rPr lang="en-US" altLang="zh-CN" dirty="0"/>
                  <a:t>1-</a:t>
                </a:r>
                <a:r>
                  <a:rPr lang="el-GR" altLang="zh-CN" dirty="0">
                    <a:latin typeface="Calibri" panose="020F0502020204030204" pitchFamily="34" charset="0"/>
                    <a:cs typeface="Calibri" panose="020F0502020204030204" pitchFamily="34" charset="0"/>
                  </a:rPr>
                  <a:t>α</a:t>
                </a:r>
                <a:endParaRPr lang="en-US" altLang="zh-CN" dirty="0"/>
              </a:p>
            </p:txBody>
          </p:sp>
        </mc:Choice>
        <mc:Fallback>
          <p:sp>
            <p:nvSpPr>
              <p:cNvPr id="45" name="Rectangle 125">
                <a:extLst>
                  <a:ext uri="{FF2B5EF4-FFF2-40B4-BE49-F238E27FC236}">
                    <a16:creationId xmlns:a16="http://schemas.microsoft.com/office/drawing/2014/main" id="{990DBE58-DF90-C104-5863-1E7127675FCA}"/>
                  </a:ext>
                </a:extLst>
              </p:cNvPr>
              <p:cNvSpPr>
                <a:spLocks noRot="1" noChangeAspect="1" noMove="1" noResize="1" noEditPoints="1" noAdjustHandles="1" noChangeArrowheads="1" noChangeShapeType="1" noTextEdit="1"/>
              </p:cNvSpPr>
              <p:nvPr/>
            </p:nvSpPr>
            <p:spPr>
              <a:xfrm>
                <a:off x="837708" y="4351003"/>
                <a:ext cx="5737808" cy="400815"/>
              </a:xfrm>
              <a:prstGeom prst="rect">
                <a:avLst/>
              </a:prstGeom>
              <a:blipFill>
                <a:blip r:embed="rId4"/>
                <a:stretch>
                  <a:fillRect l="-849" t="-1538" b="-26154"/>
                </a:stretch>
              </a:blipFill>
            </p:spPr>
            <p:txBody>
              <a:bodyPr/>
              <a:lstStyle/>
              <a:p>
                <a:r>
                  <a:rPr lang="zh-CN" altLang="en-US">
                    <a:noFill/>
                  </a:rPr>
                  <a:t> </a:t>
                </a:r>
              </a:p>
            </p:txBody>
          </p:sp>
        </mc:Fallback>
      </mc:AlternateContent>
      <p:sp>
        <p:nvSpPr>
          <p:cNvPr id="47" name="Rectangle 6">
            <a:extLst>
              <a:ext uri="{FF2B5EF4-FFF2-40B4-BE49-F238E27FC236}">
                <a16:creationId xmlns:a16="http://schemas.microsoft.com/office/drawing/2014/main" id="{DC16368F-9B6B-1C40-5C11-CA9BC372F109}"/>
              </a:ext>
            </a:extLst>
          </p:cNvPr>
          <p:cNvSpPr/>
          <p:nvPr/>
        </p:nvSpPr>
        <p:spPr>
          <a:xfrm>
            <a:off x="837708" y="1771694"/>
            <a:ext cx="1840568" cy="369332"/>
          </a:xfrm>
          <a:prstGeom prst="rect">
            <a:avLst/>
          </a:prstGeom>
        </p:spPr>
        <p:txBody>
          <a:bodyPr wrap="none">
            <a:spAutoFit/>
          </a:bodyPr>
          <a:lstStyle/>
          <a:p>
            <a:r>
              <a:rPr lang="en-US" altLang="zh-CN" dirty="0"/>
              <a:t>H</a:t>
            </a:r>
            <a:r>
              <a:rPr lang="en-US" altLang="zh-CN" baseline="-25000" dirty="0"/>
              <a:t>0</a:t>
            </a:r>
            <a:r>
              <a:rPr lang="zh-CN" altLang="en-US" dirty="0"/>
              <a:t>假设：</a:t>
            </a:r>
            <a:r>
              <a:rPr lang="el-GR" altLang="zh-CN" dirty="0">
                <a:latin typeface="Times New Roman"/>
                <a:cs typeface="Times New Roman"/>
              </a:rPr>
              <a:t> μ</a:t>
            </a:r>
            <a:r>
              <a:rPr lang="en-US" altLang="zh-CN" baseline="-25000" dirty="0"/>
              <a:t>1 </a:t>
            </a:r>
            <a:r>
              <a:rPr lang="en-US" altLang="zh-CN" dirty="0"/>
              <a:t>= </a:t>
            </a:r>
            <a:r>
              <a:rPr lang="el-GR" altLang="zh-CN" dirty="0">
                <a:latin typeface="Times New Roman"/>
                <a:cs typeface="Times New Roman"/>
              </a:rPr>
              <a:t>μ</a:t>
            </a:r>
            <a:r>
              <a:rPr lang="en-US" altLang="zh-CN" baseline="-25000" dirty="0"/>
              <a:t>2</a:t>
            </a:r>
            <a:endParaRPr lang="zh-CN" altLang="en-US" dirty="0"/>
          </a:p>
        </p:txBody>
      </p:sp>
      <p:sp>
        <p:nvSpPr>
          <p:cNvPr id="48" name="Rectangle 7">
            <a:extLst>
              <a:ext uri="{FF2B5EF4-FFF2-40B4-BE49-F238E27FC236}">
                <a16:creationId xmlns:a16="http://schemas.microsoft.com/office/drawing/2014/main" id="{667BA4E4-4785-A67B-4BBF-C47E43D461B1}"/>
              </a:ext>
            </a:extLst>
          </p:cNvPr>
          <p:cNvSpPr/>
          <p:nvPr/>
        </p:nvSpPr>
        <p:spPr>
          <a:xfrm>
            <a:off x="3319096" y="1779056"/>
            <a:ext cx="2299027" cy="369332"/>
          </a:xfrm>
          <a:prstGeom prst="rect">
            <a:avLst/>
          </a:prstGeom>
        </p:spPr>
        <p:txBody>
          <a:bodyPr wrap="none">
            <a:spAutoFit/>
          </a:bodyPr>
          <a:lstStyle/>
          <a:p>
            <a:r>
              <a:rPr lang="en-US" altLang="zh-CN" dirty="0"/>
              <a:t>H</a:t>
            </a:r>
            <a:r>
              <a:rPr lang="en-US" altLang="zh-CN" baseline="-25000" dirty="0"/>
              <a:t>1</a:t>
            </a:r>
            <a:r>
              <a:rPr lang="zh-CN" altLang="en-US" dirty="0"/>
              <a:t>备择假设：</a:t>
            </a:r>
            <a:r>
              <a:rPr lang="el-GR" altLang="zh-CN" dirty="0">
                <a:latin typeface="Times New Roman"/>
                <a:cs typeface="Times New Roman"/>
              </a:rPr>
              <a:t> μ</a:t>
            </a:r>
            <a:r>
              <a:rPr lang="en-US" altLang="zh-CN" baseline="-25000" dirty="0"/>
              <a:t>1 </a:t>
            </a:r>
            <a:r>
              <a:rPr lang="en-US" altLang="zh-CN" dirty="0"/>
              <a:t>≠ </a:t>
            </a:r>
            <a:r>
              <a:rPr lang="el-GR" altLang="zh-CN" dirty="0">
                <a:latin typeface="Times New Roman"/>
                <a:cs typeface="Times New Roman"/>
              </a:rPr>
              <a:t>μ</a:t>
            </a:r>
            <a:r>
              <a:rPr lang="en-US" altLang="zh-CN" baseline="-25000" dirty="0"/>
              <a:t>2</a:t>
            </a:r>
            <a:endParaRPr lang="zh-CN" altLang="en-US" dirty="0"/>
          </a:p>
        </p:txBody>
      </p:sp>
      <mc:AlternateContent xmlns:mc="http://schemas.openxmlformats.org/markup-compatibility/2006">
        <mc:Choice xmlns:a14="http://schemas.microsoft.com/office/drawing/2010/main" Requires="a14">
          <p:sp>
            <p:nvSpPr>
              <p:cNvPr id="49" name="文本框 48">
                <a:extLst>
                  <a:ext uri="{FF2B5EF4-FFF2-40B4-BE49-F238E27FC236}">
                    <a16:creationId xmlns:a16="http://schemas.microsoft.com/office/drawing/2014/main" id="{3873D8B6-E2F0-5DB1-1FB3-0B22B4CF6342}"/>
                  </a:ext>
                </a:extLst>
              </p:cNvPr>
              <p:cNvSpPr txBox="1"/>
              <p:nvPr/>
            </p:nvSpPr>
            <p:spPr>
              <a:xfrm>
                <a:off x="1584259" y="4915798"/>
                <a:ext cx="4348777" cy="13753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𝑍</m:t>
                          </m:r>
                        </m:e>
                        <m:sub>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m:t>
                          </m:r>
                          <m:r>
                            <a:rPr lang="en-US" altLang="zh-CN" sz="2000" i="1" smtClean="0">
                              <a:latin typeface="Cambria Math" panose="02040503050406030204" pitchFamily="18" charset="0"/>
                              <a:ea typeface="微软雅黑" panose="020B0503020204020204" pitchFamily="34" charset="-122"/>
                              <a:cs typeface="+mn-ea"/>
                              <a:sym typeface="Arial" panose="020B0604020202020204" pitchFamily="34" charset="0"/>
                            </a:rPr>
                            <m:t>-</m:t>
                          </m:r>
                          <m:r>
                            <a:rPr lang="zh-CN" altLang="en-US" sz="2000" i="1" smtClean="0">
                              <a:latin typeface="Cambria Math" panose="02040503050406030204" pitchFamily="18" charset="0"/>
                              <a:ea typeface="微软雅黑" panose="020B0503020204020204" pitchFamily="34" charset="-122"/>
                              <a:cs typeface="+mn-ea"/>
                              <a:sym typeface="Arial" panose="020B0604020202020204" pitchFamily="34" charset="0"/>
                            </a:rPr>
                            <m:t>𝛼</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smtClean="0">
                              <a:latin typeface="Cambria Math" panose="02040503050406030204" pitchFamily="18" charset="0"/>
                              <a:ea typeface="微软雅黑" panose="020B0503020204020204" pitchFamily="34" charset="-122"/>
                              <a:cs typeface="+mn-ea"/>
                              <a:sym typeface="Arial" panose="020B0604020202020204" pitchFamily="34" charset="0"/>
                            </a:rPr>
                            <m:t>2</m:t>
                          </m:r>
                        </m:sub>
                      </m:s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acc>
                            <m:accPr>
                              <m:chr m:val="̅"/>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accPr>
                            <m:e>
                              <m:sSub>
                                <m:sSub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𝑋</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Sub>
                            </m:e>
                          </m:acc>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acc>
                            <m:accPr>
                              <m:chr m:val="̅"/>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accPr>
                            <m:e>
                              <m:sSub>
                                <m:sSub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𝑋</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b>
                              </m:sSub>
                            </m:e>
                          </m:acc>
                        </m:num>
                        <m:den>
                          <m:rad>
                            <m:radPr>
                              <m:degHide m:val="on"/>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radPr>
                            <m:deg/>
                            <m:e>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000" b="0" i="1" smtClean="0">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up>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p>
                                  </m:sSubSup>
                                </m:num>
                                <m:den>
                                  <m:sSub>
                                    <m:sSub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Sub>
                                </m:den>
                              </m:f>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b>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bSup>
                                </m:num>
                                <m:den>
                                  <m:sSub>
                                    <m:sSub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b>
                                  </m:sSub>
                                </m:den>
                              </m:f>
                            </m:e>
                          </m:rad>
                        </m:den>
                      </m:f>
                    </m:oMath>
                  </m:oMathPara>
                </a14:m>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49" name="文本框 48">
                <a:extLst>
                  <a:ext uri="{FF2B5EF4-FFF2-40B4-BE49-F238E27FC236}">
                    <a16:creationId xmlns:a16="http://schemas.microsoft.com/office/drawing/2014/main" id="{3873D8B6-E2F0-5DB1-1FB3-0B22B4CF6342}"/>
                  </a:ext>
                </a:extLst>
              </p:cNvPr>
              <p:cNvSpPr txBox="1">
                <a:spLocks noRot="1" noChangeAspect="1" noMove="1" noResize="1" noEditPoints="1" noAdjustHandles="1" noChangeArrowheads="1" noChangeShapeType="1" noTextEdit="1"/>
              </p:cNvSpPr>
              <p:nvPr/>
            </p:nvSpPr>
            <p:spPr>
              <a:xfrm>
                <a:off x="1584259" y="4915798"/>
                <a:ext cx="4348777" cy="13753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Rectangle 125">
                <a:extLst>
                  <a:ext uri="{FF2B5EF4-FFF2-40B4-BE49-F238E27FC236}">
                    <a16:creationId xmlns:a16="http://schemas.microsoft.com/office/drawing/2014/main" id="{E0A2ABF1-4476-C20E-EB70-6E001585F273}"/>
                  </a:ext>
                </a:extLst>
              </p:cNvPr>
              <p:cNvSpPr/>
              <p:nvPr/>
            </p:nvSpPr>
            <p:spPr>
              <a:xfrm>
                <a:off x="5723082" y="4357652"/>
                <a:ext cx="5737808" cy="400815"/>
              </a:xfrm>
              <a:prstGeom prst="rect">
                <a:avLst/>
              </a:prstGeom>
            </p:spPr>
            <p:txBody>
              <a:bodyPr wrap="square">
                <a:spAutoFit/>
              </a:bodyPr>
              <a:lstStyle/>
              <a:p>
                <a:pPr>
                  <a:lnSpc>
                    <a:spcPts val="2600"/>
                  </a:lnSpc>
                </a:pPr>
                <a:r>
                  <a:rPr lang="zh-CN" altLang="en-US" dirty="0"/>
                  <a:t>同时</a:t>
                </a:r>
                <a14:m>
                  <m:oMath xmlns:m="http://schemas.openxmlformats.org/officeDocument/2006/math">
                    <m:acc>
                      <m:accPr>
                        <m:chr m:val="̅"/>
                        <m:ctrlPr>
                          <a:rPr lang="en-US" altLang="zh-CN" sz="1800" b="0" i="1" smtClean="0">
                            <a:latin typeface="Cambria Math" panose="02040503050406030204" pitchFamily="18" charset="0"/>
                            <a:ea typeface="微软雅黑" panose="020B0503020204020204" pitchFamily="34" charset="-122"/>
                            <a:cs typeface="+mn-ea"/>
                            <a:sym typeface="Arial" panose="020B0604020202020204" pitchFamily="34" charset="0"/>
                          </a:rPr>
                        </m:ctrlPr>
                      </m:accPr>
                      <m:e>
                        <m:sSub>
                          <m:sSubPr>
                            <m:ctrlPr>
                              <a:rPr lang="en-US" altLang="zh-CN" sz="1800" b="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1800" b="0" i="1" smtClean="0">
                                <a:latin typeface="Cambria Math" panose="02040503050406030204" pitchFamily="18" charset="0"/>
                                <a:ea typeface="微软雅黑" panose="020B0503020204020204" pitchFamily="34" charset="-122"/>
                                <a:cs typeface="+mn-ea"/>
                                <a:sym typeface="Arial" panose="020B0604020202020204" pitchFamily="34" charset="0"/>
                              </a:rPr>
                              <m:t>𝑋</m:t>
                            </m:r>
                          </m:e>
                          <m:sub>
                            <m:r>
                              <a:rPr lang="en-US" altLang="zh-CN" sz="18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Sub>
                      </m:e>
                    </m:acc>
                    <m:r>
                      <a:rPr lang="zh-CN" altLang="en-US" i="1">
                        <a:latin typeface="Cambria Math" panose="02040503050406030204" pitchFamily="18" charset="0"/>
                        <a:ea typeface="微软雅黑" panose="020B0503020204020204" pitchFamily="34" charset="-122"/>
                        <a:cs typeface="+mn-ea"/>
                        <a:sym typeface="Arial" panose="020B0604020202020204" pitchFamily="34" charset="0"/>
                      </a:rPr>
                      <m:t>、</m:t>
                    </m:r>
                  </m:oMath>
                </a14:m>
                <a:r>
                  <a:rPr lang="en-US" altLang="zh-CN" dirty="0">
                    <a:ea typeface="微软雅黑" panose="020B0503020204020204" pitchFamily="34" charset="-122"/>
                    <a:cs typeface="+mn-ea"/>
                    <a:sym typeface="Arial" panose="020B0604020202020204" pitchFamily="34" charset="0"/>
                  </a:rPr>
                  <a:t> </a:t>
                </a:r>
                <a14:m>
                  <m:oMath xmlns:m="http://schemas.openxmlformats.org/officeDocument/2006/math">
                    <m:acc>
                      <m:accPr>
                        <m:chr m:val="̅"/>
                        <m:ctrlPr>
                          <a:rPr lang="en-US" altLang="zh-CN" i="1">
                            <a:latin typeface="Cambria Math" panose="02040503050406030204" pitchFamily="18" charset="0"/>
                            <a:ea typeface="微软雅黑" panose="020B0503020204020204" pitchFamily="34" charset="-122"/>
                            <a:cs typeface="+mn-ea"/>
                            <a:sym typeface="Arial" panose="020B0604020202020204" pitchFamily="34" charset="0"/>
                          </a:rPr>
                        </m:ctrlPr>
                      </m:accPr>
                      <m:e>
                        <m:sSub>
                          <m:sSubPr>
                            <m:ctrlPr>
                              <a:rPr lang="en-US" altLang="zh-CN"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𝑋</m:t>
                            </m:r>
                          </m:e>
                          <m:sub>
                            <m:r>
                              <a:rPr lang="en-US" altLang="zh-CN" i="1" smtClean="0">
                                <a:latin typeface="Cambria Math" panose="02040503050406030204" pitchFamily="18" charset="0"/>
                                <a:ea typeface="微软雅黑" panose="020B0503020204020204" pitchFamily="34" charset="-122"/>
                                <a:cs typeface="+mn-ea"/>
                                <a:sym typeface="Arial" panose="020B0604020202020204" pitchFamily="34" charset="0"/>
                              </a:rPr>
                              <m:t>2</m:t>
                            </m:r>
                          </m:sub>
                        </m:sSub>
                      </m:e>
                    </m:acc>
                    <m:r>
                      <a:rPr lang="zh-CN" altLang="en-US" i="1">
                        <a:latin typeface="Cambria Math" panose="02040503050406030204" pitchFamily="18" charset="0"/>
                        <a:ea typeface="微软雅黑" panose="020B0503020204020204" pitchFamily="34" charset="-122"/>
                        <a:cs typeface="+mn-ea"/>
                        <a:sym typeface="Arial" panose="020B0604020202020204" pitchFamily="34" charset="0"/>
                      </a:rPr>
                      <m:t>刚好</m:t>
                    </m:r>
                    <m:r>
                      <a:rPr lang="zh-CN" altLang="en-US" i="1" smtClean="0">
                        <a:latin typeface="Cambria Math" panose="02040503050406030204" pitchFamily="18" charset="0"/>
                        <a:ea typeface="微软雅黑" panose="020B0503020204020204" pitchFamily="34" charset="-122"/>
                        <a:cs typeface="+mn-ea"/>
                        <a:sym typeface="Arial" panose="020B0604020202020204" pitchFamily="34" charset="0"/>
                      </a:rPr>
                      <m:t>使</m:t>
                    </m:r>
                  </m:oMath>
                </a14:m>
                <a:r>
                  <a:rPr lang="zh-CN" altLang="en-US" dirty="0"/>
                  <a:t>其属于</a:t>
                </a:r>
                <a:r>
                  <a:rPr lang="en-US" altLang="zh-CN" dirty="0"/>
                  <a:t>H</a:t>
                </a:r>
                <a:r>
                  <a:rPr lang="en-US" altLang="zh-CN" baseline="-25000" dirty="0"/>
                  <a:t>1</a:t>
                </a:r>
                <a:r>
                  <a:rPr lang="zh-CN" altLang="en-US" dirty="0"/>
                  <a:t>的概率为</a:t>
                </a:r>
                <a:r>
                  <a:rPr lang="en-US" altLang="zh-CN" dirty="0"/>
                  <a:t>1-</a:t>
                </a:r>
                <a:r>
                  <a:rPr lang="el-GR" altLang="zh-CN" dirty="0">
                    <a:latin typeface="Calibri" panose="020F0502020204030204" pitchFamily="34" charset="0"/>
                    <a:cs typeface="Calibri" panose="020F0502020204030204" pitchFamily="34" charset="0"/>
                  </a:rPr>
                  <a:t>β</a:t>
                </a:r>
                <a:endParaRPr lang="en-US" altLang="zh-CN" dirty="0"/>
              </a:p>
            </p:txBody>
          </p:sp>
        </mc:Choice>
        <mc:Fallback>
          <p:sp>
            <p:nvSpPr>
              <p:cNvPr id="50" name="Rectangle 125">
                <a:extLst>
                  <a:ext uri="{FF2B5EF4-FFF2-40B4-BE49-F238E27FC236}">
                    <a16:creationId xmlns:a16="http://schemas.microsoft.com/office/drawing/2014/main" id="{E0A2ABF1-4476-C20E-EB70-6E001585F273}"/>
                  </a:ext>
                </a:extLst>
              </p:cNvPr>
              <p:cNvSpPr>
                <a:spLocks noRot="1" noChangeAspect="1" noMove="1" noResize="1" noEditPoints="1" noAdjustHandles="1" noChangeArrowheads="1" noChangeShapeType="1" noTextEdit="1"/>
              </p:cNvSpPr>
              <p:nvPr/>
            </p:nvSpPr>
            <p:spPr>
              <a:xfrm>
                <a:off x="5723082" y="4357652"/>
                <a:ext cx="5737808" cy="400815"/>
              </a:xfrm>
              <a:prstGeom prst="rect">
                <a:avLst/>
              </a:prstGeom>
              <a:blipFill>
                <a:blip r:embed="rId6"/>
                <a:stretch>
                  <a:fillRect l="-956" t="-1515" b="-242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68BC503D-7725-F8EA-AEFF-10294894001F}"/>
                  </a:ext>
                </a:extLst>
              </p:cNvPr>
              <p:cNvSpPr txBox="1"/>
              <p:nvPr/>
            </p:nvSpPr>
            <p:spPr>
              <a:xfrm>
                <a:off x="5906912" y="4872234"/>
                <a:ext cx="4348777" cy="139820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𝑍</m:t>
                          </m:r>
                        </m:e>
                        <m:sub>
                          <m:r>
                            <a:rPr lang="zh-CN" altLang="en-US" sz="2000" i="1" smtClean="0">
                              <a:latin typeface="Cambria Math" panose="02040503050406030204" pitchFamily="18" charset="0"/>
                              <a:ea typeface="微软雅黑" panose="020B0503020204020204" pitchFamily="34" charset="-122"/>
                              <a:cs typeface="+mn-ea"/>
                              <a:sym typeface="Arial" panose="020B0604020202020204" pitchFamily="34" charset="0"/>
                            </a:rPr>
                            <m:t>𝛽</m:t>
                          </m:r>
                        </m:sub>
                      </m:s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m:t>
                          </m:r>
                          <m:acc>
                            <m:accPr>
                              <m:chr m:val="̅"/>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accPr>
                            <m:e>
                              <m:sSub>
                                <m:sSub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𝑋</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Sub>
                            </m:e>
                          </m:acc>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acc>
                            <m:accPr>
                              <m:chr m:val="̅"/>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accPr>
                            <m:e>
                              <m:sSub>
                                <m:sSub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𝑋</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b>
                              </m:sSub>
                            </m:e>
                          </m:acc>
                          <m:r>
                            <a:rPr lang="zh-CN" altLang="en-US" sz="2000" i="1" smtClean="0">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r>
                            <a:rPr lang="zh-CN" altLang="en-US" sz="2000" i="1" smtClean="0">
                              <a:latin typeface="Cambria Math" panose="02040503050406030204" pitchFamily="18" charset="0"/>
                              <a:ea typeface="微软雅黑" panose="020B0503020204020204" pitchFamily="34" charset="-122"/>
                              <a:cs typeface="+mn-ea"/>
                              <a:sym typeface="Arial" panose="020B0604020202020204" pitchFamily="34" charset="0"/>
                            </a:rPr>
                            <m:t>𝛿</m:t>
                          </m:r>
                        </m:num>
                        <m:den>
                          <m:rad>
                            <m:radPr>
                              <m:degHide m:val="on"/>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radPr>
                            <m:deg/>
                            <m:e>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000" b="0" i="1" smtClean="0">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up>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p>
                                  </m:sSubSup>
                                </m:num>
                                <m:den>
                                  <m:sSub>
                                    <m:sSub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Sub>
                                </m:den>
                              </m:f>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b>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bSup>
                                </m:num>
                                <m:den>
                                  <m:sSub>
                                    <m:sSub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b>
                                  </m:sSub>
                                </m:den>
                              </m:f>
                            </m:e>
                          </m:rad>
                        </m:den>
                      </m:f>
                    </m:oMath>
                  </m:oMathPara>
                </a14:m>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51" name="文本框 50">
                <a:extLst>
                  <a:ext uri="{FF2B5EF4-FFF2-40B4-BE49-F238E27FC236}">
                    <a16:creationId xmlns:a16="http://schemas.microsoft.com/office/drawing/2014/main" id="{68BC503D-7725-F8EA-AEFF-10294894001F}"/>
                  </a:ext>
                </a:extLst>
              </p:cNvPr>
              <p:cNvSpPr txBox="1">
                <a:spLocks noRot="1" noChangeAspect="1" noMove="1" noResize="1" noEditPoints="1" noAdjustHandles="1" noChangeArrowheads="1" noChangeShapeType="1" noTextEdit="1"/>
              </p:cNvSpPr>
              <p:nvPr/>
            </p:nvSpPr>
            <p:spPr>
              <a:xfrm>
                <a:off x="5906912" y="4872234"/>
                <a:ext cx="4348777" cy="1398203"/>
              </a:xfrm>
              <a:prstGeom prst="rect">
                <a:avLst/>
              </a:prstGeom>
              <a:blipFill>
                <a:blip r:embed="rId7"/>
                <a:stretch>
                  <a:fillRect/>
                </a:stretch>
              </a:blipFill>
            </p:spPr>
            <p:txBody>
              <a:bodyPr/>
              <a:lstStyle/>
              <a:p>
                <a:r>
                  <a:rPr lang="zh-CN" altLang="en-US">
                    <a:noFill/>
                  </a:rPr>
                  <a:t> </a:t>
                </a:r>
              </a:p>
            </p:txBody>
          </p:sp>
        </mc:Fallback>
      </mc:AlternateContent>
      <p:sp>
        <p:nvSpPr>
          <p:cNvPr id="52" name="标注: 弯曲线形(无边框) 51">
            <a:extLst>
              <a:ext uri="{FF2B5EF4-FFF2-40B4-BE49-F238E27FC236}">
                <a16:creationId xmlns:a16="http://schemas.microsoft.com/office/drawing/2014/main" id="{C7C0E1BC-5E66-98EF-81D9-7CF2804F97D1}"/>
              </a:ext>
            </a:extLst>
          </p:cNvPr>
          <p:cNvSpPr/>
          <p:nvPr/>
        </p:nvSpPr>
        <p:spPr>
          <a:xfrm>
            <a:off x="9991141" y="5098072"/>
            <a:ext cx="1475817" cy="624348"/>
          </a:xfrm>
          <a:prstGeom prst="callout2">
            <a:avLst>
              <a:gd name="adj1" fmla="val 18750"/>
              <a:gd name="adj2" fmla="val -8333"/>
              <a:gd name="adj3" fmla="val 18750"/>
              <a:gd name="adj4" fmla="val -16667"/>
              <a:gd name="adj5" fmla="val 6344"/>
              <a:gd name="adj6" fmla="val -55399"/>
            </a:avLst>
          </a:prstGeom>
          <a:ln/>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a:t>总体参数间确实相差</a:t>
            </a:r>
            <a:r>
              <a:rPr lang="el-GR" altLang="zh-CN" dirty="0">
                <a:latin typeface="Calibri" panose="020F0502020204030204" pitchFamily="34" charset="0"/>
                <a:cs typeface="Calibri" panose="020F0502020204030204" pitchFamily="34" charset="0"/>
              </a:rPr>
              <a:t>δ</a:t>
            </a:r>
            <a:endParaRPr lang="zh-CN" altLang="en-US" dirty="0"/>
          </a:p>
        </p:txBody>
      </p:sp>
      <p:sp>
        <p:nvSpPr>
          <p:cNvPr id="53" name="Rectangle 7">
            <a:extLst>
              <a:ext uri="{FF2B5EF4-FFF2-40B4-BE49-F238E27FC236}">
                <a16:creationId xmlns:a16="http://schemas.microsoft.com/office/drawing/2014/main" id="{D8500315-E06E-0E16-7D9D-8003BC1DCAE0}"/>
              </a:ext>
            </a:extLst>
          </p:cNvPr>
          <p:cNvSpPr/>
          <p:nvPr/>
        </p:nvSpPr>
        <p:spPr>
          <a:xfrm>
            <a:off x="782148" y="2325395"/>
            <a:ext cx="5938934" cy="646331"/>
          </a:xfrm>
          <a:prstGeom prst="rect">
            <a:avLst/>
          </a:prstGeom>
        </p:spPr>
        <p:txBody>
          <a:bodyPr wrap="square">
            <a:spAutoFit/>
          </a:bodyPr>
          <a:lstStyle/>
          <a:p>
            <a:r>
              <a:rPr lang="zh-CN" altLang="en-US" dirty="0"/>
              <a:t>假定总体方差已知，则两总体均属比较可使用下面的公式检验统计量</a:t>
            </a:r>
          </a:p>
        </p:txBody>
      </p:sp>
    </p:spTree>
    <p:extLst>
      <p:ext uri="{BB962C8B-B14F-4D97-AF65-F5344CB8AC3E}">
        <p14:creationId xmlns:p14="http://schemas.microsoft.com/office/powerpoint/2010/main" val="1779530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2" name="Title 1">
            <a:extLst>
              <a:ext uri="{FF2B5EF4-FFF2-40B4-BE49-F238E27FC236}">
                <a16:creationId xmlns:a16="http://schemas.microsoft.com/office/drawing/2014/main" id="{AC495657-F283-56EA-E57D-6BE0DD507D8F}"/>
              </a:ext>
            </a:extLst>
          </p:cNvPr>
          <p:cNvSpPr txBox="1">
            <a:spLocks/>
          </p:cNvSpPr>
          <p:nvPr/>
        </p:nvSpPr>
        <p:spPr>
          <a:xfrm>
            <a:off x="784332" y="1081783"/>
            <a:ext cx="6360450" cy="5424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solidFill>
                  <a:schemeClr val="tx1">
                    <a:lumMod val="95000"/>
                    <a:lumOff val="5000"/>
                  </a:schemeClr>
                </a:solidFill>
              </a:rPr>
              <a:t>以两样本均数比较为例介绍样本量的计算方法</a:t>
            </a:r>
          </a:p>
        </p:txBody>
      </p:sp>
      <p:grpSp>
        <p:nvGrpSpPr>
          <p:cNvPr id="40" name="组合 39">
            <a:extLst>
              <a:ext uri="{FF2B5EF4-FFF2-40B4-BE49-F238E27FC236}">
                <a16:creationId xmlns:a16="http://schemas.microsoft.com/office/drawing/2014/main" id="{71B7C4DA-8A0C-2B71-6026-B70C7A26E933}"/>
              </a:ext>
            </a:extLst>
          </p:cNvPr>
          <p:cNvGrpSpPr/>
          <p:nvPr/>
        </p:nvGrpSpPr>
        <p:grpSpPr>
          <a:xfrm>
            <a:off x="7584559" y="875559"/>
            <a:ext cx="3939368" cy="2952072"/>
            <a:chOff x="6370043" y="1214892"/>
            <a:chExt cx="3939368" cy="2952072"/>
          </a:xfrm>
        </p:grpSpPr>
        <p:cxnSp>
          <p:nvCxnSpPr>
            <p:cNvPr id="36" name="直接连接符 35">
              <a:extLst>
                <a:ext uri="{FF2B5EF4-FFF2-40B4-BE49-F238E27FC236}">
                  <a16:creationId xmlns:a16="http://schemas.microsoft.com/office/drawing/2014/main" id="{BA03CBC8-1641-7322-5866-2DF0E6E55B6E}"/>
                </a:ext>
              </a:extLst>
            </p:cNvPr>
            <p:cNvCxnSpPr>
              <a:cxnSpLocks/>
            </p:cNvCxnSpPr>
            <p:nvPr/>
          </p:nvCxnSpPr>
          <p:spPr>
            <a:xfrm>
              <a:off x="7842460" y="3776278"/>
              <a:ext cx="747822"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9D039C8-759E-323D-80BE-E9782006CBF8}"/>
                </a:ext>
              </a:extLst>
            </p:cNvPr>
            <p:cNvCxnSpPr>
              <a:cxnSpLocks/>
            </p:cNvCxnSpPr>
            <p:nvPr/>
          </p:nvCxnSpPr>
          <p:spPr>
            <a:xfrm>
              <a:off x="8585870" y="3434092"/>
              <a:ext cx="0" cy="360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58E55B62-C460-B23A-6EFA-7D49ED58615F}"/>
                </a:ext>
              </a:extLst>
            </p:cNvPr>
            <p:cNvSpPr/>
            <p:nvPr/>
          </p:nvSpPr>
          <p:spPr>
            <a:xfrm flipH="1">
              <a:off x="8575211" y="3443439"/>
              <a:ext cx="402829" cy="351223"/>
            </a:xfrm>
            <a:custGeom>
              <a:avLst/>
              <a:gdLst>
                <a:gd name="connsiteX0" fmla="*/ 399455 w 410359"/>
                <a:gd name="connsiteY0" fmla="*/ 5512 h 350620"/>
                <a:gd name="connsiteX1" fmla="*/ 392662 w 410359"/>
                <a:gd name="connsiteY1" fmla="*/ 6871 h 350620"/>
                <a:gd name="connsiteX2" fmla="*/ 391303 w 410359"/>
                <a:gd name="connsiteY2" fmla="*/ 12306 h 350620"/>
                <a:gd name="connsiteX3" fmla="*/ 387227 w 410359"/>
                <a:gd name="connsiteY3" fmla="*/ 20458 h 350620"/>
                <a:gd name="connsiteX4" fmla="*/ 383151 w 410359"/>
                <a:gd name="connsiteY4" fmla="*/ 35404 h 350620"/>
                <a:gd name="connsiteX5" fmla="*/ 380433 w 410359"/>
                <a:gd name="connsiteY5" fmla="*/ 38121 h 350620"/>
                <a:gd name="connsiteX6" fmla="*/ 377716 w 410359"/>
                <a:gd name="connsiteY6" fmla="*/ 48990 h 350620"/>
                <a:gd name="connsiteX7" fmla="*/ 368205 w 410359"/>
                <a:gd name="connsiteY7" fmla="*/ 59860 h 350620"/>
                <a:gd name="connsiteX8" fmla="*/ 364129 w 410359"/>
                <a:gd name="connsiteY8" fmla="*/ 66653 h 350620"/>
                <a:gd name="connsiteX9" fmla="*/ 355977 w 410359"/>
                <a:gd name="connsiteY9" fmla="*/ 74806 h 350620"/>
                <a:gd name="connsiteX10" fmla="*/ 349183 w 410359"/>
                <a:gd name="connsiteY10" fmla="*/ 81599 h 350620"/>
                <a:gd name="connsiteX11" fmla="*/ 346466 w 410359"/>
                <a:gd name="connsiteY11" fmla="*/ 87034 h 350620"/>
                <a:gd name="connsiteX12" fmla="*/ 336955 w 410359"/>
                <a:gd name="connsiteY12" fmla="*/ 95186 h 350620"/>
                <a:gd name="connsiteX13" fmla="*/ 335597 w 410359"/>
                <a:gd name="connsiteY13" fmla="*/ 100621 h 350620"/>
                <a:gd name="connsiteX14" fmla="*/ 328803 w 410359"/>
                <a:gd name="connsiteY14" fmla="*/ 106056 h 350620"/>
                <a:gd name="connsiteX15" fmla="*/ 323368 w 410359"/>
                <a:gd name="connsiteY15" fmla="*/ 112849 h 350620"/>
                <a:gd name="connsiteX16" fmla="*/ 320651 w 410359"/>
                <a:gd name="connsiteY16" fmla="*/ 122360 h 350620"/>
                <a:gd name="connsiteX17" fmla="*/ 309781 w 410359"/>
                <a:gd name="connsiteY17" fmla="*/ 135947 h 350620"/>
                <a:gd name="connsiteX18" fmla="*/ 305705 w 410359"/>
                <a:gd name="connsiteY18" fmla="*/ 138664 h 350620"/>
                <a:gd name="connsiteX19" fmla="*/ 297553 w 410359"/>
                <a:gd name="connsiteY19" fmla="*/ 146816 h 350620"/>
                <a:gd name="connsiteX20" fmla="*/ 290760 w 410359"/>
                <a:gd name="connsiteY20" fmla="*/ 150892 h 350620"/>
                <a:gd name="connsiteX21" fmla="*/ 278531 w 410359"/>
                <a:gd name="connsiteY21" fmla="*/ 163121 h 350620"/>
                <a:gd name="connsiteX22" fmla="*/ 264945 w 410359"/>
                <a:gd name="connsiteY22" fmla="*/ 178066 h 350620"/>
                <a:gd name="connsiteX23" fmla="*/ 256792 w 410359"/>
                <a:gd name="connsiteY23" fmla="*/ 187577 h 350620"/>
                <a:gd name="connsiteX24" fmla="*/ 249999 w 410359"/>
                <a:gd name="connsiteY24" fmla="*/ 193012 h 350620"/>
                <a:gd name="connsiteX25" fmla="*/ 243205 w 410359"/>
                <a:gd name="connsiteY25" fmla="*/ 198447 h 350620"/>
                <a:gd name="connsiteX26" fmla="*/ 229619 w 410359"/>
                <a:gd name="connsiteY26" fmla="*/ 210675 h 350620"/>
                <a:gd name="connsiteX27" fmla="*/ 221466 w 410359"/>
                <a:gd name="connsiteY27" fmla="*/ 217468 h 350620"/>
                <a:gd name="connsiteX28" fmla="*/ 213314 w 410359"/>
                <a:gd name="connsiteY28" fmla="*/ 224262 h 350620"/>
                <a:gd name="connsiteX29" fmla="*/ 199727 w 410359"/>
                <a:gd name="connsiteY29" fmla="*/ 236490 h 350620"/>
                <a:gd name="connsiteX30" fmla="*/ 191575 w 410359"/>
                <a:gd name="connsiteY30" fmla="*/ 244642 h 350620"/>
                <a:gd name="connsiteX31" fmla="*/ 179347 w 410359"/>
                <a:gd name="connsiteY31" fmla="*/ 252794 h 350620"/>
                <a:gd name="connsiteX32" fmla="*/ 172553 w 410359"/>
                <a:gd name="connsiteY32" fmla="*/ 256870 h 350620"/>
                <a:gd name="connsiteX33" fmla="*/ 163043 w 410359"/>
                <a:gd name="connsiteY33" fmla="*/ 260946 h 350620"/>
                <a:gd name="connsiteX34" fmla="*/ 156249 w 410359"/>
                <a:gd name="connsiteY34" fmla="*/ 266381 h 350620"/>
                <a:gd name="connsiteX35" fmla="*/ 148097 w 410359"/>
                <a:gd name="connsiteY35" fmla="*/ 271816 h 350620"/>
                <a:gd name="connsiteX36" fmla="*/ 141304 w 410359"/>
                <a:gd name="connsiteY36" fmla="*/ 273175 h 350620"/>
                <a:gd name="connsiteX37" fmla="*/ 135869 w 410359"/>
                <a:gd name="connsiteY37" fmla="*/ 274533 h 350620"/>
                <a:gd name="connsiteX38" fmla="*/ 116847 w 410359"/>
                <a:gd name="connsiteY38" fmla="*/ 279968 h 350620"/>
                <a:gd name="connsiteX39" fmla="*/ 104619 w 410359"/>
                <a:gd name="connsiteY39" fmla="*/ 286762 h 350620"/>
                <a:gd name="connsiteX40" fmla="*/ 97825 w 410359"/>
                <a:gd name="connsiteY40" fmla="*/ 288120 h 350620"/>
                <a:gd name="connsiteX41" fmla="*/ 86956 w 410359"/>
                <a:gd name="connsiteY41" fmla="*/ 293555 h 350620"/>
                <a:gd name="connsiteX42" fmla="*/ 78804 w 410359"/>
                <a:gd name="connsiteY42" fmla="*/ 297631 h 350620"/>
                <a:gd name="connsiteX43" fmla="*/ 72010 w 410359"/>
                <a:gd name="connsiteY43" fmla="*/ 298990 h 350620"/>
                <a:gd name="connsiteX44" fmla="*/ 55706 w 410359"/>
                <a:gd name="connsiteY44" fmla="*/ 305783 h 350620"/>
                <a:gd name="connsiteX45" fmla="*/ 43478 w 410359"/>
                <a:gd name="connsiteY45" fmla="*/ 312577 h 350620"/>
                <a:gd name="connsiteX46" fmla="*/ 33967 w 410359"/>
                <a:gd name="connsiteY46" fmla="*/ 316653 h 350620"/>
                <a:gd name="connsiteX47" fmla="*/ 13586 w 410359"/>
                <a:gd name="connsiteY47" fmla="*/ 327522 h 350620"/>
                <a:gd name="connsiteX48" fmla="*/ 0 w 410359"/>
                <a:gd name="connsiteY48" fmla="*/ 331598 h 350620"/>
                <a:gd name="connsiteX49" fmla="*/ 1358 w 410359"/>
                <a:gd name="connsiteY49" fmla="*/ 337033 h 350620"/>
                <a:gd name="connsiteX50" fmla="*/ 9510 w 410359"/>
                <a:gd name="connsiteY50" fmla="*/ 339751 h 350620"/>
                <a:gd name="connsiteX51" fmla="*/ 24456 w 410359"/>
                <a:gd name="connsiteY51" fmla="*/ 341109 h 350620"/>
                <a:gd name="connsiteX52" fmla="*/ 36684 w 410359"/>
                <a:gd name="connsiteY52" fmla="*/ 342468 h 350620"/>
                <a:gd name="connsiteX53" fmla="*/ 153532 w 410359"/>
                <a:gd name="connsiteY53" fmla="*/ 341109 h 350620"/>
                <a:gd name="connsiteX54" fmla="*/ 165760 w 410359"/>
                <a:gd name="connsiteY54" fmla="*/ 338392 h 350620"/>
                <a:gd name="connsiteX55" fmla="*/ 247282 w 410359"/>
                <a:gd name="connsiteY55" fmla="*/ 339751 h 350620"/>
                <a:gd name="connsiteX56" fmla="*/ 275814 w 410359"/>
                <a:gd name="connsiteY56" fmla="*/ 345185 h 350620"/>
                <a:gd name="connsiteX57" fmla="*/ 298912 w 410359"/>
                <a:gd name="connsiteY57" fmla="*/ 350620 h 350620"/>
                <a:gd name="connsiteX58" fmla="*/ 360053 w 410359"/>
                <a:gd name="connsiteY58" fmla="*/ 349261 h 350620"/>
                <a:gd name="connsiteX59" fmla="*/ 369564 w 410359"/>
                <a:gd name="connsiteY59" fmla="*/ 346544 h 350620"/>
                <a:gd name="connsiteX60" fmla="*/ 388586 w 410359"/>
                <a:gd name="connsiteY60" fmla="*/ 342468 h 350620"/>
                <a:gd name="connsiteX61" fmla="*/ 394020 w 410359"/>
                <a:gd name="connsiteY61" fmla="*/ 335675 h 350620"/>
                <a:gd name="connsiteX62" fmla="*/ 400814 w 410359"/>
                <a:gd name="connsiteY62" fmla="*/ 330240 h 350620"/>
                <a:gd name="connsiteX63" fmla="*/ 402172 w 410359"/>
                <a:gd name="connsiteY63" fmla="*/ 327522 h 350620"/>
                <a:gd name="connsiteX64" fmla="*/ 399455 w 410359"/>
                <a:gd name="connsiteY64" fmla="*/ 312577 h 350620"/>
                <a:gd name="connsiteX65" fmla="*/ 403531 w 410359"/>
                <a:gd name="connsiteY65" fmla="*/ 278609 h 350620"/>
                <a:gd name="connsiteX66" fmla="*/ 398096 w 410359"/>
                <a:gd name="connsiteY66" fmla="*/ 81599 h 350620"/>
                <a:gd name="connsiteX67" fmla="*/ 399455 w 410359"/>
                <a:gd name="connsiteY67" fmla="*/ 5512 h 350620"/>
                <a:gd name="connsiteX0" fmla="*/ 399455 w 415039"/>
                <a:gd name="connsiteY0" fmla="*/ 6115 h 351223"/>
                <a:gd name="connsiteX1" fmla="*/ 392662 w 415039"/>
                <a:gd name="connsiteY1" fmla="*/ 7474 h 351223"/>
                <a:gd name="connsiteX2" fmla="*/ 391303 w 415039"/>
                <a:gd name="connsiteY2" fmla="*/ 12909 h 351223"/>
                <a:gd name="connsiteX3" fmla="*/ 387227 w 415039"/>
                <a:gd name="connsiteY3" fmla="*/ 21061 h 351223"/>
                <a:gd name="connsiteX4" fmla="*/ 383151 w 415039"/>
                <a:gd name="connsiteY4" fmla="*/ 36007 h 351223"/>
                <a:gd name="connsiteX5" fmla="*/ 380433 w 415039"/>
                <a:gd name="connsiteY5" fmla="*/ 38724 h 351223"/>
                <a:gd name="connsiteX6" fmla="*/ 377716 w 415039"/>
                <a:gd name="connsiteY6" fmla="*/ 49593 h 351223"/>
                <a:gd name="connsiteX7" fmla="*/ 368205 w 415039"/>
                <a:gd name="connsiteY7" fmla="*/ 60463 h 351223"/>
                <a:gd name="connsiteX8" fmla="*/ 364129 w 415039"/>
                <a:gd name="connsiteY8" fmla="*/ 67256 h 351223"/>
                <a:gd name="connsiteX9" fmla="*/ 355977 w 415039"/>
                <a:gd name="connsiteY9" fmla="*/ 75409 h 351223"/>
                <a:gd name="connsiteX10" fmla="*/ 349183 w 415039"/>
                <a:gd name="connsiteY10" fmla="*/ 82202 h 351223"/>
                <a:gd name="connsiteX11" fmla="*/ 346466 w 415039"/>
                <a:gd name="connsiteY11" fmla="*/ 87637 h 351223"/>
                <a:gd name="connsiteX12" fmla="*/ 336955 w 415039"/>
                <a:gd name="connsiteY12" fmla="*/ 95789 h 351223"/>
                <a:gd name="connsiteX13" fmla="*/ 335597 w 415039"/>
                <a:gd name="connsiteY13" fmla="*/ 101224 h 351223"/>
                <a:gd name="connsiteX14" fmla="*/ 328803 w 415039"/>
                <a:gd name="connsiteY14" fmla="*/ 106659 h 351223"/>
                <a:gd name="connsiteX15" fmla="*/ 323368 w 415039"/>
                <a:gd name="connsiteY15" fmla="*/ 113452 h 351223"/>
                <a:gd name="connsiteX16" fmla="*/ 320651 w 415039"/>
                <a:gd name="connsiteY16" fmla="*/ 122963 h 351223"/>
                <a:gd name="connsiteX17" fmla="*/ 309781 w 415039"/>
                <a:gd name="connsiteY17" fmla="*/ 136550 h 351223"/>
                <a:gd name="connsiteX18" fmla="*/ 305705 w 415039"/>
                <a:gd name="connsiteY18" fmla="*/ 139267 h 351223"/>
                <a:gd name="connsiteX19" fmla="*/ 297553 w 415039"/>
                <a:gd name="connsiteY19" fmla="*/ 147419 h 351223"/>
                <a:gd name="connsiteX20" fmla="*/ 290760 w 415039"/>
                <a:gd name="connsiteY20" fmla="*/ 151495 h 351223"/>
                <a:gd name="connsiteX21" fmla="*/ 278531 w 415039"/>
                <a:gd name="connsiteY21" fmla="*/ 163724 h 351223"/>
                <a:gd name="connsiteX22" fmla="*/ 264945 w 415039"/>
                <a:gd name="connsiteY22" fmla="*/ 178669 h 351223"/>
                <a:gd name="connsiteX23" fmla="*/ 256792 w 415039"/>
                <a:gd name="connsiteY23" fmla="*/ 188180 h 351223"/>
                <a:gd name="connsiteX24" fmla="*/ 249999 w 415039"/>
                <a:gd name="connsiteY24" fmla="*/ 193615 h 351223"/>
                <a:gd name="connsiteX25" fmla="*/ 243205 w 415039"/>
                <a:gd name="connsiteY25" fmla="*/ 199050 h 351223"/>
                <a:gd name="connsiteX26" fmla="*/ 229619 w 415039"/>
                <a:gd name="connsiteY26" fmla="*/ 211278 h 351223"/>
                <a:gd name="connsiteX27" fmla="*/ 221466 w 415039"/>
                <a:gd name="connsiteY27" fmla="*/ 218071 h 351223"/>
                <a:gd name="connsiteX28" fmla="*/ 213314 w 415039"/>
                <a:gd name="connsiteY28" fmla="*/ 224865 h 351223"/>
                <a:gd name="connsiteX29" fmla="*/ 199727 w 415039"/>
                <a:gd name="connsiteY29" fmla="*/ 237093 h 351223"/>
                <a:gd name="connsiteX30" fmla="*/ 191575 w 415039"/>
                <a:gd name="connsiteY30" fmla="*/ 245245 h 351223"/>
                <a:gd name="connsiteX31" fmla="*/ 179347 w 415039"/>
                <a:gd name="connsiteY31" fmla="*/ 253397 h 351223"/>
                <a:gd name="connsiteX32" fmla="*/ 172553 w 415039"/>
                <a:gd name="connsiteY32" fmla="*/ 257473 h 351223"/>
                <a:gd name="connsiteX33" fmla="*/ 163043 w 415039"/>
                <a:gd name="connsiteY33" fmla="*/ 261549 h 351223"/>
                <a:gd name="connsiteX34" fmla="*/ 156249 w 415039"/>
                <a:gd name="connsiteY34" fmla="*/ 266984 h 351223"/>
                <a:gd name="connsiteX35" fmla="*/ 148097 w 415039"/>
                <a:gd name="connsiteY35" fmla="*/ 272419 h 351223"/>
                <a:gd name="connsiteX36" fmla="*/ 141304 w 415039"/>
                <a:gd name="connsiteY36" fmla="*/ 273778 h 351223"/>
                <a:gd name="connsiteX37" fmla="*/ 135869 w 415039"/>
                <a:gd name="connsiteY37" fmla="*/ 275136 h 351223"/>
                <a:gd name="connsiteX38" fmla="*/ 116847 w 415039"/>
                <a:gd name="connsiteY38" fmla="*/ 280571 h 351223"/>
                <a:gd name="connsiteX39" fmla="*/ 104619 w 415039"/>
                <a:gd name="connsiteY39" fmla="*/ 287365 h 351223"/>
                <a:gd name="connsiteX40" fmla="*/ 97825 w 415039"/>
                <a:gd name="connsiteY40" fmla="*/ 288723 h 351223"/>
                <a:gd name="connsiteX41" fmla="*/ 86956 w 415039"/>
                <a:gd name="connsiteY41" fmla="*/ 294158 h 351223"/>
                <a:gd name="connsiteX42" fmla="*/ 78804 w 415039"/>
                <a:gd name="connsiteY42" fmla="*/ 298234 h 351223"/>
                <a:gd name="connsiteX43" fmla="*/ 72010 w 415039"/>
                <a:gd name="connsiteY43" fmla="*/ 299593 h 351223"/>
                <a:gd name="connsiteX44" fmla="*/ 55706 w 415039"/>
                <a:gd name="connsiteY44" fmla="*/ 306386 h 351223"/>
                <a:gd name="connsiteX45" fmla="*/ 43478 w 415039"/>
                <a:gd name="connsiteY45" fmla="*/ 313180 h 351223"/>
                <a:gd name="connsiteX46" fmla="*/ 33967 w 415039"/>
                <a:gd name="connsiteY46" fmla="*/ 317256 h 351223"/>
                <a:gd name="connsiteX47" fmla="*/ 13586 w 415039"/>
                <a:gd name="connsiteY47" fmla="*/ 328125 h 351223"/>
                <a:gd name="connsiteX48" fmla="*/ 0 w 415039"/>
                <a:gd name="connsiteY48" fmla="*/ 332201 h 351223"/>
                <a:gd name="connsiteX49" fmla="*/ 1358 w 415039"/>
                <a:gd name="connsiteY49" fmla="*/ 337636 h 351223"/>
                <a:gd name="connsiteX50" fmla="*/ 9510 w 415039"/>
                <a:gd name="connsiteY50" fmla="*/ 340354 h 351223"/>
                <a:gd name="connsiteX51" fmla="*/ 24456 w 415039"/>
                <a:gd name="connsiteY51" fmla="*/ 341712 h 351223"/>
                <a:gd name="connsiteX52" fmla="*/ 36684 w 415039"/>
                <a:gd name="connsiteY52" fmla="*/ 343071 h 351223"/>
                <a:gd name="connsiteX53" fmla="*/ 153532 w 415039"/>
                <a:gd name="connsiteY53" fmla="*/ 341712 h 351223"/>
                <a:gd name="connsiteX54" fmla="*/ 165760 w 415039"/>
                <a:gd name="connsiteY54" fmla="*/ 338995 h 351223"/>
                <a:gd name="connsiteX55" fmla="*/ 247282 w 415039"/>
                <a:gd name="connsiteY55" fmla="*/ 340354 h 351223"/>
                <a:gd name="connsiteX56" fmla="*/ 275814 w 415039"/>
                <a:gd name="connsiteY56" fmla="*/ 345788 h 351223"/>
                <a:gd name="connsiteX57" fmla="*/ 298912 w 415039"/>
                <a:gd name="connsiteY57" fmla="*/ 351223 h 351223"/>
                <a:gd name="connsiteX58" fmla="*/ 360053 w 415039"/>
                <a:gd name="connsiteY58" fmla="*/ 349864 h 351223"/>
                <a:gd name="connsiteX59" fmla="*/ 369564 w 415039"/>
                <a:gd name="connsiteY59" fmla="*/ 347147 h 351223"/>
                <a:gd name="connsiteX60" fmla="*/ 388586 w 415039"/>
                <a:gd name="connsiteY60" fmla="*/ 343071 h 351223"/>
                <a:gd name="connsiteX61" fmla="*/ 394020 w 415039"/>
                <a:gd name="connsiteY61" fmla="*/ 336278 h 351223"/>
                <a:gd name="connsiteX62" fmla="*/ 400814 w 415039"/>
                <a:gd name="connsiteY62" fmla="*/ 330843 h 351223"/>
                <a:gd name="connsiteX63" fmla="*/ 402172 w 415039"/>
                <a:gd name="connsiteY63" fmla="*/ 328125 h 351223"/>
                <a:gd name="connsiteX64" fmla="*/ 399455 w 415039"/>
                <a:gd name="connsiteY64" fmla="*/ 313180 h 351223"/>
                <a:gd name="connsiteX65" fmla="*/ 403531 w 415039"/>
                <a:gd name="connsiteY65" fmla="*/ 279212 h 351223"/>
                <a:gd name="connsiteX66" fmla="*/ 406496 w 415039"/>
                <a:gd name="connsiteY66" fmla="*/ 90354 h 351223"/>
                <a:gd name="connsiteX67" fmla="*/ 399455 w 415039"/>
                <a:gd name="connsiteY67" fmla="*/ 6115 h 35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5039" h="351223">
                  <a:moveTo>
                    <a:pt x="399455" y="6115"/>
                  </a:moveTo>
                  <a:cubicBezTo>
                    <a:pt x="397149" y="-7698"/>
                    <a:pt x="394436" y="5996"/>
                    <a:pt x="392662" y="7474"/>
                  </a:cubicBezTo>
                  <a:cubicBezTo>
                    <a:pt x="391227" y="8670"/>
                    <a:pt x="391997" y="11175"/>
                    <a:pt x="391303" y="12909"/>
                  </a:cubicBezTo>
                  <a:cubicBezTo>
                    <a:pt x="390175" y="15730"/>
                    <a:pt x="388355" y="18240"/>
                    <a:pt x="387227" y="21061"/>
                  </a:cubicBezTo>
                  <a:cubicBezTo>
                    <a:pt x="381273" y="35944"/>
                    <a:pt x="393081" y="13666"/>
                    <a:pt x="383151" y="36007"/>
                  </a:cubicBezTo>
                  <a:cubicBezTo>
                    <a:pt x="382631" y="37178"/>
                    <a:pt x="381339" y="37818"/>
                    <a:pt x="380433" y="38724"/>
                  </a:cubicBezTo>
                  <a:cubicBezTo>
                    <a:pt x="379527" y="42347"/>
                    <a:pt x="380357" y="46952"/>
                    <a:pt x="377716" y="49593"/>
                  </a:cubicBezTo>
                  <a:cubicBezTo>
                    <a:pt x="372796" y="54513"/>
                    <a:pt x="371948" y="54848"/>
                    <a:pt x="368205" y="60463"/>
                  </a:cubicBezTo>
                  <a:cubicBezTo>
                    <a:pt x="366740" y="62660"/>
                    <a:pt x="365801" y="65212"/>
                    <a:pt x="364129" y="67256"/>
                  </a:cubicBezTo>
                  <a:cubicBezTo>
                    <a:pt x="361695" y="70230"/>
                    <a:pt x="358695" y="72691"/>
                    <a:pt x="355977" y="75409"/>
                  </a:cubicBezTo>
                  <a:lnTo>
                    <a:pt x="349183" y="82202"/>
                  </a:lnTo>
                  <a:cubicBezTo>
                    <a:pt x="348277" y="84014"/>
                    <a:pt x="347681" y="86017"/>
                    <a:pt x="346466" y="87637"/>
                  </a:cubicBezTo>
                  <a:cubicBezTo>
                    <a:pt x="343171" y="92030"/>
                    <a:pt x="341063" y="93051"/>
                    <a:pt x="336955" y="95789"/>
                  </a:cubicBezTo>
                  <a:cubicBezTo>
                    <a:pt x="336502" y="97601"/>
                    <a:pt x="336717" y="99730"/>
                    <a:pt x="335597" y="101224"/>
                  </a:cubicBezTo>
                  <a:cubicBezTo>
                    <a:pt x="333857" y="103544"/>
                    <a:pt x="330854" y="104608"/>
                    <a:pt x="328803" y="106659"/>
                  </a:cubicBezTo>
                  <a:cubicBezTo>
                    <a:pt x="326752" y="108709"/>
                    <a:pt x="325180" y="111188"/>
                    <a:pt x="323368" y="113452"/>
                  </a:cubicBezTo>
                  <a:cubicBezTo>
                    <a:pt x="323047" y="114736"/>
                    <a:pt x="321539" y="121365"/>
                    <a:pt x="320651" y="122963"/>
                  </a:cubicBezTo>
                  <a:cubicBezTo>
                    <a:pt x="317472" y="128684"/>
                    <a:pt x="314640" y="132385"/>
                    <a:pt x="309781" y="136550"/>
                  </a:cubicBezTo>
                  <a:cubicBezTo>
                    <a:pt x="308541" y="137613"/>
                    <a:pt x="306925" y="138182"/>
                    <a:pt x="305705" y="139267"/>
                  </a:cubicBezTo>
                  <a:cubicBezTo>
                    <a:pt x="302833" y="141820"/>
                    <a:pt x="300527" y="144986"/>
                    <a:pt x="297553" y="147419"/>
                  </a:cubicBezTo>
                  <a:cubicBezTo>
                    <a:pt x="295509" y="149091"/>
                    <a:pt x="292765" y="149776"/>
                    <a:pt x="290760" y="151495"/>
                  </a:cubicBezTo>
                  <a:cubicBezTo>
                    <a:pt x="286383" y="155247"/>
                    <a:pt x="282607" y="159648"/>
                    <a:pt x="278531" y="163724"/>
                  </a:cubicBezTo>
                  <a:cubicBezTo>
                    <a:pt x="272971" y="169284"/>
                    <a:pt x="269663" y="172182"/>
                    <a:pt x="264945" y="178669"/>
                  </a:cubicBezTo>
                  <a:cubicBezTo>
                    <a:pt x="258005" y="188212"/>
                    <a:pt x="264316" y="183164"/>
                    <a:pt x="256792" y="188180"/>
                  </a:cubicBezTo>
                  <a:cubicBezTo>
                    <a:pt x="253910" y="196831"/>
                    <a:pt x="258041" y="188253"/>
                    <a:pt x="249999" y="193615"/>
                  </a:cubicBezTo>
                  <a:cubicBezTo>
                    <a:pt x="237708" y="201809"/>
                    <a:pt x="256533" y="194607"/>
                    <a:pt x="243205" y="199050"/>
                  </a:cubicBezTo>
                  <a:cubicBezTo>
                    <a:pt x="227229" y="211830"/>
                    <a:pt x="245842" y="196530"/>
                    <a:pt x="229619" y="211278"/>
                  </a:cubicBezTo>
                  <a:cubicBezTo>
                    <a:pt x="227002" y="213657"/>
                    <a:pt x="224110" y="215721"/>
                    <a:pt x="221466" y="218071"/>
                  </a:cubicBezTo>
                  <a:cubicBezTo>
                    <a:pt x="213614" y="225049"/>
                    <a:pt x="221216" y="219596"/>
                    <a:pt x="213314" y="224865"/>
                  </a:cubicBezTo>
                  <a:cubicBezTo>
                    <a:pt x="207897" y="235701"/>
                    <a:pt x="213980" y="225895"/>
                    <a:pt x="199727" y="237093"/>
                  </a:cubicBezTo>
                  <a:cubicBezTo>
                    <a:pt x="196705" y="239467"/>
                    <a:pt x="194772" y="243113"/>
                    <a:pt x="191575" y="245245"/>
                  </a:cubicBezTo>
                  <a:cubicBezTo>
                    <a:pt x="187499" y="247962"/>
                    <a:pt x="183468" y="250748"/>
                    <a:pt x="179347" y="253397"/>
                  </a:cubicBezTo>
                  <a:cubicBezTo>
                    <a:pt x="177125" y="254825"/>
                    <a:pt x="174980" y="256433"/>
                    <a:pt x="172553" y="257473"/>
                  </a:cubicBezTo>
                  <a:lnTo>
                    <a:pt x="163043" y="261549"/>
                  </a:lnTo>
                  <a:cubicBezTo>
                    <a:pt x="158020" y="269083"/>
                    <a:pt x="163199" y="263123"/>
                    <a:pt x="156249" y="266984"/>
                  </a:cubicBezTo>
                  <a:cubicBezTo>
                    <a:pt x="153394" y="268570"/>
                    <a:pt x="151070" y="271067"/>
                    <a:pt x="148097" y="272419"/>
                  </a:cubicBezTo>
                  <a:cubicBezTo>
                    <a:pt x="145995" y="273375"/>
                    <a:pt x="143558" y="273277"/>
                    <a:pt x="141304" y="273778"/>
                  </a:cubicBezTo>
                  <a:cubicBezTo>
                    <a:pt x="139481" y="274183"/>
                    <a:pt x="137681" y="274683"/>
                    <a:pt x="135869" y="275136"/>
                  </a:cubicBezTo>
                  <a:cubicBezTo>
                    <a:pt x="127197" y="280919"/>
                    <a:pt x="134588" y="276769"/>
                    <a:pt x="116847" y="280571"/>
                  </a:cubicBezTo>
                  <a:cubicBezTo>
                    <a:pt x="109611" y="282121"/>
                    <a:pt x="114103" y="283054"/>
                    <a:pt x="104619" y="287365"/>
                  </a:cubicBezTo>
                  <a:cubicBezTo>
                    <a:pt x="102517" y="288321"/>
                    <a:pt x="100090" y="288270"/>
                    <a:pt x="97825" y="288723"/>
                  </a:cubicBezTo>
                  <a:lnTo>
                    <a:pt x="86956" y="294158"/>
                  </a:lnTo>
                  <a:cubicBezTo>
                    <a:pt x="84239" y="295517"/>
                    <a:pt x="81783" y="297638"/>
                    <a:pt x="78804" y="298234"/>
                  </a:cubicBezTo>
                  <a:lnTo>
                    <a:pt x="72010" y="299593"/>
                  </a:lnTo>
                  <a:cubicBezTo>
                    <a:pt x="66575" y="301857"/>
                    <a:pt x="59869" y="302223"/>
                    <a:pt x="55706" y="306386"/>
                  </a:cubicBezTo>
                  <a:cubicBezTo>
                    <a:pt x="48638" y="313454"/>
                    <a:pt x="52783" y="311318"/>
                    <a:pt x="43478" y="313180"/>
                  </a:cubicBezTo>
                  <a:cubicBezTo>
                    <a:pt x="40308" y="314539"/>
                    <a:pt x="37052" y="315713"/>
                    <a:pt x="33967" y="317256"/>
                  </a:cubicBezTo>
                  <a:cubicBezTo>
                    <a:pt x="20637" y="323921"/>
                    <a:pt x="28057" y="321923"/>
                    <a:pt x="13586" y="328125"/>
                  </a:cubicBezTo>
                  <a:cubicBezTo>
                    <a:pt x="8948" y="330113"/>
                    <a:pt x="4768" y="331009"/>
                    <a:pt x="0" y="332201"/>
                  </a:cubicBezTo>
                  <a:cubicBezTo>
                    <a:pt x="453" y="334013"/>
                    <a:pt x="-60" y="336421"/>
                    <a:pt x="1358" y="337636"/>
                  </a:cubicBezTo>
                  <a:cubicBezTo>
                    <a:pt x="3533" y="339500"/>
                    <a:pt x="6689" y="339856"/>
                    <a:pt x="9510" y="340354"/>
                  </a:cubicBezTo>
                  <a:cubicBezTo>
                    <a:pt x="14436" y="341223"/>
                    <a:pt x="19478" y="341214"/>
                    <a:pt x="24456" y="341712"/>
                  </a:cubicBezTo>
                  <a:cubicBezTo>
                    <a:pt x="28537" y="342120"/>
                    <a:pt x="32608" y="342618"/>
                    <a:pt x="36684" y="343071"/>
                  </a:cubicBezTo>
                  <a:lnTo>
                    <a:pt x="153532" y="341712"/>
                  </a:lnTo>
                  <a:cubicBezTo>
                    <a:pt x="157705" y="341580"/>
                    <a:pt x="161585" y="339055"/>
                    <a:pt x="165760" y="338995"/>
                  </a:cubicBezTo>
                  <a:lnTo>
                    <a:pt x="247282" y="340354"/>
                  </a:lnTo>
                  <a:cubicBezTo>
                    <a:pt x="256793" y="342165"/>
                    <a:pt x="266422" y="343439"/>
                    <a:pt x="275814" y="345788"/>
                  </a:cubicBezTo>
                  <a:cubicBezTo>
                    <a:pt x="290735" y="349519"/>
                    <a:pt x="283038" y="347696"/>
                    <a:pt x="298912" y="351223"/>
                  </a:cubicBezTo>
                  <a:lnTo>
                    <a:pt x="360053" y="349864"/>
                  </a:lnTo>
                  <a:cubicBezTo>
                    <a:pt x="362356" y="349770"/>
                    <a:pt x="367184" y="347861"/>
                    <a:pt x="369564" y="347147"/>
                  </a:cubicBezTo>
                  <a:cubicBezTo>
                    <a:pt x="381006" y="343714"/>
                    <a:pt x="376926" y="344737"/>
                    <a:pt x="388586" y="343071"/>
                  </a:cubicBezTo>
                  <a:cubicBezTo>
                    <a:pt x="401693" y="334334"/>
                    <a:pt x="385270" y="346486"/>
                    <a:pt x="394020" y="336278"/>
                  </a:cubicBezTo>
                  <a:cubicBezTo>
                    <a:pt x="395907" y="334076"/>
                    <a:pt x="398469" y="332549"/>
                    <a:pt x="400814" y="330843"/>
                  </a:cubicBezTo>
                  <a:cubicBezTo>
                    <a:pt x="409111" y="324808"/>
                    <a:pt x="413405" y="323633"/>
                    <a:pt x="402172" y="328125"/>
                  </a:cubicBezTo>
                  <a:cubicBezTo>
                    <a:pt x="395632" y="319406"/>
                    <a:pt x="398542" y="325955"/>
                    <a:pt x="399455" y="313180"/>
                  </a:cubicBezTo>
                  <a:cubicBezTo>
                    <a:pt x="401759" y="280926"/>
                    <a:pt x="396376" y="293525"/>
                    <a:pt x="403531" y="279212"/>
                  </a:cubicBezTo>
                  <a:cubicBezTo>
                    <a:pt x="412837" y="214090"/>
                    <a:pt x="422470" y="154239"/>
                    <a:pt x="406496" y="90354"/>
                  </a:cubicBezTo>
                  <a:cubicBezTo>
                    <a:pt x="403287" y="55051"/>
                    <a:pt x="401761" y="19928"/>
                    <a:pt x="399455" y="611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40FA929F-CE7C-EB0B-5250-0C0B44C6A643}"/>
                </a:ext>
              </a:extLst>
            </p:cNvPr>
            <p:cNvCxnSpPr>
              <a:cxnSpLocks/>
            </p:cNvCxnSpPr>
            <p:nvPr/>
          </p:nvCxnSpPr>
          <p:spPr>
            <a:xfrm>
              <a:off x="8577568" y="2809081"/>
              <a:ext cx="0" cy="962483"/>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任意多边形: 形状 38">
              <a:extLst>
                <a:ext uri="{FF2B5EF4-FFF2-40B4-BE49-F238E27FC236}">
                  <a16:creationId xmlns:a16="http://schemas.microsoft.com/office/drawing/2014/main" id="{0EE9B6BA-D86F-B358-43CC-E787E2A047EC}"/>
                </a:ext>
              </a:extLst>
            </p:cNvPr>
            <p:cNvSpPr/>
            <p:nvPr/>
          </p:nvSpPr>
          <p:spPr>
            <a:xfrm>
              <a:off x="7864311" y="2809188"/>
              <a:ext cx="709367" cy="961534"/>
            </a:xfrm>
            <a:custGeom>
              <a:avLst/>
              <a:gdLst>
                <a:gd name="connsiteX0" fmla="*/ 704654 w 709367"/>
                <a:gd name="connsiteY0" fmla="*/ 0 h 961534"/>
                <a:gd name="connsiteX1" fmla="*/ 518475 w 709367"/>
                <a:gd name="connsiteY1" fmla="*/ 549111 h 961534"/>
                <a:gd name="connsiteX2" fmla="*/ 348792 w 709367"/>
                <a:gd name="connsiteY2" fmla="*/ 801278 h 961534"/>
                <a:gd name="connsiteX3" fmla="*/ 172040 w 709367"/>
                <a:gd name="connsiteY3" fmla="*/ 909686 h 961534"/>
                <a:gd name="connsiteX4" fmla="*/ 0 w 709367"/>
                <a:gd name="connsiteY4" fmla="*/ 961534 h 961534"/>
                <a:gd name="connsiteX5" fmla="*/ 709367 w 709367"/>
                <a:gd name="connsiteY5" fmla="*/ 961534 h 961534"/>
                <a:gd name="connsiteX6" fmla="*/ 704654 w 709367"/>
                <a:gd name="connsiteY6" fmla="*/ 0 h 9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367" h="961534">
                  <a:moveTo>
                    <a:pt x="704654" y="0"/>
                  </a:moveTo>
                  <a:lnTo>
                    <a:pt x="518475" y="549111"/>
                  </a:lnTo>
                  <a:lnTo>
                    <a:pt x="348792" y="801278"/>
                  </a:lnTo>
                  <a:lnTo>
                    <a:pt x="172040" y="909686"/>
                  </a:lnTo>
                  <a:lnTo>
                    <a:pt x="0" y="961534"/>
                  </a:lnTo>
                  <a:lnTo>
                    <a:pt x="709367" y="961534"/>
                  </a:lnTo>
                  <a:lnTo>
                    <a:pt x="704654"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Group 10293">
              <a:extLst>
                <a:ext uri="{FF2B5EF4-FFF2-40B4-BE49-F238E27FC236}">
                  <a16:creationId xmlns:a16="http://schemas.microsoft.com/office/drawing/2014/main" id="{EB536804-27BC-EA26-C9F1-CDE26A03088F}"/>
                </a:ext>
              </a:extLst>
            </p:cNvPr>
            <p:cNvGrpSpPr/>
            <p:nvPr/>
          </p:nvGrpSpPr>
          <p:grpSpPr>
            <a:xfrm>
              <a:off x="6370043" y="1778895"/>
              <a:ext cx="3939368" cy="2272290"/>
              <a:chOff x="4971674" y="1879809"/>
              <a:chExt cx="3490430" cy="2193617"/>
            </a:xfrm>
          </p:grpSpPr>
          <p:sp>
            <p:nvSpPr>
              <p:cNvPr id="99" name="Line 52">
                <a:extLst>
                  <a:ext uri="{FF2B5EF4-FFF2-40B4-BE49-F238E27FC236}">
                    <a16:creationId xmlns:a16="http://schemas.microsoft.com/office/drawing/2014/main" id="{384A2358-B7CF-6387-AAAA-DC9DE442A3EC}"/>
                  </a:ext>
                </a:extLst>
              </p:cNvPr>
              <p:cNvSpPr>
                <a:spLocks noChangeShapeType="1"/>
              </p:cNvSpPr>
              <p:nvPr/>
            </p:nvSpPr>
            <p:spPr bwMode="auto">
              <a:xfrm>
                <a:off x="5184775" y="3806825"/>
                <a:ext cx="3267075" cy="0"/>
              </a:xfrm>
              <a:prstGeom prst="line">
                <a:avLst/>
              </a:prstGeom>
              <a:noFill/>
              <a:ln w="7938" cap="flat">
                <a:solidFill>
                  <a:srgbClr val="EAF2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7">
                <a:extLst>
                  <a:ext uri="{FF2B5EF4-FFF2-40B4-BE49-F238E27FC236}">
                    <a16:creationId xmlns:a16="http://schemas.microsoft.com/office/drawing/2014/main" id="{1193091A-347E-9C77-AB1B-82E7550C5043}"/>
                  </a:ext>
                </a:extLst>
              </p:cNvPr>
              <p:cNvSpPr>
                <a:spLocks/>
              </p:cNvSpPr>
              <p:nvPr/>
            </p:nvSpPr>
            <p:spPr bwMode="auto">
              <a:xfrm>
                <a:off x="5251450" y="1976438"/>
                <a:ext cx="3138488" cy="1830388"/>
              </a:xfrm>
              <a:custGeom>
                <a:avLst/>
                <a:gdLst>
                  <a:gd name="T0" fmla="*/ 28 w 1428"/>
                  <a:gd name="T1" fmla="*/ 829 h 833"/>
                  <a:gd name="T2" fmla="*/ 56 w 1428"/>
                  <a:gd name="T3" fmla="*/ 825 h 833"/>
                  <a:gd name="T4" fmla="*/ 84 w 1428"/>
                  <a:gd name="T5" fmla="*/ 820 h 833"/>
                  <a:gd name="T6" fmla="*/ 109 w 1428"/>
                  <a:gd name="T7" fmla="*/ 812 h 833"/>
                  <a:gd name="T8" fmla="*/ 134 w 1428"/>
                  <a:gd name="T9" fmla="*/ 799 h 833"/>
                  <a:gd name="T10" fmla="*/ 161 w 1428"/>
                  <a:gd name="T11" fmla="*/ 780 h 833"/>
                  <a:gd name="T12" fmla="*/ 191 w 1428"/>
                  <a:gd name="T13" fmla="*/ 748 h 833"/>
                  <a:gd name="T14" fmla="*/ 210 w 1428"/>
                  <a:gd name="T15" fmla="*/ 722 h 833"/>
                  <a:gd name="T16" fmla="*/ 244 w 1428"/>
                  <a:gd name="T17" fmla="*/ 659 h 833"/>
                  <a:gd name="T18" fmla="*/ 265 w 1428"/>
                  <a:gd name="T19" fmla="*/ 611 h 833"/>
                  <a:gd name="T20" fmla="*/ 297 w 1428"/>
                  <a:gd name="T21" fmla="*/ 521 h 833"/>
                  <a:gd name="T22" fmla="*/ 314 w 1428"/>
                  <a:gd name="T23" fmla="*/ 466 h 833"/>
                  <a:gd name="T24" fmla="*/ 340 w 1428"/>
                  <a:gd name="T25" fmla="*/ 378 h 833"/>
                  <a:gd name="T26" fmla="*/ 365 w 1428"/>
                  <a:gd name="T27" fmla="*/ 292 h 833"/>
                  <a:gd name="T28" fmla="*/ 380 w 1428"/>
                  <a:gd name="T29" fmla="*/ 241 h 833"/>
                  <a:gd name="T30" fmla="*/ 398 w 1428"/>
                  <a:gd name="T31" fmla="*/ 181 h 833"/>
                  <a:gd name="T32" fmla="*/ 414 w 1428"/>
                  <a:gd name="T33" fmla="*/ 131 h 833"/>
                  <a:gd name="T34" fmla="*/ 432 w 1428"/>
                  <a:gd name="T35" fmla="*/ 84 h 833"/>
                  <a:gd name="T36" fmla="*/ 454 w 1428"/>
                  <a:gd name="T37" fmla="*/ 39 h 833"/>
                  <a:gd name="T38" fmla="*/ 470 w 1428"/>
                  <a:gd name="T39" fmla="*/ 15 h 833"/>
                  <a:gd name="T40" fmla="*/ 491 w 1428"/>
                  <a:gd name="T41" fmla="*/ 1 h 833"/>
                  <a:gd name="T42" fmla="*/ 509 w 1428"/>
                  <a:gd name="T43" fmla="*/ 2 h 833"/>
                  <a:gd name="T44" fmla="*/ 534 w 1428"/>
                  <a:gd name="T45" fmla="*/ 25 h 833"/>
                  <a:gd name="T46" fmla="*/ 559 w 1428"/>
                  <a:gd name="T47" fmla="*/ 71 h 833"/>
                  <a:gd name="T48" fmla="*/ 591 w 1428"/>
                  <a:gd name="T49" fmla="*/ 157 h 833"/>
                  <a:gd name="T50" fmla="*/ 607 w 1428"/>
                  <a:gd name="T51" fmla="*/ 209 h 833"/>
                  <a:gd name="T52" fmla="*/ 622 w 1428"/>
                  <a:gd name="T53" fmla="*/ 259 h 833"/>
                  <a:gd name="T54" fmla="*/ 641 w 1428"/>
                  <a:gd name="T55" fmla="*/ 327 h 833"/>
                  <a:gd name="T56" fmla="*/ 666 w 1428"/>
                  <a:gd name="T57" fmla="*/ 413 h 833"/>
                  <a:gd name="T58" fmla="*/ 686 w 1428"/>
                  <a:gd name="T59" fmla="*/ 481 h 833"/>
                  <a:gd name="T60" fmla="*/ 720 w 1428"/>
                  <a:gd name="T61" fmla="*/ 581 h 833"/>
                  <a:gd name="T62" fmla="*/ 743 w 1428"/>
                  <a:gd name="T63" fmla="*/ 640 h 833"/>
                  <a:gd name="T64" fmla="*/ 766 w 1428"/>
                  <a:gd name="T65" fmla="*/ 688 h 833"/>
                  <a:gd name="T66" fmla="*/ 792 w 1428"/>
                  <a:gd name="T67" fmla="*/ 731 h 833"/>
                  <a:gd name="T68" fmla="*/ 813 w 1428"/>
                  <a:gd name="T69" fmla="*/ 758 h 833"/>
                  <a:gd name="T70" fmla="*/ 842 w 1428"/>
                  <a:gd name="T71" fmla="*/ 785 h 833"/>
                  <a:gd name="T72" fmla="*/ 860 w 1428"/>
                  <a:gd name="T73" fmla="*/ 798 h 833"/>
                  <a:gd name="T74" fmla="*/ 872 w 1428"/>
                  <a:gd name="T75" fmla="*/ 805 h 833"/>
                  <a:gd name="T76" fmla="*/ 890 w 1428"/>
                  <a:gd name="T77" fmla="*/ 813 h 833"/>
                  <a:gd name="T78" fmla="*/ 905 w 1428"/>
                  <a:gd name="T79" fmla="*/ 818 h 833"/>
                  <a:gd name="T80" fmla="*/ 925 w 1428"/>
                  <a:gd name="T81" fmla="*/ 823 h 833"/>
                  <a:gd name="T82" fmla="*/ 965 w 1428"/>
                  <a:gd name="T83" fmla="*/ 828 h 833"/>
                  <a:gd name="T84" fmla="*/ 991 w 1428"/>
                  <a:gd name="T85" fmla="*/ 830 h 833"/>
                  <a:gd name="T86" fmla="*/ 1018 w 1428"/>
                  <a:gd name="T87" fmla="*/ 831 h 833"/>
                  <a:gd name="T88" fmla="*/ 1036 w 1428"/>
                  <a:gd name="T89" fmla="*/ 832 h 833"/>
                  <a:gd name="T90" fmla="*/ 1053 w 1428"/>
                  <a:gd name="T91" fmla="*/ 832 h 833"/>
                  <a:gd name="T92" fmla="*/ 1074 w 1428"/>
                  <a:gd name="T93" fmla="*/ 832 h 833"/>
                  <a:gd name="T94" fmla="*/ 1104 w 1428"/>
                  <a:gd name="T95" fmla="*/ 832 h 833"/>
                  <a:gd name="T96" fmla="*/ 1137 w 1428"/>
                  <a:gd name="T97" fmla="*/ 833 h 833"/>
                  <a:gd name="T98" fmla="*/ 1167 w 1428"/>
                  <a:gd name="T99" fmla="*/ 833 h 833"/>
                  <a:gd name="T100" fmla="*/ 1184 w 1428"/>
                  <a:gd name="T101" fmla="*/ 833 h 833"/>
                  <a:gd name="T102" fmla="*/ 1206 w 1428"/>
                  <a:gd name="T103" fmla="*/ 833 h 833"/>
                  <a:gd name="T104" fmla="*/ 1227 w 1428"/>
                  <a:gd name="T105" fmla="*/ 833 h 833"/>
                  <a:gd name="T106" fmla="*/ 1258 w 1428"/>
                  <a:gd name="T107" fmla="*/ 833 h 833"/>
                  <a:gd name="T108" fmla="*/ 1281 w 1428"/>
                  <a:gd name="T109" fmla="*/ 833 h 833"/>
                  <a:gd name="T110" fmla="*/ 1305 w 1428"/>
                  <a:gd name="T111" fmla="*/ 833 h 833"/>
                  <a:gd name="T112" fmla="*/ 1328 w 1428"/>
                  <a:gd name="T113" fmla="*/ 833 h 833"/>
                  <a:gd name="T114" fmla="*/ 1346 w 1428"/>
                  <a:gd name="T115" fmla="*/ 833 h 833"/>
                  <a:gd name="T116" fmla="*/ 1366 w 1428"/>
                  <a:gd name="T117" fmla="*/ 833 h 833"/>
                  <a:gd name="T118" fmla="*/ 1393 w 1428"/>
                  <a:gd name="T119" fmla="*/ 833 h 833"/>
                  <a:gd name="T120" fmla="*/ 1404 w 1428"/>
                  <a:gd name="T121" fmla="*/ 833 h 833"/>
                  <a:gd name="T122" fmla="*/ 1422 w 1428"/>
                  <a:gd name="T123"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1"/>
                    </a:moveTo>
                    <a:lnTo>
                      <a:pt x="3" y="830"/>
                    </a:lnTo>
                    <a:lnTo>
                      <a:pt x="5" y="830"/>
                    </a:lnTo>
                    <a:lnTo>
                      <a:pt x="8" y="830"/>
                    </a:lnTo>
                    <a:lnTo>
                      <a:pt x="9" y="830"/>
                    </a:lnTo>
                    <a:lnTo>
                      <a:pt x="10" y="830"/>
                    </a:lnTo>
                    <a:lnTo>
                      <a:pt x="12" y="830"/>
                    </a:lnTo>
                    <a:lnTo>
                      <a:pt x="13" y="830"/>
                    </a:lnTo>
                    <a:lnTo>
                      <a:pt x="13" y="830"/>
                    </a:lnTo>
                    <a:lnTo>
                      <a:pt x="16" y="830"/>
                    </a:lnTo>
                    <a:lnTo>
                      <a:pt x="18" y="829"/>
                    </a:lnTo>
                    <a:lnTo>
                      <a:pt x="20" y="829"/>
                    </a:lnTo>
                    <a:lnTo>
                      <a:pt x="24" y="829"/>
                    </a:lnTo>
                    <a:lnTo>
                      <a:pt x="26" y="829"/>
                    </a:lnTo>
                    <a:lnTo>
                      <a:pt x="27" y="829"/>
                    </a:lnTo>
                    <a:lnTo>
                      <a:pt x="28" y="829"/>
                    </a:lnTo>
                    <a:lnTo>
                      <a:pt x="28" y="829"/>
                    </a:lnTo>
                    <a:lnTo>
                      <a:pt x="30" y="829"/>
                    </a:lnTo>
                    <a:lnTo>
                      <a:pt x="30" y="829"/>
                    </a:lnTo>
                    <a:lnTo>
                      <a:pt x="31" y="828"/>
                    </a:lnTo>
                    <a:lnTo>
                      <a:pt x="35" y="828"/>
                    </a:lnTo>
                    <a:lnTo>
                      <a:pt x="35" y="828"/>
                    </a:lnTo>
                    <a:lnTo>
                      <a:pt x="35" y="828"/>
                    </a:lnTo>
                    <a:lnTo>
                      <a:pt x="37" y="828"/>
                    </a:lnTo>
                    <a:lnTo>
                      <a:pt x="39" y="828"/>
                    </a:lnTo>
                    <a:lnTo>
                      <a:pt x="43" y="827"/>
                    </a:lnTo>
                    <a:lnTo>
                      <a:pt x="47" y="827"/>
                    </a:lnTo>
                    <a:lnTo>
                      <a:pt x="49" y="826"/>
                    </a:lnTo>
                    <a:lnTo>
                      <a:pt x="50" y="826"/>
                    </a:lnTo>
                    <a:lnTo>
                      <a:pt x="51" y="826"/>
                    </a:lnTo>
                    <a:lnTo>
                      <a:pt x="51" y="826"/>
                    </a:lnTo>
                    <a:lnTo>
                      <a:pt x="56" y="825"/>
                    </a:lnTo>
                    <a:lnTo>
                      <a:pt x="56" y="825"/>
                    </a:lnTo>
                    <a:lnTo>
                      <a:pt x="57" y="825"/>
                    </a:lnTo>
                    <a:lnTo>
                      <a:pt x="59" y="825"/>
                    </a:lnTo>
                    <a:lnTo>
                      <a:pt x="64" y="824"/>
                    </a:lnTo>
                    <a:lnTo>
                      <a:pt x="64" y="824"/>
                    </a:lnTo>
                    <a:lnTo>
                      <a:pt x="67" y="824"/>
                    </a:lnTo>
                    <a:lnTo>
                      <a:pt x="67" y="823"/>
                    </a:lnTo>
                    <a:lnTo>
                      <a:pt x="67" y="823"/>
                    </a:lnTo>
                    <a:lnTo>
                      <a:pt x="68" y="823"/>
                    </a:lnTo>
                    <a:lnTo>
                      <a:pt x="71" y="823"/>
                    </a:lnTo>
                    <a:lnTo>
                      <a:pt x="72" y="823"/>
                    </a:lnTo>
                    <a:lnTo>
                      <a:pt x="73" y="822"/>
                    </a:lnTo>
                    <a:lnTo>
                      <a:pt x="74" y="822"/>
                    </a:lnTo>
                    <a:lnTo>
                      <a:pt x="75" y="822"/>
                    </a:lnTo>
                    <a:lnTo>
                      <a:pt x="83" y="820"/>
                    </a:lnTo>
                    <a:lnTo>
                      <a:pt x="84" y="820"/>
                    </a:lnTo>
                    <a:lnTo>
                      <a:pt x="85" y="819"/>
                    </a:lnTo>
                    <a:lnTo>
                      <a:pt x="86" y="819"/>
                    </a:lnTo>
                    <a:lnTo>
                      <a:pt x="87" y="819"/>
                    </a:lnTo>
                    <a:lnTo>
                      <a:pt x="88" y="819"/>
                    </a:lnTo>
                    <a:lnTo>
                      <a:pt x="90" y="818"/>
                    </a:lnTo>
                    <a:lnTo>
                      <a:pt x="90" y="818"/>
                    </a:lnTo>
                    <a:lnTo>
                      <a:pt x="92" y="818"/>
                    </a:lnTo>
                    <a:lnTo>
                      <a:pt x="94" y="817"/>
                    </a:lnTo>
                    <a:lnTo>
                      <a:pt x="95" y="817"/>
                    </a:lnTo>
                    <a:lnTo>
                      <a:pt x="97" y="816"/>
                    </a:lnTo>
                    <a:lnTo>
                      <a:pt x="99" y="815"/>
                    </a:lnTo>
                    <a:lnTo>
                      <a:pt x="100" y="815"/>
                    </a:lnTo>
                    <a:lnTo>
                      <a:pt x="101" y="815"/>
                    </a:lnTo>
                    <a:lnTo>
                      <a:pt x="103" y="814"/>
                    </a:lnTo>
                    <a:lnTo>
                      <a:pt x="106" y="813"/>
                    </a:lnTo>
                    <a:lnTo>
                      <a:pt x="109" y="812"/>
                    </a:lnTo>
                    <a:lnTo>
                      <a:pt x="110" y="811"/>
                    </a:lnTo>
                    <a:lnTo>
                      <a:pt x="111" y="811"/>
                    </a:lnTo>
                    <a:lnTo>
                      <a:pt x="112" y="811"/>
                    </a:lnTo>
                    <a:lnTo>
                      <a:pt x="116" y="809"/>
                    </a:lnTo>
                    <a:lnTo>
                      <a:pt x="116" y="809"/>
                    </a:lnTo>
                    <a:lnTo>
                      <a:pt x="117" y="808"/>
                    </a:lnTo>
                    <a:lnTo>
                      <a:pt x="118" y="808"/>
                    </a:lnTo>
                    <a:lnTo>
                      <a:pt x="119" y="808"/>
                    </a:lnTo>
                    <a:lnTo>
                      <a:pt x="119" y="807"/>
                    </a:lnTo>
                    <a:lnTo>
                      <a:pt x="121" y="807"/>
                    </a:lnTo>
                    <a:lnTo>
                      <a:pt x="123" y="805"/>
                    </a:lnTo>
                    <a:lnTo>
                      <a:pt x="129" y="802"/>
                    </a:lnTo>
                    <a:lnTo>
                      <a:pt x="130" y="802"/>
                    </a:lnTo>
                    <a:lnTo>
                      <a:pt x="130" y="802"/>
                    </a:lnTo>
                    <a:lnTo>
                      <a:pt x="131" y="801"/>
                    </a:lnTo>
                    <a:lnTo>
                      <a:pt x="134" y="799"/>
                    </a:lnTo>
                    <a:lnTo>
                      <a:pt x="138" y="797"/>
                    </a:lnTo>
                    <a:lnTo>
                      <a:pt x="139" y="797"/>
                    </a:lnTo>
                    <a:lnTo>
                      <a:pt x="139" y="797"/>
                    </a:lnTo>
                    <a:lnTo>
                      <a:pt x="139" y="796"/>
                    </a:lnTo>
                    <a:lnTo>
                      <a:pt x="144" y="793"/>
                    </a:lnTo>
                    <a:lnTo>
                      <a:pt x="146" y="791"/>
                    </a:lnTo>
                    <a:lnTo>
                      <a:pt x="147" y="791"/>
                    </a:lnTo>
                    <a:lnTo>
                      <a:pt x="147" y="791"/>
                    </a:lnTo>
                    <a:lnTo>
                      <a:pt x="151" y="788"/>
                    </a:lnTo>
                    <a:lnTo>
                      <a:pt x="154" y="786"/>
                    </a:lnTo>
                    <a:lnTo>
                      <a:pt x="154" y="786"/>
                    </a:lnTo>
                    <a:lnTo>
                      <a:pt x="155" y="785"/>
                    </a:lnTo>
                    <a:lnTo>
                      <a:pt x="157" y="783"/>
                    </a:lnTo>
                    <a:lnTo>
                      <a:pt x="159" y="782"/>
                    </a:lnTo>
                    <a:lnTo>
                      <a:pt x="160" y="781"/>
                    </a:lnTo>
                    <a:lnTo>
                      <a:pt x="161" y="780"/>
                    </a:lnTo>
                    <a:lnTo>
                      <a:pt x="162" y="780"/>
                    </a:lnTo>
                    <a:lnTo>
                      <a:pt x="165" y="777"/>
                    </a:lnTo>
                    <a:lnTo>
                      <a:pt x="167" y="775"/>
                    </a:lnTo>
                    <a:lnTo>
                      <a:pt x="169" y="773"/>
                    </a:lnTo>
                    <a:lnTo>
                      <a:pt x="174" y="768"/>
                    </a:lnTo>
                    <a:lnTo>
                      <a:pt x="176" y="766"/>
                    </a:lnTo>
                    <a:lnTo>
                      <a:pt x="176" y="766"/>
                    </a:lnTo>
                    <a:lnTo>
                      <a:pt x="182" y="759"/>
                    </a:lnTo>
                    <a:lnTo>
                      <a:pt x="183" y="758"/>
                    </a:lnTo>
                    <a:lnTo>
                      <a:pt x="184" y="757"/>
                    </a:lnTo>
                    <a:lnTo>
                      <a:pt x="187" y="753"/>
                    </a:lnTo>
                    <a:lnTo>
                      <a:pt x="188" y="752"/>
                    </a:lnTo>
                    <a:lnTo>
                      <a:pt x="189" y="751"/>
                    </a:lnTo>
                    <a:lnTo>
                      <a:pt x="189" y="751"/>
                    </a:lnTo>
                    <a:lnTo>
                      <a:pt x="191" y="749"/>
                    </a:lnTo>
                    <a:lnTo>
                      <a:pt x="191" y="748"/>
                    </a:lnTo>
                    <a:lnTo>
                      <a:pt x="194" y="744"/>
                    </a:lnTo>
                    <a:lnTo>
                      <a:pt x="195" y="743"/>
                    </a:lnTo>
                    <a:lnTo>
                      <a:pt x="195" y="743"/>
                    </a:lnTo>
                    <a:lnTo>
                      <a:pt x="196" y="742"/>
                    </a:lnTo>
                    <a:lnTo>
                      <a:pt x="197" y="741"/>
                    </a:lnTo>
                    <a:lnTo>
                      <a:pt x="198" y="740"/>
                    </a:lnTo>
                    <a:lnTo>
                      <a:pt x="198" y="739"/>
                    </a:lnTo>
                    <a:lnTo>
                      <a:pt x="200" y="737"/>
                    </a:lnTo>
                    <a:lnTo>
                      <a:pt x="200" y="736"/>
                    </a:lnTo>
                    <a:lnTo>
                      <a:pt x="203" y="733"/>
                    </a:lnTo>
                    <a:lnTo>
                      <a:pt x="204" y="731"/>
                    </a:lnTo>
                    <a:lnTo>
                      <a:pt x="205" y="729"/>
                    </a:lnTo>
                    <a:lnTo>
                      <a:pt x="207" y="727"/>
                    </a:lnTo>
                    <a:lnTo>
                      <a:pt x="209" y="724"/>
                    </a:lnTo>
                    <a:lnTo>
                      <a:pt x="210" y="723"/>
                    </a:lnTo>
                    <a:lnTo>
                      <a:pt x="210" y="722"/>
                    </a:lnTo>
                    <a:lnTo>
                      <a:pt x="210" y="722"/>
                    </a:lnTo>
                    <a:lnTo>
                      <a:pt x="211" y="721"/>
                    </a:lnTo>
                    <a:lnTo>
                      <a:pt x="211" y="721"/>
                    </a:lnTo>
                    <a:lnTo>
                      <a:pt x="214" y="715"/>
                    </a:lnTo>
                    <a:lnTo>
                      <a:pt x="219" y="708"/>
                    </a:lnTo>
                    <a:lnTo>
                      <a:pt x="222" y="703"/>
                    </a:lnTo>
                    <a:lnTo>
                      <a:pt x="222" y="702"/>
                    </a:lnTo>
                    <a:lnTo>
                      <a:pt x="226" y="696"/>
                    </a:lnTo>
                    <a:lnTo>
                      <a:pt x="232" y="683"/>
                    </a:lnTo>
                    <a:lnTo>
                      <a:pt x="233" y="682"/>
                    </a:lnTo>
                    <a:lnTo>
                      <a:pt x="239" y="670"/>
                    </a:lnTo>
                    <a:lnTo>
                      <a:pt x="239" y="669"/>
                    </a:lnTo>
                    <a:lnTo>
                      <a:pt x="241" y="666"/>
                    </a:lnTo>
                    <a:lnTo>
                      <a:pt x="242" y="663"/>
                    </a:lnTo>
                    <a:lnTo>
                      <a:pt x="244" y="659"/>
                    </a:lnTo>
                    <a:lnTo>
                      <a:pt x="244" y="659"/>
                    </a:lnTo>
                    <a:lnTo>
                      <a:pt x="247" y="654"/>
                    </a:lnTo>
                    <a:lnTo>
                      <a:pt x="248" y="651"/>
                    </a:lnTo>
                    <a:lnTo>
                      <a:pt x="248" y="650"/>
                    </a:lnTo>
                    <a:lnTo>
                      <a:pt x="249" y="649"/>
                    </a:lnTo>
                    <a:lnTo>
                      <a:pt x="251" y="645"/>
                    </a:lnTo>
                    <a:lnTo>
                      <a:pt x="251" y="645"/>
                    </a:lnTo>
                    <a:lnTo>
                      <a:pt x="251" y="645"/>
                    </a:lnTo>
                    <a:lnTo>
                      <a:pt x="253" y="640"/>
                    </a:lnTo>
                    <a:lnTo>
                      <a:pt x="254" y="636"/>
                    </a:lnTo>
                    <a:lnTo>
                      <a:pt x="255" y="635"/>
                    </a:lnTo>
                    <a:lnTo>
                      <a:pt x="256" y="632"/>
                    </a:lnTo>
                    <a:lnTo>
                      <a:pt x="257" y="629"/>
                    </a:lnTo>
                    <a:lnTo>
                      <a:pt x="259" y="625"/>
                    </a:lnTo>
                    <a:lnTo>
                      <a:pt x="263" y="615"/>
                    </a:lnTo>
                    <a:lnTo>
                      <a:pt x="263" y="615"/>
                    </a:lnTo>
                    <a:lnTo>
                      <a:pt x="265" y="611"/>
                    </a:lnTo>
                    <a:lnTo>
                      <a:pt x="265" y="610"/>
                    </a:lnTo>
                    <a:lnTo>
                      <a:pt x="271" y="594"/>
                    </a:lnTo>
                    <a:lnTo>
                      <a:pt x="271" y="594"/>
                    </a:lnTo>
                    <a:lnTo>
                      <a:pt x="272" y="593"/>
                    </a:lnTo>
                    <a:lnTo>
                      <a:pt x="273" y="589"/>
                    </a:lnTo>
                    <a:lnTo>
                      <a:pt x="277" y="580"/>
                    </a:lnTo>
                    <a:lnTo>
                      <a:pt x="278" y="576"/>
                    </a:lnTo>
                    <a:lnTo>
                      <a:pt x="280" y="570"/>
                    </a:lnTo>
                    <a:lnTo>
                      <a:pt x="280" y="570"/>
                    </a:lnTo>
                    <a:lnTo>
                      <a:pt x="281" y="569"/>
                    </a:lnTo>
                    <a:lnTo>
                      <a:pt x="281" y="569"/>
                    </a:lnTo>
                    <a:lnTo>
                      <a:pt x="286" y="553"/>
                    </a:lnTo>
                    <a:lnTo>
                      <a:pt x="292" y="535"/>
                    </a:lnTo>
                    <a:lnTo>
                      <a:pt x="294" y="531"/>
                    </a:lnTo>
                    <a:lnTo>
                      <a:pt x="296" y="525"/>
                    </a:lnTo>
                    <a:lnTo>
                      <a:pt x="297" y="521"/>
                    </a:lnTo>
                    <a:lnTo>
                      <a:pt x="297" y="520"/>
                    </a:lnTo>
                    <a:lnTo>
                      <a:pt x="301" y="508"/>
                    </a:lnTo>
                    <a:lnTo>
                      <a:pt x="302" y="507"/>
                    </a:lnTo>
                    <a:lnTo>
                      <a:pt x="305" y="496"/>
                    </a:lnTo>
                    <a:lnTo>
                      <a:pt x="306" y="494"/>
                    </a:lnTo>
                    <a:lnTo>
                      <a:pt x="306" y="493"/>
                    </a:lnTo>
                    <a:lnTo>
                      <a:pt x="306" y="492"/>
                    </a:lnTo>
                    <a:lnTo>
                      <a:pt x="307" y="491"/>
                    </a:lnTo>
                    <a:lnTo>
                      <a:pt x="307" y="489"/>
                    </a:lnTo>
                    <a:lnTo>
                      <a:pt x="308" y="488"/>
                    </a:lnTo>
                    <a:lnTo>
                      <a:pt x="308" y="487"/>
                    </a:lnTo>
                    <a:lnTo>
                      <a:pt x="313" y="472"/>
                    </a:lnTo>
                    <a:lnTo>
                      <a:pt x="313" y="471"/>
                    </a:lnTo>
                    <a:lnTo>
                      <a:pt x="313" y="470"/>
                    </a:lnTo>
                    <a:lnTo>
                      <a:pt x="314" y="468"/>
                    </a:lnTo>
                    <a:lnTo>
                      <a:pt x="314" y="466"/>
                    </a:lnTo>
                    <a:lnTo>
                      <a:pt x="315" y="463"/>
                    </a:lnTo>
                    <a:lnTo>
                      <a:pt x="318" y="454"/>
                    </a:lnTo>
                    <a:lnTo>
                      <a:pt x="319" y="450"/>
                    </a:lnTo>
                    <a:lnTo>
                      <a:pt x="320" y="449"/>
                    </a:lnTo>
                    <a:lnTo>
                      <a:pt x="322" y="441"/>
                    </a:lnTo>
                    <a:lnTo>
                      <a:pt x="324" y="433"/>
                    </a:lnTo>
                    <a:lnTo>
                      <a:pt x="325" y="431"/>
                    </a:lnTo>
                    <a:lnTo>
                      <a:pt x="327" y="422"/>
                    </a:lnTo>
                    <a:lnTo>
                      <a:pt x="329" y="418"/>
                    </a:lnTo>
                    <a:lnTo>
                      <a:pt x="330" y="413"/>
                    </a:lnTo>
                    <a:lnTo>
                      <a:pt x="334" y="399"/>
                    </a:lnTo>
                    <a:lnTo>
                      <a:pt x="336" y="394"/>
                    </a:lnTo>
                    <a:lnTo>
                      <a:pt x="338" y="387"/>
                    </a:lnTo>
                    <a:lnTo>
                      <a:pt x="338" y="385"/>
                    </a:lnTo>
                    <a:lnTo>
                      <a:pt x="340" y="380"/>
                    </a:lnTo>
                    <a:lnTo>
                      <a:pt x="340" y="378"/>
                    </a:lnTo>
                    <a:lnTo>
                      <a:pt x="341" y="376"/>
                    </a:lnTo>
                    <a:lnTo>
                      <a:pt x="341" y="376"/>
                    </a:lnTo>
                    <a:lnTo>
                      <a:pt x="342" y="373"/>
                    </a:lnTo>
                    <a:lnTo>
                      <a:pt x="342" y="372"/>
                    </a:lnTo>
                    <a:lnTo>
                      <a:pt x="343" y="370"/>
                    </a:lnTo>
                    <a:lnTo>
                      <a:pt x="343" y="369"/>
                    </a:lnTo>
                    <a:lnTo>
                      <a:pt x="344" y="364"/>
                    </a:lnTo>
                    <a:lnTo>
                      <a:pt x="346" y="356"/>
                    </a:lnTo>
                    <a:lnTo>
                      <a:pt x="348" y="352"/>
                    </a:lnTo>
                    <a:lnTo>
                      <a:pt x="356" y="321"/>
                    </a:lnTo>
                    <a:lnTo>
                      <a:pt x="359" y="312"/>
                    </a:lnTo>
                    <a:lnTo>
                      <a:pt x="360" y="311"/>
                    </a:lnTo>
                    <a:lnTo>
                      <a:pt x="360" y="310"/>
                    </a:lnTo>
                    <a:lnTo>
                      <a:pt x="361" y="305"/>
                    </a:lnTo>
                    <a:lnTo>
                      <a:pt x="363" y="299"/>
                    </a:lnTo>
                    <a:lnTo>
                      <a:pt x="365" y="292"/>
                    </a:lnTo>
                    <a:lnTo>
                      <a:pt x="365" y="291"/>
                    </a:lnTo>
                    <a:lnTo>
                      <a:pt x="367" y="285"/>
                    </a:lnTo>
                    <a:lnTo>
                      <a:pt x="367" y="285"/>
                    </a:lnTo>
                    <a:lnTo>
                      <a:pt x="369" y="278"/>
                    </a:lnTo>
                    <a:lnTo>
                      <a:pt x="369" y="277"/>
                    </a:lnTo>
                    <a:lnTo>
                      <a:pt x="370" y="275"/>
                    </a:lnTo>
                    <a:lnTo>
                      <a:pt x="371" y="270"/>
                    </a:lnTo>
                    <a:lnTo>
                      <a:pt x="371" y="269"/>
                    </a:lnTo>
                    <a:lnTo>
                      <a:pt x="372" y="268"/>
                    </a:lnTo>
                    <a:lnTo>
                      <a:pt x="372" y="267"/>
                    </a:lnTo>
                    <a:lnTo>
                      <a:pt x="373" y="262"/>
                    </a:lnTo>
                    <a:lnTo>
                      <a:pt x="375" y="255"/>
                    </a:lnTo>
                    <a:lnTo>
                      <a:pt x="376" y="254"/>
                    </a:lnTo>
                    <a:lnTo>
                      <a:pt x="376" y="251"/>
                    </a:lnTo>
                    <a:lnTo>
                      <a:pt x="379" y="242"/>
                    </a:lnTo>
                    <a:lnTo>
                      <a:pt x="380" y="241"/>
                    </a:lnTo>
                    <a:lnTo>
                      <a:pt x="380" y="240"/>
                    </a:lnTo>
                    <a:lnTo>
                      <a:pt x="383" y="230"/>
                    </a:lnTo>
                    <a:lnTo>
                      <a:pt x="383" y="230"/>
                    </a:lnTo>
                    <a:lnTo>
                      <a:pt x="383" y="228"/>
                    </a:lnTo>
                    <a:lnTo>
                      <a:pt x="386" y="220"/>
                    </a:lnTo>
                    <a:lnTo>
                      <a:pt x="386" y="220"/>
                    </a:lnTo>
                    <a:lnTo>
                      <a:pt x="387" y="217"/>
                    </a:lnTo>
                    <a:lnTo>
                      <a:pt x="389" y="210"/>
                    </a:lnTo>
                    <a:lnTo>
                      <a:pt x="391" y="203"/>
                    </a:lnTo>
                    <a:lnTo>
                      <a:pt x="392" y="200"/>
                    </a:lnTo>
                    <a:lnTo>
                      <a:pt x="392" y="200"/>
                    </a:lnTo>
                    <a:lnTo>
                      <a:pt x="393" y="197"/>
                    </a:lnTo>
                    <a:lnTo>
                      <a:pt x="393" y="197"/>
                    </a:lnTo>
                    <a:lnTo>
                      <a:pt x="394" y="192"/>
                    </a:lnTo>
                    <a:lnTo>
                      <a:pt x="395" y="188"/>
                    </a:lnTo>
                    <a:lnTo>
                      <a:pt x="398" y="181"/>
                    </a:lnTo>
                    <a:lnTo>
                      <a:pt x="402" y="169"/>
                    </a:lnTo>
                    <a:lnTo>
                      <a:pt x="402" y="166"/>
                    </a:lnTo>
                    <a:lnTo>
                      <a:pt x="404" y="162"/>
                    </a:lnTo>
                    <a:lnTo>
                      <a:pt x="404" y="160"/>
                    </a:lnTo>
                    <a:lnTo>
                      <a:pt x="405" y="159"/>
                    </a:lnTo>
                    <a:lnTo>
                      <a:pt x="405" y="159"/>
                    </a:lnTo>
                    <a:lnTo>
                      <a:pt x="405" y="157"/>
                    </a:lnTo>
                    <a:lnTo>
                      <a:pt x="406" y="156"/>
                    </a:lnTo>
                    <a:lnTo>
                      <a:pt x="406" y="154"/>
                    </a:lnTo>
                    <a:lnTo>
                      <a:pt x="411" y="139"/>
                    </a:lnTo>
                    <a:lnTo>
                      <a:pt x="412" y="137"/>
                    </a:lnTo>
                    <a:lnTo>
                      <a:pt x="412" y="137"/>
                    </a:lnTo>
                    <a:lnTo>
                      <a:pt x="413" y="135"/>
                    </a:lnTo>
                    <a:lnTo>
                      <a:pt x="414" y="132"/>
                    </a:lnTo>
                    <a:lnTo>
                      <a:pt x="414" y="131"/>
                    </a:lnTo>
                    <a:lnTo>
                      <a:pt x="414" y="131"/>
                    </a:lnTo>
                    <a:lnTo>
                      <a:pt x="414" y="130"/>
                    </a:lnTo>
                    <a:lnTo>
                      <a:pt x="415" y="129"/>
                    </a:lnTo>
                    <a:lnTo>
                      <a:pt x="415" y="127"/>
                    </a:lnTo>
                    <a:lnTo>
                      <a:pt x="416" y="125"/>
                    </a:lnTo>
                    <a:lnTo>
                      <a:pt x="420" y="116"/>
                    </a:lnTo>
                    <a:lnTo>
                      <a:pt x="421" y="113"/>
                    </a:lnTo>
                    <a:lnTo>
                      <a:pt x="424" y="103"/>
                    </a:lnTo>
                    <a:lnTo>
                      <a:pt x="425" y="100"/>
                    </a:lnTo>
                    <a:lnTo>
                      <a:pt x="428" y="94"/>
                    </a:lnTo>
                    <a:lnTo>
                      <a:pt x="428" y="94"/>
                    </a:lnTo>
                    <a:lnTo>
                      <a:pt x="428" y="93"/>
                    </a:lnTo>
                    <a:lnTo>
                      <a:pt x="430" y="88"/>
                    </a:lnTo>
                    <a:lnTo>
                      <a:pt x="431" y="86"/>
                    </a:lnTo>
                    <a:lnTo>
                      <a:pt x="431" y="86"/>
                    </a:lnTo>
                    <a:lnTo>
                      <a:pt x="431" y="85"/>
                    </a:lnTo>
                    <a:lnTo>
                      <a:pt x="432" y="84"/>
                    </a:lnTo>
                    <a:lnTo>
                      <a:pt x="434" y="79"/>
                    </a:lnTo>
                    <a:lnTo>
                      <a:pt x="434" y="79"/>
                    </a:lnTo>
                    <a:lnTo>
                      <a:pt x="434" y="78"/>
                    </a:lnTo>
                    <a:lnTo>
                      <a:pt x="439" y="67"/>
                    </a:lnTo>
                    <a:lnTo>
                      <a:pt x="441" y="62"/>
                    </a:lnTo>
                    <a:lnTo>
                      <a:pt x="442" y="61"/>
                    </a:lnTo>
                    <a:lnTo>
                      <a:pt x="443" y="58"/>
                    </a:lnTo>
                    <a:lnTo>
                      <a:pt x="444" y="56"/>
                    </a:lnTo>
                    <a:lnTo>
                      <a:pt x="446" y="52"/>
                    </a:lnTo>
                    <a:lnTo>
                      <a:pt x="446" y="52"/>
                    </a:lnTo>
                    <a:lnTo>
                      <a:pt x="448" y="48"/>
                    </a:lnTo>
                    <a:lnTo>
                      <a:pt x="450" y="46"/>
                    </a:lnTo>
                    <a:lnTo>
                      <a:pt x="453" y="40"/>
                    </a:lnTo>
                    <a:lnTo>
                      <a:pt x="453" y="40"/>
                    </a:lnTo>
                    <a:lnTo>
                      <a:pt x="453" y="40"/>
                    </a:lnTo>
                    <a:lnTo>
                      <a:pt x="454" y="39"/>
                    </a:lnTo>
                    <a:lnTo>
                      <a:pt x="454" y="38"/>
                    </a:lnTo>
                    <a:lnTo>
                      <a:pt x="454" y="38"/>
                    </a:lnTo>
                    <a:lnTo>
                      <a:pt x="454" y="38"/>
                    </a:lnTo>
                    <a:lnTo>
                      <a:pt x="454" y="37"/>
                    </a:lnTo>
                    <a:lnTo>
                      <a:pt x="457" y="32"/>
                    </a:lnTo>
                    <a:lnTo>
                      <a:pt x="458" y="32"/>
                    </a:lnTo>
                    <a:lnTo>
                      <a:pt x="458" y="31"/>
                    </a:lnTo>
                    <a:lnTo>
                      <a:pt x="458" y="31"/>
                    </a:lnTo>
                    <a:lnTo>
                      <a:pt x="459" y="30"/>
                    </a:lnTo>
                    <a:lnTo>
                      <a:pt x="463" y="24"/>
                    </a:lnTo>
                    <a:lnTo>
                      <a:pt x="463" y="24"/>
                    </a:lnTo>
                    <a:lnTo>
                      <a:pt x="464" y="23"/>
                    </a:lnTo>
                    <a:lnTo>
                      <a:pt x="466" y="20"/>
                    </a:lnTo>
                    <a:lnTo>
                      <a:pt x="467" y="19"/>
                    </a:lnTo>
                    <a:lnTo>
                      <a:pt x="469" y="17"/>
                    </a:lnTo>
                    <a:lnTo>
                      <a:pt x="470" y="15"/>
                    </a:lnTo>
                    <a:lnTo>
                      <a:pt x="473" y="12"/>
                    </a:lnTo>
                    <a:lnTo>
                      <a:pt x="474" y="11"/>
                    </a:lnTo>
                    <a:lnTo>
                      <a:pt x="474" y="11"/>
                    </a:lnTo>
                    <a:lnTo>
                      <a:pt x="479" y="7"/>
                    </a:lnTo>
                    <a:lnTo>
                      <a:pt x="481" y="5"/>
                    </a:lnTo>
                    <a:lnTo>
                      <a:pt x="481" y="5"/>
                    </a:lnTo>
                    <a:lnTo>
                      <a:pt x="483" y="4"/>
                    </a:lnTo>
                    <a:lnTo>
                      <a:pt x="485" y="3"/>
                    </a:lnTo>
                    <a:lnTo>
                      <a:pt x="486" y="2"/>
                    </a:lnTo>
                    <a:lnTo>
                      <a:pt x="487" y="2"/>
                    </a:lnTo>
                    <a:lnTo>
                      <a:pt x="488" y="2"/>
                    </a:lnTo>
                    <a:lnTo>
                      <a:pt x="489" y="1"/>
                    </a:lnTo>
                    <a:lnTo>
                      <a:pt x="489" y="1"/>
                    </a:lnTo>
                    <a:lnTo>
                      <a:pt x="489" y="1"/>
                    </a:lnTo>
                    <a:lnTo>
                      <a:pt x="491" y="1"/>
                    </a:lnTo>
                    <a:lnTo>
                      <a:pt x="491" y="1"/>
                    </a:lnTo>
                    <a:lnTo>
                      <a:pt x="493" y="0"/>
                    </a:lnTo>
                    <a:lnTo>
                      <a:pt x="495" y="0"/>
                    </a:lnTo>
                    <a:lnTo>
                      <a:pt x="495" y="0"/>
                    </a:lnTo>
                    <a:lnTo>
                      <a:pt x="495" y="0"/>
                    </a:lnTo>
                    <a:lnTo>
                      <a:pt x="495" y="0"/>
                    </a:lnTo>
                    <a:lnTo>
                      <a:pt x="496" y="0"/>
                    </a:lnTo>
                    <a:lnTo>
                      <a:pt x="496" y="0"/>
                    </a:lnTo>
                    <a:lnTo>
                      <a:pt x="496" y="0"/>
                    </a:lnTo>
                    <a:lnTo>
                      <a:pt x="497" y="0"/>
                    </a:lnTo>
                    <a:lnTo>
                      <a:pt x="498" y="0"/>
                    </a:lnTo>
                    <a:lnTo>
                      <a:pt x="502" y="0"/>
                    </a:lnTo>
                    <a:lnTo>
                      <a:pt x="503" y="0"/>
                    </a:lnTo>
                    <a:lnTo>
                      <a:pt x="505" y="1"/>
                    </a:lnTo>
                    <a:lnTo>
                      <a:pt x="506" y="1"/>
                    </a:lnTo>
                    <a:lnTo>
                      <a:pt x="506" y="1"/>
                    </a:lnTo>
                    <a:lnTo>
                      <a:pt x="509" y="2"/>
                    </a:lnTo>
                    <a:lnTo>
                      <a:pt x="510" y="2"/>
                    </a:lnTo>
                    <a:lnTo>
                      <a:pt x="511" y="3"/>
                    </a:lnTo>
                    <a:lnTo>
                      <a:pt x="511" y="3"/>
                    </a:lnTo>
                    <a:lnTo>
                      <a:pt x="514" y="5"/>
                    </a:lnTo>
                    <a:lnTo>
                      <a:pt x="515" y="6"/>
                    </a:lnTo>
                    <a:lnTo>
                      <a:pt x="516" y="6"/>
                    </a:lnTo>
                    <a:lnTo>
                      <a:pt x="520" y="10"/>
                    </a:lnTo>
                    <a:lnTo>
                      <a:pt x="520" y="10"/>
                    </a:lnTo>
                    <a:lnTo>
                      <a:pt x="525" y="14"/>
                    </a:lnTo>
                    <a:lnTo>
                      <a:pt x="525" y="14"/>
                    </a:lnTo>
                    <a:lnTo>
                      <a:pt x="526" y="15"/>
                    </a:lnTo>
                    <a:lnTo>
                      <a:pt x="526" y="16"/>
                    </a:lnTo>
                    <a:lnTo>
                      <a:pt x="528" y="17"/>
                    </a:lnTo>
                    <a:lnTo>
                      <a:pt x="529" y="19"/>
                    </a:lnTo>
                    <a:lnTo>
                      <a:pt x="531" y="21"/>
                    </a:lnTo>
                    <a:lnTo>
                      <a:pt x="534" y="25"/>
                    </a:lnTo>
                    <a:lnTo>
                      <a:pt x="535" y="27"/>
                    </a:lnTo>
                    <a:lnTo>
                      <a:pt x="538" y="31"/>
                    </a:lnTo>
                    <a:lnTo>
                      <a:pt x="540" y="35"/>
                    </a:lnTo>
                    <a:lnTo>
                      <a:pt x="541" y="36"/>
                    </a:lnTo>
                    <a:lnTo>
                      <a:pt x="543" y="40"/>
                    </a:lnTo>
                    <a:lnTo>
                      <a:pt x="547" y="47"/>
                    </a:lnTo>
                    <a:lnTo>
                      <a:pt x="547" y="47"/>
                    </a:lnTo>
                    <a:lnTo>
                      <a:pt x="549" y="50"/>
                    </a:lnTo>
                    <a:lnTo>
                      <a:pt x="549" y="50"/>
                    </a:lnTo>
                    <a:lnTo>
                      <a:pt x="550" y="52"/>
                    </a:lnTo>
                    <a:lnTo>
                      <a:pt x="551" y="54"/>
                    </a:lnTo>
                    <a:lnTo>
                      <a:pt x="551" y="55"/>
                    </a:lnTo>
                    <a:lnTo>
                      <a:pt x="554" y="61"/>
                    </a:lnTo>
                    <a:lnTo>
                      <a:pt x="558" y="69"/>
                    </a:lnTo>
                    <a:lnTo>
                      <a:pt x="558" y="69"/>
                    </a:lnTo>
                    <a:lnTo>
                      <a:pt x="559" y="71"/>
                    </a:lnTo>
                    <a:lnTo>
                      <a:pt x="560" y="75"/>
                    </a:lnTo>
                    <a:lnTo>
                      <a:pt x="561" y="77"/>
                    </a:lnTo>
                    <a:lnTo>
                      <a:pt x="562" y="79"/>
                    </a:lnTo>
                    <a:lnTo>
                      <a:pt x="564" y="83"/>
                    </a:lnTo>
                    <a:lnTo>
                      <a:pt x="566" y="89"/>
                    </a:lnTo>
                    <a:lnTo>
                      <a:pt x="567" y="91"/>
                    </a:lnTo>
                    <a:lnTo>
                      <a:pt x="569" y="97"/>
                    </a:lnTo>
                    <a:lnTo>
                      <a:pt x="574" y="109"/>
                    </a:lnTo>
                    <a:lnTo>
                      <a:pt x="575" y="110"/>
                    </a:lnTo>
                    <a:lnTo>
                      <a:pt x="577" y="117"/>
                    </a:lnTo>
                    <a:lnTo>
                      <a:pt x="578" y="118"/>
                    </a:lnTo>
                    <a:lnTo>
                      <a:pt x="580" y="125"/>
                    </a:lnTo>
                    <a:lnTo>
                      <a:pt x="584" y="138"/>
                    </a:lnTo>
                    <a:lnTo>
                      <a:pt x="586" y="142"/>
                    </a:lnTo>
                    <a:lnTo>
                      <a:pt x="588" y="149"/>
                    </a:lnTo>
                    <a:lnTo>
                      <a:pt x="591" y="157"/>
                    </a:lnTo>
                    <a:lnTo>
                      <a:pt x="591" y="157"/>
                    </a:lnTo>
                    <a:lnTo>
                      <a:pt x="591" y="159"/>
                    </a:lnTo>
                    <a:lnTo>
                      <a:pt x="592" y="162"/>
                    </a:lnTo>
                    <a:lnTo>
                      <a:pt x="593" y="163"/>
                    </a:lnTo>
                    <a:lnTo>
                      <a:pt x="594" y="166"/>
                    </a:lnTo>
                    <a:lnTo>
                      <a:pt x="594" y="167"/>
                    </a:lnTo>
                    <a:lnTo>
                      <a:pt x="594" y="168"/>
                    </a:lnTo>
                    <a:lnTo>
                      <a:pt x="596" y="172"/>
                    </a:lnTo>
                    <a:lnTo>
                      <a:pt x="598" y="180"/>
                    </a:lnTo>
                    <a:lnTo>
                      <a:pt x="599" y="184"/>
                    </a:lnTo>
                    <a:lnTo>
                      <a:pt x="601" y="188"/>
                    </a:lnTo>
                    <a:lnTo>
                      <a:pt x="601" y="190"/>
                    </a:lnTo>
                    <a:lnTo>
                      <a:pt x="603" y="196"/>
                    </a:lnTo>
                    <a:lnTo>
                      <a:pt x="604" y="197"/>
                    </a:lnTo>
                    <a:lnTo>
                      <a:pt x="605" y="203"/>
                    </a:lnTo>
                    <a:lnTo>
                      <a:pt x="607" y="209"/>
                    </a:lnTo>
                    <a:lnTo>
                      <a:pt x="607" y="209"/>
                    </a:lnTo>
                    <a:lnTo>
                      <a:pt x="608" y="211"/>
                    </a:lnTo>
                    <a:lnTo>
                      <a:pt x="608" y="213"/>
                    </a:lnTo>
                    <a:lnTo>
                      <a:pt x="609" y="217"/>
                    </a:lnTo>
                    <a:lnTo>
                      <a:pt x="611" y="222"/>
                    </a:lnTo>
                    <a:lnTo>
                      <a:pt x="612" y="226"/>
                    </a:lnTo>
                    <a:lnTo>
                      <a:pt x="613" y="230"/>
                    </a:lnTo>
                    <a:lnTo>
                      <a:pt x="614" y="234"/>
                    </a:lnTo>
                    <a:lnTo>
                      <a:pt x="616" y="238"/>
                    </a:lnTo>
                    <a:lnTo>
                      <a:pt x="616" y="239"/>
                    </a:lnTo>
                    <a:lnTo>
                      <a:pt x="617" y="241"/>
                    </a:lnTo>
                    <a:lnTo>
                      <a:pt x="618" y="245"/>
                    </a:lnTo>
                    <a:lnTo>
                      <a:pt x="620" y="253"/>
                    </a:lnTo>
                    <a:lnTo>
                      <a:pt x="621" y="256"/>
                    </a:lnTo>
                    <a:lnTo>
                      <a:pt x="621" y="256"/>
                    </a:lnTo>
                    <a:lnTo>
                      <a:pt x="622" y="259"/>
                    </a:lnTo>
                    <a:lnTo>
                      <a:pt x="625" y="269"/>
                    </a:lnTo>
                    <a:lnTo>
                      <a:pt x="626" y="272"/>
                    </a:lnTo>
                    <a:lnTo>
                      <a:pt x="627" y="278"/>
                    </a:lnTo>
                    <a:lnTo>
                      <a:pt x="629" y="284"/>
                    </a:lnTo>
                    <a:lnTo>
                      <a:pt x="630" y="287"/>
                    </a:lnTo>
                    <a:lnTo>
                      <a:pt x="630" y="288"/>
                    </a:lnTo>
                    <a:lnTo>
                      <a:pt x="633" y="299"/>
                    </a:lnTo>
                    <a:lnTo>
                      <a:pt x="633" y="299"/>
                    </a:lnTo>
                    <a:lnTo>
                      <a:pt x="634" y="300"/>
                    </a:lnTo>
                    <a:lnTo>
                      <a:pt x="634" y="302"/>
                    </a:lnTo>
                    <a:lnTo>
                      <a:pt x="638" y="314"/>
                    </a:lnTo>
                    <a:lnTo>
                      <a:pt x="638" y="315"/>
                    </a:lnTo>
                    <a:lnTo>
                      <a:pt x="639" y="318"/>
                    </a:lnTo>
                    <a:lnTo>
                      <a:pt x="639" y="319"/>
                    </a:lnTo>
                    <a:lnTo>
                      <a:pt x="640" y="323"/>
                    </a:lnTo>
                    <a:lnTo>
                      <a:pt x="641" y="327"/>
                    </a:lnTo>
                    <a:lnTo>
                      <a:pt x="641" y="328"/>
                    </a:lnTo>
                    <a:lnTo>
                      <a:pt x="644" y="337"/>
                    </a:lnTo>
                    <a:lnTo>
                      <a:pt x="644" y="338"/>
                    </a:lnTo>
                    <a:lnTo>
                      <a:pt x="645" y="339"/>
                    </a:lnTo>
                    <a:lnTo>
                      <a:pt x="649" y="353"/>
                    </a:lnTo>
                    <a:lnTo>
                      <a:pt x="650" y="357"/>
                    </a:lnTo>
                    <a:lnTo>
                      <a:pt x="652" y="364"/>
                    </a:lnTo>
                    <a:lnTo>
                      <a:pt x="652" y="364"/>
                    </a:lnTo>
                    <a:lnTo>
                      <a:pt x="655" y="376"/>
                    </a:lnTo>
                    <a:lnTo>
                      <a:pt x="659" y="390"/>
                    </a:lnTo>
                    <a:lnTo>
                      <a:pt x="661" y="395"/>
                    </a:lnTo>
                    <a:lnTo>
                      <a:pt x="662" y="398"/>
                    </a:lnTo>
                    <a:lnTo>
                      <a:pt x="663" y="404"/>
                    </a:lnTo>
                    <a:lnTo>
                      <a:pt x="664" y="405"/>
                    </a:lnTo>
                    <a:lnTo>
                      <a:pt x="664" y="406"/>
                    </a:lnTo>
                    <a:lnTo>
                      <a:pt x="666" y="413"/>
                    </a:lnTo>
                    <a:lnTo>
                      <a:pt x="668" y="421"/>
                    </a:lnTo>
                    <a:lnTo>
                      <a:pt x="668" y="421"/>
                    </a:lnTo>
                    <a:lnTo>
                      <a:pt x="672" y="433"/>
                    </a:lnTo>
                    <a:lnTo>
                      <a:pt x="674" y="441"/>
                    </a:lnTo>
                    <a:lnTo>
                      <a:pt x="675" y="442"/>
                    </a:lnTo>
                    <a:lnTo>
                      <a:pt x="676" y="448"/>
                    </a:lnTo>
                    <a:lnTo>
                      <a:pt x="677" y="451"/>
                    </a:lnTo>
                    <a:lnTo>
                      <a:pt x="678" y="453"/>
                    </a:lnTo>
                    <a:lnTo>
                      <a:pt x="679" y="457"/>
                    </a:lnTo>
                    <a:lnTo>
                      <a:pt x="680" y="459"/>
                    </a:lnTo>
                    <a:lnTo>
                      <a:pt x="680" y="461"/>
                    </a:lnTo>
                    <a:lnTo>
                      <a:pt x="680" y="461"/>
                    </a:lnTo>
                    <a:lnTo>
                      <a:pt x="681" y="464"/>
                    </a:lnTo>
                    <a:lnTo>
                      <a:pt x="683" y="469"/>
                    </a:lnTo>
                    <a:lnTo>
                      <a:pt x="685" y="478"/>
                    </a:lnTo>
                    <a:lnTo>
                      <a:pt x="686" y="481"/>
                    </a:lnTo>
                    <a:lnTo>
                      <a:pt x="688" y="488"/>
                    </a:lnTo>
                    <a:lnTo>
                      <a:pt x="691" y="495"/>
                    </a:lnTo>
                    <a:lnTo>
                      <a:pt x="693" y="502"/>
                    </a:lnTo>
                    <a:lnTo>
                      <a:pt x="693" y="502"/>
                    </a:lnTo>
                    <a:lnTo>
                      <a:pt x="694" y="507"/>
                    </a:lnTo>
                    <a:lnTo>
                      <a:pt x="699" y="522"/>
                    </a:lnTo>
                    <a:lnTo>
                      <a:pt x="703" y="532"/>
                    </a:lnTo>
                    <a:lnTo>
                      <a:pt x="706" y="542"/>
                    </a:lnTo>
                    <a:lnTo>
                      <a:pt x="706" y="543"/>
                    </a:lnTo>
                    <a:lnTo>
                      <a:pt x="708" y="548"/>
                    </a:lnTo>
                    <a:lnTo>
                      <a:pt x="712" y="559"/>
                    </a:lnTo>
                    <a:lnTo>
                      <a:pt x="714" y="565"/>
                    </a:lnTo>
                    <a:lnTo>
                      <a:pt x="714" y="566"/>
                    </a:lnTo>
                    <a:lnTo>
                      <a:pt x="715" y="567"/>
                    </a:lnTo>
                    <a:lnTo>
                      <a:pt x="718" y="577"/>
                    </a:lnTo>
                    <a:lnTo>
                      <a:pt x="720" y="581"/>
                    </a:lnTo>
                    <a:lnTo>
                      <a:pt x="722" y="586"/>
                    </a:lnTo>
                    <a:lnTo>
                      <a:pt x="724" y="593"/>
                    </a:lnTo>
                    <a:lnTo>
                      <a:pt x="725" y="594"/>
                    </a:lnTo>
                    <a:lnTo>
                      <a:pt x="725" y="595"/>
                    </a:lnTo>
                    <a:lnTo>
                      <a:pt x="726" y="598"/>
                    </a:lnTo>
                    <a:lnTo>
                      <a:pt x="726" y="598"/>
                    </a:lnTo>
                    <a:lnTo>
                      <a:pt x="728" y="602"/>
                    </a:lnTo>
                    <a:lnTo>
                      <a:pt x="731" y="610"/>
                    </a:lnTo>
                    <a:lnTo>
                      <a:pt x="733" y="614"/>
                    </a:lnTo>
                    <a:lnTo>
                      <a:pt x="737" y="625"/>
                    </a:lnTo>
                    <a:lnTo>
                      <a:pt x="738" y="626"/>
                    </a:lnTo>
                    <a:lnTo>
                      <a:pt x="739" y="630"/>
                    </a:lnTo>
                    <a:lnTo>
                      <a:pt x="740" y="632"/>
                    </a:lnTo>
                    <a:lnTo>
                      <a:pt x="740" y="633"/>
                    </a:lnTo>
                    <a:lnTo>
                      <a:pt x="743" y="639"/>
                    </a:lnTo>
                    <a:lnTo>
                      <a:pt x="743" y="640"/>
                    </a:lnTo>
                    <a:lnTo>
                      <a:pt x="744" y="642"/>
                    </a:lnTo>
                    <a:lnTo>
                      <a:pt x="745" y="643"/>
                    </a:lnTo>
                    <a:lnTo>
                      <a:pt x="745" y="645"/>
                    </a:lnTo>
                    <a:lnTo>
                      <a:pt x="746" y="646"/>
                    </a:lnTo>
                    <a:lnTo>
                      <a:pt x="748" y="650"/>
                    </a:lnTo>
                    <a:lnTo>
                      <a:pt x="753" y="662"/>
                    </a:lnTo>
                    <a:lnTo>
                      <a:pt x="755" y="665"/>
                    </a:lnTo>
                    <a:lnTo>
                      <a:pt x="755" y="666"/>
                    </a:lnTo>
                    <a:lnTo>
                      <a:pt x="759" y="675"/>
                    </a:lnTo>
                    <a:lnTo>
                      <a:pt x="760" y="676"/>
                    </a:lnTo>
                    <a:lnTo>
                      <a:pt x="761" y="677"/>
                    </a:lnTo>
                    <a:lnTo>
                      <a:pt x="761" y="679"/>
                    </a:lnTo>
                    <a:lnTo>
                      <a:pt x="763" y="681"/>
                    </a:lnTo>
                    <a:lnTo>
                      <a:pt x="764" y="683"/>
                    </a:lnTo>
                    <a:lnTo>
                      <a:pt x="764" y="683"/>
                    </a:lnTo>
                    <a:lnTo>
                      <a:pt x="766" y="688"/>
                    </a:lnTo>
                    <a:lnTo>
                      <a:pt x="769" y="693"/>
                    </a:lnTo>
                    <a:lnTo>
                      <a:pt x="769" y="693"/>
                    </a:lnTo>
                    <a:lnTo>
                      <a:pt x="771" y="696"/>
                    </a:lnTo>
                    <a:lnTo>
                      <a:pt x="772" y="698"/>
                    </a:lnTo>
                    <a:lnTo>
                      <a:pt x="774" y="702"/>
                    </a:lnTo>
                    <a:lnTo>
                      <a:pt x="777" y="707"/>
                    </a:lnTo>
                    <a:lnTo>
                      <a:pt x="778" y="709"/>
                    </a:lnTo>
                    <a:lnTo>
                      <a:pt x="778" y="709"/>
                    </a:lnTo>
                    <a:lnTo>
                      <a:pt x="783" y="717"/>
                    </a:lnTo>
                    <a:lnTo>
                      <a:pt x="784" y="719"/>
                    </a:lnTo>
                    <a:lnTo>
                      <a:pt x="785" y="721"/>
                    </a:lnTo>
                    <a:lnTo>
                      <a:pt x="788" y="724"/>
                    </a:lnTo>
                    <a:lnTo>
                      <a:pt x="789" y="726"/>
                    </a:lnTo>
                    <a:lnTo>
                      <a:pt x="789" y="726"/>
                    </a:lnTo>
                    <a:lnTo>
                      <a:pt x="789" y="727"/>
                    </a:lnTo>
                    <a:lnTo>
                      <a:pt x="792" y="731"/>
                    </a:lnTo>
                    <a:lnTo>
                      <a:pt x="793" y="733"/>
                    </a:lnTo>
                    <a:lnTo>
                      <a:pt x="794" y="733"/>
                    </a:lnTo>
                    <a:lnTo>
                      <a:pt x="794" y="734"/>
                    </a:lnTo>
                    <a:lnTo>
                      <a:pt x="797" y="738"/>
                    </a:lnTo>
                    <a:lnTo>
                      <a:pt x="799" y="741"/>
                    </a:lnTo>
                    <a:lnTo>
                      <a:pt x="800" y="742"/>
                    </a:lnTo>
                    <a:lnTo>
                      <a:pt x="802" y="744"/>
                    </a:lnTo>
                    <a:lnTo>
                      <a:pt x="803" y="746"/>
                    </a:lnTo>
                    <a:lnTo>
                      <a:pt x="804" y="747"/>
                    </a:lnTo>
                    <a:lnTo>
                      <a:pt x="805" y="749"/>
                    </a:lnTo>
                    <a:lnTo>
                      <a:pt x="807" y="751"/>
                    </a:lnTo>
                    <a:lnTo>
                      <a:pt x="807" y="751"/>
                    </a:lnTo>
                    <a:lnTo>
                      <a:pt x="809" y="753"/>
                    </a:lnTo>
                    <a:lnTo>
                      <a:pt x="812" y="757"/>
                    </a:lnTo>
                    <a:lnTo>
                      <a:pt x="812" y="757"/>
                    </a:lnTo>
                    <a:lnTo>
                      <a:pt x="813" y="758"/>
                    </a:lnTo>
                    <a:lnTo>
                      <a:pt x="813" y="759"/>
                    </a:lnTo>
                    <a:lnTo>
                      <a:pt x="814" y="759"/>
                    </a:lnTo>
                    <a:lnTo>
                      <a:pt x="820" y="765"/>
                    </a:lnTo>
                    <a:lnTo>
                      <a:pt x="820" y="765"/>
                    </a:lnTo>
                    <a:lnTo>
                      <a:pt x="822" y="768"/>
                    </a:lnTo>
                    <a:lnTo>
                      <a:pt x="823" y="768"/>
                    </a:lnTo>
                    <a:lnTo>
                      <a:pt x="827" y="773"/>
                    </a:lnTo>
                    <a:lnTo>
                      <a:pt x="829" y="774"/>
                    </a:lnTo>
                    <a:lnTo>
                      <a:pt x="829" y="775"/>
                    </a:lnTo>
                    <a:lnTo>
                      <a:pt x="829" y="775"/>
                    </a:lnTo>
                    <a:lnTo>
                      <a:pt x="830" y="775"/>
                    </a:lnTo>
                    <a:lnTo>
                      <a:pt x="836" y="781"/>
                    </a:lnTo>
                    <a:lnTo>
                      <a:pt x="837" y="782"/>
                    </a:lnTo>
                    <a:lnTo>
                      <a:pt x="837" y="782"/>
                    </a:lnTo>
                    <a:lnTo>
                      <a:pt x="840" y="784"/>
                    </a:lnTo>
                    <a:lnTo>
                      <a:pt x="842" y="785"/>
                    </a:lnTo>
                    <a:lnTo>
                      <a:pt x="844" y="787"/>
                    </a:lnTo>
                    <a:lnTo>
                      <a:pt x="844" y="787"/>
                    </a:lnTo>
                    <a:lnTo>
                      <a:pt x="844" y="788"/>
                    </a:lnTo>
                    <a:lnTo>
                      <a:pt x="846" y="789"/>
                    </a:lnTo>
                    <a:lnTo>
                      <a:pt x="847" y="789"/>
                    </a:lnTo>
                    <a:lnTo>
                      <a:pt x="848" y="790"/>
                    </a:lnTo>
                    <a:lnTo>
                      <a:pt x="850" y="792"/>
                    </a:lnTo>
                    <a:lnTo>
                      <a:pt x="851" y="792"/>
                    </a:lnTo>
                    <a:lnTo>
                      <a:pt x="852" y="793"/>
                    </a:lnTo>
                    <a:lnTo>
                      <a:pt x="853" y="793"/>
                    </a:lnTo>
                    <a:lnTo>
                      <a:pt x="858" y="797"/>
                    </a:lnTo>
                    <a:lnTo>
                      <a:pt x="858" y="797"/>
                    </a:lnTo>
                    <a:lnTo>
                      <a:pt x="858" y="797"/>
                    </a:lnTo>
                    <a:lnTo>
                      <a:pt x="859" y="797"/>
                    </a:lnTo>
                    <a:lnTo>
                      <a:pt x="859" y="798"/>
                    </a:lnTo>
                    <a:lnTo>
                      <a:pt x="860" y="798"/>
                    </a:lnTo>
                    <a:lnTo>
                      <a:pt x="861" y="799"/>
                    </a:lnTo>
                    <a:lnTo>
                      <a:pt x="862" y="799"/>
                    </a:lnTo>
                    <a:lnTo>
                      <a:pt x="863" y="800"/>
                    </a:lnTo>
                    <a:lnTo>
                      <a:pt x="863" y="800"/>
                    </a:lnTo>
                    <a:lnTo>
                      <a:pt x="863" y="800"/>
                    </a:lnTo>
                    <a:lnTo>
                      <a:pt x="863" y="800"/>
                    </a:lnTo>
                    <a:lnTo>
                      <a:pt x="864" y="800"/>
                    </a:lnTo>
                    <a:lnTo>
                      <a:pt x="864" y="801"/>
                    </a:lnTo>
                    <a:lnTo>
                      <a:pt x="865" y="801"/>
                    </a:lnTo>
                    <a:lnTo>
                      <a:pt x="866" y="802"/>
                    </a:lnTo>
                    <a:lnTo>
                      <a:pt x="869" y="803"/>
                    </a:lnTo>
                    <a:lnTo>
                      <a:pt x="869" y="804"/>
                    </a:lnTo>
                    <a:lnTo>
                      <a:pt x="870" y="804"/>
                    </a:lnTo>
                    <a:lnTo>
                      <a:pt x="870" y="804"/>
                    </a:lnTo>
                    <a:lnTo>
                      <a:pt x="871" y="805"/>
                    </a:lnTo>
                    <a:lnTo>
                      <a:pt x="872" y="805"/>
                    </a:lnTo>
                    <a:lnTo>
                      <a:pt x="872" y="805"/>
                    </a:lnTo>
                    <a:lnTo>
                      <a:pt x="873" y="806"/>
                    </a:lnTo>
                    <a:lnTo>
                      <a:pt x="874" y="806"/>
                    </a:lnTo>
                    <a:lnTo>
                      <a:pt x="874" y="806"/>
                    </a:lnTo>
                    <a:lnTo>
                      <a:pt x="878" y="808"/>
                    </a:lnTo>
                    <a:lnTo>
                      <a:pt x="879" y="808"/>
                    </a:lnTo>
                    <a:lnTo>
                      <a:pt x="880" y="809"/>
                    </a:lnTo>
                    <a:lnTo>
                      <a:pt x="883" y="810"/>
                    </a:lnTo>
                    <a:lnTo>
                      <a:pt x="884" y="810"/>
                    </a:lnTo>
                    <a:lnTo>
                      <a:pt x="884" y="810"/>
                    </a:lnTo>
                    <a:lnTo>
                      <a:pt x="885" y="811"/>
                    </a:lnTo>
                    <a:lnTo>
                      <a:pt x="886" y="811"/>
                    </a:lnTo>
                    <a:lnTo>
                      <a:pt x="888" y="812"/>
                    </a:lnTo>
                    <a:lnTo>
                      <a:pt x="888" y="812"/>
                    </a:lnTo>
                    <a:lnTo>
                      <a:pt x="890" y="813"/>
                    </a:lnTo>
                    <a:lnTo>
                      <a:pt x="890" y="813"/>
                    </a:lnTo>
                    <a:lnTo>
                      <a:pt x="890" y="813"/>
                    </a:lnTo>
                    <a:lnTo>
                      <a:pt x="890" y="813"/>
                    </a:lnTo>
                    <a:lnTo>
                      <a:pt x="891" y="813"/>
                    </a:lnTo>
                    <a:lnTo>
                      <a:pt x="892" y="813"/>
                    </a:lnTo>
                    <a:lnTo>
                      <a:pt x="893" y="814"/>
                    </a:lnTo>
                    <a:lnTo>
                      <a:pt x="894" y="814"/>
                    </a:lnTo>
                    <a:lnTo>
                      <a:pt x="894" y="814"/>
                    </a:lnTo>
                    <a:lnTo>
                      <a:pt x="895" y="815"/>
                    </a:lnTo>
                    <a:lnTo>
                      <a:pt x="895" y="815"/>
                    </a:lnTo>
                    <a:lnTo>
                      <a:pt x="898" y="816"/>
                    </a:lnTo>
                    <a:lnTo>
                      <a:pt x="898" y="816"/>
                    </a:lnTo>
                    <a:lnTo>
                      <a:pt x="900" y="816"/>
                    </a:lnTo>
                    <a:lnTo>
                      <a:pt x="901" y="817"/>
                    </a:lnTo>
                    <a:lnTo>
                      <a:pt x="904" y="817"/>
                    </a:lnTo>
                    <a:lnTo>
                      <a:pt x="905" y="818"/>
                    </a:lnTo>
                    <a:lnTo>
                      <a:pt x="905" y="818"/>
                    </a:lnTo>
                    <a:lnTo>
                      <a:pt x="906" y="818"/>
                    </a:lnTo>
                    <a:lnTo>
                      <a:pt x="907" y="818"/>
                    </a:lnTo>
                    <a:lnTo>
                      <a:pt x="907" y="818"/>
                    </a:lnTo>
                    <a:lnTo>
                      <a:pt x="912" y="820"/>
                    </a:lnTo>
                    <a:lnTo>
                      <a:pt x="915" y="821"/>
                    </a:lnTo>
                    <a:lnTo>
                      <a:pt x="916" y="821"/>
                    </a:lnTo>
                    <a:lnTo>
                      <a:pt x="918" y="821"/>
                    </a:lnTo>
                    <a:lnTo>
                      <a:pt x="918" y="821"/>
                    </a:lnTo>
                    <a:lnTo>
                      <a:pt x="918" y="821"/>
                    </a:lnTo>
                    <a:lnTo>
                      <a:pt x="918" y="821"/>
                    </a:lnTo>
                    <a:lnTo>
                      <a:pt x="921" y="822"/>
                    </a:lnTo>
                    <a:lnTo>
                      <a:pt x="921" y="822"/>
                    </a:lnTo>
                    <a:lnTo>
                      <a:pt x="921" y="822"/>
                    </a:lnTo>
                    <a:lnTo>
                      <a:pt x="922" y="822"/>
                    </a:lnTo>
                    <a:lnTo>
                      <a:pt x="923" y="822"/>
                    </a:lnTo>
                    <a:lnTo>
                      <a:pt x="925" y="823"/>
                    </a:lnTo>
                    <a:lnTo>
                      <a:pt x="925" y="823"/>
                    </a:lnTo>
                    <a:lnTo>
                      <a:pt x="932" y="824"/>
                    </a:lnTo>
                    <a:lnTo>
                      <a:pt x="933" y="824"/>
                    </a:lnTo>
                    <a:lnTo>
                      <a:pt x="933" y="824"/>
                    </a:lnTo>
                    <a:lnTo>
                      <a:pt x="935" y="825"/>
                    </a:lnTo>
                    <a:lnTo>
                      <a:pt x="937" y="825"/>
                    </a:lnTo>
                    <a:lnTo>
                      <a:pt x="938" y="825"/>
                    </a:lnTo>
                    <a:lnTo>
                      <a:pt x="946" y="826"/>
                    </a:lnTo>
                    <a:lnTo>
                      <a:pt x="955" y="827"/>
                    </a:lnTo>
                    <a:lnTo>
                      <a:pt x="956" y="827"/>
                    </a:lnTo>
                    <a:lnTo>
                      <a:pt x="956" y="828"/>
                    </a:lnTo>
                    <a:lnTo>
                      <a:pt x="956" y="828"/>
                    </a:lnTo>
                    <a:lnTo>
                      <a:pt x="960" y="828"/>
                    </a:lnTo>
                    <a:lnTo>
                      <a:pt x="961" y="828"/>
                    </a:lnTo>
                    <a:lnTo>
                      <a:pt x="963" y="828"/>
                    </a:lnTo>
                    <a:lnTo>
                      <a:pt x="965" y="828"/>
                    </a:lnTo>
                    <a:lnTo>
                      <a:pt x="966" y="829"/>
                    </a:lnTo>
                    <a:lnTo>
                      <a:pt x="966" y="829"/>
                    </a:lnTo>
                    <a:lnTo>
                      <a:pt x="967" y="829"/>
                    </a:lnTo>
                    <a:lnTo>
                      <a:pt x="968" y="829"/>
                    </a:lnTo>
                    <a:lnTo>
                      <a:pt x="969" y="829"/>
                    </a:lnTo>
                    <a:lnTo>
                      <a:pt x="970" y="829"/>
                    </a:lnTo>
                    <a:lnTo>
                      <a:pt x="972" y="829"/>
                    </a:lnTo>
                    <a:lnTo>
                      <a:pt x="973" y="829"/>
                    </a:lnTo>
                    <a:lnTo>
                      <a:pt x="979" y="830"/>
                    </a:lnTo>
                    <a:lnTo>
                      <a:pt x="980" y="830"/>
                    </a:lnTo>
                    <a:lnTo>
                      <a:pt x="981" y="830"/>
                    </a:lnTo>
                    <a:lnTo>
                      <a:pt x="982" y="830"/>
                    </a:lnTo>
                    <a:lnTo>
                      <a:pt x="985" y="830"/>
                    </a:lnTo>
                    <a:lnTo>
                      <a:pt x="989" y="830"/>
                    </a:lnTo>
                    <a:lnTo>
                      <a:pt x="990" y="830"/>
                    </a:lnTo>
                    <a:lnTo>
                      <a:pt x="991" y="830"/>
                    </a:lnTo>
                    <a:lnTo>
                      <a:pt x="995" y="831"/>
                    </a:lnTo>
                    <a:lnTo>
                      <a:pt x="997" y="831"/>
                    </a:lnTo>
                    <a:lnTo>
                      <a:pt x="999" y="831"/>
                    </a:lnTo>
                    <a:lnTo>
                      <a:pt x="1002" y="831"/>
                    </a:lnTo>
                    <a:lnTo>
                      <a:pt x="1004" y="831"/>
                    </a:lnTo>
                    <a:lnTo>
                      <a:pt x="1005" y="831"/>
                    </a:lnTo>
                    <a:lnTo>
                      <a:pt x="1005" y="831"/>
                    </a:lnTo>
                    <a:lnTo>
                      <a:pt x="1009" y="831"/>
                    </a:lnTo>
                    <a:lnTo>
                      <a:pt x="1011" y="831"/>
                    </a:lnTo>
                    <a:lnTo>
                      <a:pt x="1011" y="831"/>
                    </a:lnTo>
                    <a:lnTo>
                      <a:pt x="1011" y="831"/>
                    </a:lnTo>
                    <a:lnTo>
                      <a:pt x="1013" y="831"/>
                    </a:lnTo>
                    <a:lnTo>
                      <a:pt x="1013" y="831"/>
                    </a:lnTo>
                    <a:lnTo>
                      <a:pt x="1014" y="831"/>
                    </a:lnTo>
                    <a:lnTo>
                      <a:pt x="1018" y="831"/>
                    </a:lnTo>
                    <a:lnTo>
                      <a:pt x="1018" y="831"/>
                    </a:lnTo>
                    <a:lnTo>
                      <a:pt x="1020" y="831"/>
                    </a:lnTo>
                    <a:lnTo>
                      <a:pt x="1021" y="831"/>
                    </a:lnTo>
                    <a:lnTo>
                      <a:pt x="1022" y="832"/>
                    </a:lnTo>
                    <a:lnTo>
                      <a:pt x="1023" y="832"/>
                    </a:lnTo>
                    <a:lnTo>
                      <a:pt x="1025" y="832"/>
                    </a:lnTo>
                    <a:lnTo>
                      <a:pt x="1026" y="832"/>
                    </a:lnTo>
                    <a:lnTo>
                      <a:pt x="1027" y="832"/>
                    </a:lnTo>
                    <a:lnTo>
                      <a:pt x="1027" y="832"/>
                    </a:lnTo>
                    <a:lnTo>
                      <a:pt x="1028" y="832"/>
                    </a:lnTo>
                    <a:lnTo>
                      <a:pt x="1029" y="832"/>
                    </a:lnTo>
                    <a:lnTo>
                      <a:pt x="1030" y="832"/>
                    </a:lnTo>
                    <a:lnTo>
                      <a:pt x="1031" y="832"/>
                    </a:lnTo>
                    <a:lnTo>
                      <a:pt x="1031" y="832"/>
                    </a:lnTo>
                    <a:lnTo>
                      <a:pt x="1031" y="832"/>
                    </a:lnTo>
                    <a:lnTo>
                      <a:pt x="1032" y="832"/>
                    </a:lnTo>
                    <a:lnTo>
                      <a:pt x="1036" y="832"/>
                    </a:lnTo>
                    <a:lnTo>
                      <a:pt x="1038" y="832"/>
                    </a:lnTo>
                    <a:lnTo>
                      <a:pt x="1040" y="832"/>
                    </a:lnTo>
                    <a:lnTo>
                      <a:pt x="1041" y="832"/>
                    </a:lnTo>
                    <a:lnTo>
                      <a:pt x="1041" y="832"/>
                    </a:lnTo>
                    <a:lnTo>
                      <a:pt x="1043" y="832"/>
                    </a:lnTo>
                    <a:lnTo>
                      <a:pt x="1043" y="832"/>
                    </a:lnTo>
                    <a:lnTo>
                      <a:pt x="1046" y="832"/>
                    </a:lnTo>
                    <a:lnTo>
                      <a:pt x="1047" y="832"/>
                    </a:lnTo>
                    <a:lnTo>
                      <a:pt x="1049" y="832"/>
                    </a:lnTo>
                    <a:lnTo>
                      <a:pt x="1049" y="832"/>
                    </a:lnTo>
                    <a:lnTo>
                      <a:pt x="1050" y="832"/>
                    </a:lnTo>
                    <a:lnTo>
                      <a:pt x="1050" y="832"/>
                    </a:lnTo>
                    <a:lnTo>
                      <a:pt x="1050" y="832"/>
                    </a:lnTo>
                    <a:lnTo>
                      <a:pt x="1052" y="832"/>
                    </a:lnTo>
                    <a:lnTo>
                      <a:pt x="1053" y="832"/>
                    </a:lnTo>
                    <a:lnTo>
                      <a:pt x="1053" y="832"/>
                    </a:lnTo>
                    <a:lnTo>
                      <a:pt x="1055" y="832"/>
                    </a:lnTo>
                    <a:lnTo>
                      <a:pt x="1060" y="832"/>
                    </a:lnTo>
                    <a:lnTo>
                      <a:pt x="1060" y="832"/>
                    </a:lnTo>
                    <a:lnTo>
                      <a:pt x="1062" y="832"/>
                    </a:lnTo>
                    <a:lnTo>
                      <a:pt x="1063" y="832"/>
                    </a:lnTo>
                    <a:lnTo>
                      <a:pt x="1063" y="832"/>
                    </a:lnTo>
                    <a:lnTo>
                      <a:pt x="1066" y="832"/>
                    </a:lnTo>
                    <a:lnTo>
                      <a:pt x="1068" y="832"/>
                    </a:lnTo>
                    <a:lnTo>
                      <a:pt x="1070" y="832"/>
                    </a:lnTo>
                    <a:lnTo>
                      <a:pt x="1071" y="832"/>
                    </a:lnTo>
                    <a:lnTo>
                      <a:pt x="1071" y="832"/>
                    </a:lnTo>
                    <a:lnTo>
                      <a:pt x="1072" y="832"/>
                    </a:lnTo>
                    <a:lnTo>
                      <a:pt x="1073" y="832"/>
                    </a:lnTo>
                    <a:lnTo>
                      <a:pt x="1074" y="832"/>
                    </a:lnTo>
                    <a:lnTo>
                      <a:pt x="1074" y="832"/>
                    </a:lnTo>
                    <a:lnTo>
                      <a:pt x="1074" y="832"/>
                    </a:lnTo>
                    <a:lnTo>
                      <a:pt x="1075" y="832"/>
                    </a:lnTo>
                    <a:lnTo>
                      <a:pt x="1076" y="832"/>
                    </a:lnTo>
                    <a:lnTo>
                      <a:pt x="1078" y="832"/>
                    </a:lnTo>
                    <a:lnTo>
                      <a:pt x="1081" y="832"/>
                    </a:lnTo>
                    <a:lnTo>
                      <a:pt x="1087" y="832"/>
                    </a:lnTo>
                    <a:lnTo>
                      <a:pt x="1088" y="832"/>
                    </a:lnTo>
                    <a:lnTo>
                      <a:pt x="1089" y="832"/>
                    </a:lnTo>
                    <a:lnTo>
                      <a:pt x="1090" y="832"/>
                    </a:lnTo>
                    <a:lnTo>
                      <a:pt x="1091" y="832"/>
                    </a:lnTo>
                    <a:lnTo>
                      <a:pt x="1093" y="832"/>
                    </a:lnTo>
                    <a:lnTo>
                      <a:pt x="1095" y="832"/>
                    </a:lnTo>
                    <a:lnTo>
                      <a:pt x="1096" y="832"/>
                    </a:lnTo>
                    <a:lnTo>
                      <a:pt x="1096" y="832"/>
                    </a:lnTo>
                    <a:lnTo>
                      <a:pt x="1098" y="832"/>
                    </a:lnTo>
                    <a:lnTo>
                      <a:pt x="1103" y="832"/>
                    </a:lnTo>
                    <a:lnTo>
                      <a:pt x="1104" y="832"/>
                    </a:lnTo>
                    <a:lnTo>
                      <a:pt x="1106" y="832"/>
                    </a:lnTo>
                    <a:lnTo>
                      <a:pt x="1110" y="832"/>
                    </a:lnTo>
                    <a:lnTo>
                      <a:pt x="1112" y="832"/>
                    </a:lnTo>
                    <a:lnTo>
                      <a:pt x="1117" y="832"/>
                    </a:lnTo>
                    <a:lnTo>
                      <a:pt x="1121" y="833"/>
                    </a:lnTo>
                    <a:lnTo>
                      <a:pt x="1121" y="833"/>
                    </a:lnTo>
                    <a:lnTo>
                      <a:pt x="1125" y="833"/>
                    </a:lnTo>
                    <a:lnTo>
                      <a:pt x="1125" y="833"/>
                    </a:lnTo>
                    <a:lnTo>
                      <a:pt x="1132" y="833"/>
                    </a:lnTo>
                    <a:lnTo>
                      <a:pt x="1132" y="833"/>
                    </a:lnTo>
                    <a:lnTo>
                      <a:pt x="1133" y="833"/>
                    </a:lnTo>
                    <a:lnTo>
                      <a:pt x="1133" y="833"/>
                    </a:lnTo>
                    <a:lnTo>
                      <a:pt x="1134" y="833"/>
                    </a:lnTo>
                    <a:lnTo>
                      <a:pt x="1134" y="833"/>
                    </a:lnTo>
                    <a:lnTo>
                      <a:pt x="1134" y="833"/>
                    </a:lnTo>
                    <a:lnTo>
                      <a:pt x="1137" y="833"/>
                    </a:lnTo>
                    <a:lnTo>
                      <a:pt x="1137" y="833"/>
                    </a:lnTo>
                    <a:lnTo>
                      <a:pt x="1139" y="833"/>
                    </a:lnTo>
                    <a:lnTo>
                      <a:pt x="1139" y="833"/>
                    </a:lnTo>
                    <a:lnTo>
                      <a:pt x="1141" y="833"/>
                    </a:lnTo>
                    <a:lnTo>
                      <a:pt x="1142" y="833"/>
                    </a:lnTo>
                    <a:lnTo>
                      <a:pt x="1150" y="833"/>
                    </a:lnTo>
                    <a:lnTo>
                      <a:pt x="1151" y="833"/>
                    </a:lnTo>
                    <a:lnTo>
                      <a:pt x="1154" y="833"/>
                    </a:lnTo>
                    <a:lnTo>
                      <a:pt x="1154" y="833"/>
                    </a:lnTo>
                    <a:lnTo>
                      <a:pt x="1157" y="833"/>
                    </a:lnTo>
                    <a:lnTo>
                      <a:pt x="1157" y="833"/>
                    </a:lnTo>
                    <a:lnTo>
                      <a:pt x="1157" y="833"/>
                    </a:lnTo>
                    <a:lnTo>
                      <a:pt x="1159" y="833"/>
                    </a:lnTo>
                    <a:lnTo>
                      <a:pt x="1160" y="833"/>
                    </a:lnTo>
                    <a:lnTo>
                      <a:pt x="1162" y="833"/>
                    </a:lnTo>
                    <a:lnTo>
                      <a:pt x="1167" y="833"/>
                    </a:lnTo>
                    <a:lnTo>
                      <a:pt x="1170" y="833"/>
                    </a:lnTo>
                    <a:lnTo>
                      <a:pt x="1171" y="833"/>
                    </a:lnTo>
                    <a:lnTo>
                      <a:pt x="1172" y="833"/>
                    </a:lnTo>
                    <a:lnTo>
                      <a:pt x="1176" y="833"/>
                    </a:lnTo>
                    <a:lnTo>
                      <a:pt x="1177" y="833"/>
                    </a:lnTo>
                    <a:lnTo>
                      <a:pt x="1178" y="833"/>
                    </a:lnTo>
                    <a:lnTo>
                      <a:pt x="1178" y="833"/>
                    </a:lnTo>
                    <a:lnTo>
                      <a:pt x="1178" y="833"/>
                    </a:lnTo>
                    <a:lnTo>
                      <a:pt x="1179" y="833"/>
                    </a:lnTo>
                    <a:lnTo>
                      <a:pt x="1180" y="833"/>
                    </a:lnTo>
                    <a:lnTo>
                      <a:pt x="1180" y="833"/>
                    </a:lnTo>
                    <a:lnTo>
                      <a:pt x="1180" y="833"/>
                    </a:lnTo>
                    <a:lnTo>
                      <a:pt x="1181" y="833"/>
                    </a:lnTo>
                    <a:lnTo>
                      <a:pt x="1183" y="833"/>
                    </a:lnTo>
                    <a:lnTo>
                      <a:pt x="1184" y="833"/>
                    </a:lnTo>
                    <a:lnTo>
                      <a:pt x="1184" y="833"/>
                    </a:lnTo>
                    <a:lnTo>
                      <a:pt x="1189" y="833"/>
                    </a:lnTo>
                    <a:lnTo>
                      <a:pt x="1189" y="833"/>
                    </a:lnTo>
                    <a:lnTo>
                      <a:pt x="1189" y="833"/>
                    </a:lnTo>
                    <a:lnTo>
                      <a:pt x="1192" y="833"/>
                    </a:lnTo>
                    <a:lnTo>
                      <a:pt x="1193" y="833"/>
                    </a:lnTo>
                    <a:lnTo>
                      <a:pt x="1196" y="833"/>
                    </a:lnTo>
                    <a:lnTo>
                      <a:pt x="1197" y="833"/>
                    </a:lnTo>
                    <a:lnTo>
                      <a:pt x="1199" y="833"/>
                    </a:lnTo>
                    <a:lnTo>
                      <a:pt x="1199" y="833"/>
                    </a:lnTo>
                    <a:lnTo>
                      <a:pt x="1199" y="833"/>
                    </a:lnTo>
                    <a:lnTo>
                      <a:pt x="1203" y="833"/>
                    </a:lnTo>
                    <a:lnTo>
                      <a:pt x="1203" y="833"/>
                    </a:lnTo>
                    <a:lnTo>
                      <a:pt x="1203" y="833"/>
                    </a:lnTo>
                    <a:lnTo>
                      <a:pt x="1204" y="833"/>
                    </a:lnTo>
                    <a:lnTo>
                      <a:pt x="1205" y="833"/>
                    </a:lnTo>
                    <a:lnTo>
                      <a:pt x="1206" y="833"/>
                    </a:lnTo>
                    <a:lnTo>
                      <a:pt x="1208" y="833"/>
                    </a:lnTo>
                    <a:lnTo>
                      <a:pt x="1208" y="833"/>
                    </a:lnTo>
                    <a:lnTo>
                      <a:pt x="1209" y="833"/>
                    </a:lnTo>
                    <a:lnTo>
                      <a:pt x="1210" y="833"/>
                    </a:lnTo>
                    <a:lnTo>
                      <a:pt x="1213" y="833"/>
                    </a:lnTo>
                    <a:lnTo>
                      <a:pt x="1213" y="833"/>
                    </a:lnTo>
                    <a:lnTo>
                      <a:pt x="1219" y="833"/>
                    </a:lnTo>
                    <a:lnTo>
                      <a:pt x="1220" y="833"/>
                    </a:lnTo>
                    <a:lnTo>
                      <a:pt x="1220" y="833"/>
                    </a:lnTo>
                    <a:lnTo>
                      <a:pt x="1221" y="833"/>
                    </a:lnTo>
                    <a:lnTo>
                      <a:pt x="1221" y="833"/>
                    </a:lnTo>
                    <a:lnTo>
                      <a:pt x="1222" y="833"/>
                    </a:lnTo>
                    <a:lnTo>
                      <a:pt x="1223" y="833"/>
                    </a:lnTo>
                    <a:lnTo>
                      <a:pt x="1224" y="833"/>
                    </a:lnTo>
                    <a:lnTo>
                      <a:pt x="1224" y="833"/>
                    </a:lnTo>
                    <a:lnTo>
                      <a:pt x="1227" y="833"/>
                    </a:lnTo>
                    <a:lnTo>
                      <a:pt x="1228" y="833"/>
                    </a:lnTo>
                    <a:lnTo>
                      <a:pt x="1229" y="833"/>
                    </a:lnTo>
                    <a:lnTo>
                      <a:pt x="1229" y="833"/>
                    </a:lnTo>
                    <a:lnTo>
                      <a:pt x="1231" y="833"/>
                    </a:lnTo>
                    <a:lnTo>
                      <a:pt x="1233" y="833"/>
                    </a:lnTo>
                    <a:lnTo>
                      <a:pt x="1235" y="833"/>
                    </a:lnTo>
                    <a:lnTo>
                      <a:pt x="1237" y="833"/>
                    </a:lnTo>
                    <a:lnTo>
                      <a:pt x="1239" y="833"/>
                    </a:lnTo>
                    <a:lnTo>
                      <a:pt x="1245" y="833"/>
                    </a:lnTo>
                    <a:lnTo>
                      <a:pt x="1248" y="833"/>
                    </a:lnTo>
                    <a:lnTo>
                      <a:pt x="1252" y="833"/>
                    </a:lnTo>
                    <a:lnTo>
                      <a:pt x="1254" y="833"/>
                    </a:lnTo>
                    <a:lnTo>
                      <a:pt x="1255" y="833"/>
                    </a:lnTo>
                    <a:lnTo>
                      <a:pt x="1258" y="833"/>
                    </a:lnTo>
                    <a:lnTo>
                      <a:pt x="1258" y="833"/>
                    </a:lnTo>
                    <a:lnTo>
                      <a:pt x="1258" y="833"/>
                    </a:lnTo>
                    <a:lnTo>
                      <a:pt x="1259" y="833"/>
                    </a:lnTo>
                    <a:lnTo>
                      <a:pt x="1259" y="833"/>
                    </a:lnTo>
                    <a:lnTo>
                      <a:pt x="1268" y="833"/>
                    </a:lnTo>
                    <a:lnTo>
                      <a:pt x="1270" y="833"/>
                    </a:lnTo>
                    <a:lnTo>
                      <a:pt x="1270" y="833"/>
                    </a:lnTo>
                    <a:lnTo>
                      <a:pt x="1271" y="833"/>
                    </a:lnTo>
                    <a:lnTo>
                      <a:pt x="1272" y="833"/>
                    </a:lnTo>
                    <a:lnTo>
                      <a:pt x="1276" y="833"/>
                    </a:lnTo>
                    <a:lnTo>
                      <a:pt x="1277" y="833"/>
                    </a:lnTo>
                    <a:lnTo>
                      <a:pt x="1277" y="833"/>
                    </a:lnTo>
                    <a:lnTo>
                      <a:pt x="1277" y="833"/>
                    </a:lnTo>
                    <a:lnTo>
                      <a:pt x="1279" y="833"/>
                    </a:lnTo>
                    <a:lnTo>
                      <a:pt x="1279" y="833"/>
                    </a:lnTo>
                    <a:lnTo>
                      <a:pt x="1280" y="833"/>
                    </a:lnTo>
                    <a:lnTo>
                      <a:pt x="1281" y="833"/>
                    </a:lnTo>
                    <a:lnTo>
                      <a:pt x="1281" y="833"/>
                    </a:lnTo>
                    <a:lnTo>
                      <a:pt x="1282" y="833"/>
                    </a:lnTo>
                    <a:lnTo>
                      <a:pt x="1282" y="833"/>
                    </a:lnTo>
                    <a:lnTo>
                      <a:pt x="1283" y="833"/>
                    </a:lnTo>
                    <a:lnTo>
                      <a:pt x="1283" y="833"/>
                    </a:lnTo>
                    <a:lnTo>
                      <a:pt x="1285" y="833"/>
                    </a:lnTo>
                    <a:lnTo>
                      <a:pt x="1289" y="833"/>
                    </a:lnTo>
                    <a:lnTo>
                      <a:pt x="1291" y="833"/>
                    </a:lnTo>
                    <a:lnTo>
                      <a:pt x="1294" y="833"/>
                    </a:lnTo>
                    <a:lnTo>
                      <a:pt x="1294" y="833"/>
                    </a:lnTo>
                    <a:lnTo>
                      <a:pt x="1295" y="833"/>
                    </a:lnTo>
                    <a:lnTo>
                      <a:pt x="1297" y="833"/>
                    </a:lnTo>
                    <a:lnTo>
                      <a:pt x="1299" y="833"/>
                    </a:lnTo>
                    <a:lnTo>
                      <a:pt x="1300" y="833"/>
                    </a:lnTo>
                    <a:lnTo>
                      <a:pt x="1302" y="833"/>
                    </a:lnTo>
                    <a:lnTo>
                      <a:pt x="1303" y="833"/>
                    </a:lnTo>
                    <a:lnTo>
                      <a:pt x="1305" y="833"/>
                    </a:lnTo>
                    <a:lnTo>
                      <a:pt x="1305" y="833"/>
                    </a:lnTo>
                    <a:lnTo>
                      <a:pt x="1307" y="833"/>
                    </a:lnTo>
                    <a:lnTo>
                      <a:pt x="1308" y="833"/>
                    </a:lnTo>
                    <a:lnTo>
                      <a:pt x="1309" y="833"/>
                    </a:lnTo>
                    <a:lnTo>
                      <a:pt x="1309" y="833"/>
                    </a:lnTo>
                    <a:lnTo>
                      <a:pt x="1309" y="833"/>
                    </a:lnTo>
                    <a:lnTo>
                      <a:pt x="1314" y="833"/>
                    </a:lnTo>
                    <a:lnTo>
                      <a:pt x="1316" y="833"/>
                    </a:lnTo>
                    <a:lnTo>
                      <a:pt x="1317" y="833"/>
                    </a:lnTo>
                    <a:lnTo>
                      <a:pt x="1318" y="833"/>
                    </a:lnTo>
                    <a:lnTo>
                      <a:pt x="1320" y="833"/>
                    </a:lnTo>
                    <a:lnTo>
                      <a:pt x="1321" y="833"/>
                    </a:lnTo>
                    <a:lnTo>
                      <a:pt x="1324" y="833"/>
                    </a:lnTo>
                    <a:lnTo>
                      <a:pt x="1326" y="833"/>
                    </a:lnTo>
                    <a:lnTo>
                      <a:pt x="1326" y="833"/>
                    </a:lnTo>
                    <a:lnTo>
                      <a:pt x="1328" y="833"/>
                    </a:lnTo>
                    <a:lnTo>
                      <a:pt x="1329" y="833"/>
                    </a:lnTo>
                    <a:lnTo>
                      <a:pt x="1330" y="833"/>
                    </a:lnTo>
                    <a:lnTo>
                      <a:pt x="1331" y="833"/>
                    </a:lnTo>
                    <a:lnTo>
                      <a:pt x="1335" y="833"/>
                    </a:lnTo>
                    <a:lnTo>
                      <a:pt x="1336" y="833"/>
                    </a:lnTo>
                    <a:lnTo>
                      <a:pt x="1337" y="833"/>
                    </a:lnTo>
                    <a:lnTo>
                      <a:pt x="1337" y="833"/>
                    </a:lnTo>
                    <a:lnTo>
                      <a:pt x="1337" y="833"/>
                    </a:lnTo>
                    <a:lnTo>
                      <a:pt x="1337" y="833"/>
                    </a:lnTo>
                    <a:lnTo>
                      <a:pt x="1337" y="833"/>
                    </a:lnTo>
                    <a:lnTo>
                      <a:pt x="1341" y="833"/>
                    </a:lnTo>
                    <a:lnTo>
                      <a:pt x="1344" y="833"/>
                    </a:lnTo>
                    <a:lnTo>
                      <a:pt x="1345" y="833"/>
                    </a:lnTo>
                    <a:lnTo>
                      <a:pt x="1345" y="833"/>
                    </a:lnTo>
                    <a:lnTo>
                      <a:pt x="1346" y="833"/>
                    </a:lnTo>
                    <a:lnTo>
                      <a:pt x="1346" y="833"/>
                    </a:lnTo>
                    <a:lnTo>
                      <a:pt x="1346" y="833"/>
                    </a:lnTo>
                    <a:lnTo>
                      <a:pt x="1346" y="833"/>
                    </a:lnTo>
                    <a:lnTo>
                      <a:pt x="1351" y="833"/>
                    </a:lnTo>
                    <a:lnTo>
                      <a:pt x="1352" y="833"/>
                    </a:lnTo>
                    <a:lnTo>
                      <a:pt x="1352" y="833"/>
                    </a:lnTo>
                    <a:lnTo>
                      <a:pt x="1353" y="833"/>
                    </a:lnTo>
                    <a:lnTo>
                      <a:pt x="1356" y="833"/>
                    </a:lnTo>
                    <a:lnTo>
                      <a:pt x="1356" y="833"/>
                    </a:lnTo>
                    <a:lnTo>
                      <a:pt x="1359" y="833"/>
                    </a:lnTo>
                    <a:lnTo>
                      <a:pt x="1359" y="833"/>
                    </a:lnTo>
                    <a:lnTo>
                      <a:pt x="1360" y="833"/>
                    </a:lnTo>
                    <a:lnTo>
                      <a:pt x="1362" y="833"/>
                    </a:lnTo>
                    <a:lnTo>
                      <a:pt x="1365" y="833"/>
                    </a:lnTo>
                    <a:lnTo>
                      <a:pt x="1365" y="833"/>
                    </a:lnTo>
                    <a:lnTo>
                      <a:pt x="1366" y="833"/>
                    </a:lnTo>
                    <a:lnTo>
                      <a:pt x="1366" y="833"/>
                    </a:lnTo>
                    <a:lnTo>
                      <a:pt x="1367" y="833"/>
                    </a:lnTo>
                    <a:lnTo>
                      <a:pt x="1370" y="833"/>
                    </a:lnTo>
                    <a:lnTo>
                      <a:pt x="1371" y="833"/>
                    </a:lnTo>
                    <a:lnTo>
                      <a:pt x="1372" y="833"/>
                    </a:lnTo>
                    <a:lnTo>
                      <a:pt x="1374" y="833"/>
                    </a:lnTo>
                    <a:lnTo>
                      <a:pt x="1374" y="833"/>
                    </a:lnTo>
                    <a:lnTo>
                      <a:pt x="1381" y="833"/>
                    </a:lnTo>
                    <a:lnTo>
                      <a:pt x="1382" y="833"/>
                    </a:lnTo>
                    <a:lnTo>
                      <a:pt x="1383" y="833"/>
                    </a:lnTo>
                    <a:lnTo>
                      <a:pt x="1384" y="833"/>
                    </a:lnTo>
                    <a:lnTo>
                      <a:pt x="1388" y="833"/>
                    </a:lnTo>
                    <a:lnTo>
                      <a:pt x="1388" y="833"/>
                    </a:lnTo>
                    <a:lnTo>
                      <a:pt x="1389" y="833"/>
                    </a:lnTo>
                    <a:lnTo>
                      <a:pt x="1390" y="833"/>
                    </a:lnTo>
                    <a:lnTo>
                      <a:pt x="1393" y="833"/>
                    </a:lnTo>
                    <a:lnTo>
                      <a:pt x="1393" y="833"/>
                    </a:lnTo>
                    <a:lnTo>
                      <a:pt x="1394" y="833"/>
                    </a:lnTo>
                    <a:lnTo>
                      <a:pt x="1394" y="833"/>
                    </a:lnTo>
                    <a:lnTo>
                      <a:pt x="1395" y="833"/>
                    </a:lnTo>
                    <a:lnTo>
                      <a:pt x="1395" y="833"/>
                    </a:lnTo>
                    <a:lnTo>
                      <a:pt x="1396" y="833"/>
                    </a:lnTo>
                    <a:lnTo>
                      <a:pt x="1396" y="833"/>
                    </a:lnTo>
                    <a:lnTo>
                      <a:pt x="1396" y="833"/>
                    </a:lnTo>
                    <a:lnTo>
                      <a:pt x="1397" y="833"/>
                    </a:lnTo>
                    <a:lnTo>
                      <a:pt x="1397" y="833"/>
                    </a:lnTo>
                    <a:lnTo>
                      <a:pt x="1397" y="833"/>
                    </a:lnTo>
                    <a:lnTo>
                      <a:pt x="1398" y="833"/>
                    </a:lnTo>
                    <a:lnTo>
                      <a:pt x="1399" y="833"/>
                    </a:lnTo>
                    <a:lnTo>
                      <a:pt x="1401" y="833"/>
                    </a:lnTo>
                    <a:lnTo>
                      <a:pt x="1401" y="833"/>
                    </a:lnTo>
                    <a:lnTo>
                      <a:pt x="1402" y="833"/>
                    </a:lnTo>
                    <a:lnTo>
                      <a:pt x="1404" y="833"/>
                    </a:lnTo>
                    <a:lnTo>
                      <a:pt x="1404" y="833"/>
                    </a:lnTo>
                    <a:lnTo>
                      <a:pt x="1404" y="833"/>
                    </a:lnTo>
                    <a:lnTo>
                      <a:pt x="1408" y="833"/>
                    </a:lnTo>
                    <a:lnTo>
                      <a:pt x="1408" y="833"/>
                    </a:lnTo>
                    <a:lnTo>
                      <a:pt x="1409" y="833"/>
                    </a:lnTo>
                    <a:lnTo>
                      <a:pt x="1409" y="833"/>
                    </a:lnTo>
                    <a:lnTo>
                      <a:pt x="1411" y="833"/>
                    </a:lnTo>
                    <a:lnTo>
                      <a:pt x="1413" y="833"/>
                    </a:lnTo>
                    <a:lnTo>
                      <a:pt x="1416" y="833"/>
                    </a:lnTo>
                    <a:lnTo>
                      <a:pt x="1418" y="833"/>
                    </a:lnTo>
                    <a:lnTo>
                      <a:pt x="1418" y="833"/>
                    </a:lnTo>
                    <a:lnTo>
                      <a:pt x="1420" y="833"/>
                    </a:lnTo>
                    <a:lnTo>
                      <a:pt x="1421" y="833"/>
                    </a:lnTo>
                    <a:lnTo>
                      <a:pt x="1422" y="833"/>
                    </a:lnTo>
                    <a:lnTo>
                      <a:pt x="1422" y="833"/>
                    </a:lnTo>
                    <a:lnTo>
                      <a:pt x="1422" y="833"/>
                    </a:lnTo>
                    <a:lnTo>
                      <a:pt x="1423" y="833"/>
                    </a:lnTo>
                    <a:lnTo>
                      <a:pt x="1424" y="833"/>
                    </a:lnTo>
                    <a:lnTo>
                      <a:pt x="1424" y="833"/>
                    </a:lnTo>
                    <a:lnTo>
                      <a:pt x="1425" y="833"/>
                    </a:lnTo>
                    <a:lnTo>
                      <a:pt x="1426" y="833"/>
                    </a:lnTo>
                    <a:lnTo>
                      <a:pt x="1427" y="833"/>
                    </a:lnTo>
                    <a:lnTo>
                      <a:pt x="1428" y="833"/>
                    </a:lnTo>
                    <a:lnTo>
                      <a:pt x="1428" y="833"/>
                    </a:lnTo>
                  </a:path>
                </a:pathLst>
              </a:custGeom>
              <a:noFill/>
              <a:ln w="28575">
                <a:solidFill>
                  <a:srgbClr val="1A47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8">
                <a:extLst>
                  <a:ext uri="{FF2B5EF4-FFF2-40B4-BE49-F238E27FC236}">
                    <a16:creationId xmlns:a16="http://schemas.microsoft.com/office/drawing/2014/main" id="{4276ECA3-6B1B-BCA2-C52D-47B52A3BFD5E}"/>
                  </a:ext>
                </a:extLst>
              </p:cNvPr>
              <p:cNvSpPr>
                <a:spLocks/>
              </p:cNvSpPr>
              <p:nvPr/>
            </p:nvSpPr>
            <p:spPr bwMode="auto">
              <a:xfrm>
                <a:off x="5251450" y="1976438"/>
                <a:ext cx="3138488" cy="1830388"/>
              </a:xfrm>
              <a:custGeom>
                <a:avLst/>
                <a:gdLst>
                  <a:gd name="T0" fmla="*/ 28 w 1428"/>
                  <a:gd name="T1" fmla="*/ 833 h 833"/>
                  <a:gd name="T2" fmla="*/ 56 w 1428"/>
                  <a:gd name="T3" fmla="*/ 833 h 833"/>
                  <a:gd name="T4" fmla="*/ 84 w 1428"/>
                  <a:gd name="T5" fmla="*/ 833 h 833"/>
                  <a:gd name="T6" fmla="*/ 109 w 1428"/>
                  <a:gd name="T7" fmla="*/ 833 h 833"/>
                  <a:gd name="T8" fmla="*/ 134 w 1428"/>
                  <a:gd name="T9" fmla="*/ 833 h 833"/>
                  <a:gd name="T10" fmla="*/ 161 w 1428"/>
                  <a:gd name="T11" fmla="*/ 833 h 833"/>
                  <a:gd name="T12" fmla="*/ 191 w 1428"/>
                  <a:gd name="T13" fmla="*/ 833 h 833"/>
                  <a:gd name="T14" fmla="*/ 210 w 1428"/>
                  <a:gd name="T15" fmla="*/ 833 h 833"/>
                  <a:gd name="T16" fmla="*/ 244 w 1428"/>
                  <a:gd name="T17" fmla="*/ 833 h 833"/>
                  <a:gd name="T18" fmla="*/ 265 w 1428"/>
                  <a:gd name="T19" fmla="*/ 833 h 833"/>
                  <a:gd name="T20" fmla="*/ 297 w 1428"/>
                  <a:gd name="T21" fmla="*/ 833 h 833"/>
                  <a:gd name="T22" fmla="*/ 314 w 1428"/>
                  <a:gd name="T23" fmla="*/ 832 h 833"/>
                  <a:gd name="T24" fmla="*/ 340 w 1428"/>
                  <a:gd name="T25" fmla="*/ 832 h 833"/>
                  <a:gd name="T26" fmla="*/ 365 w 1428"/>
                  <a:gd name="T27" fmla="*/ 832 h 833"/>
                  <a:gd name="T28" fmla="*/ 380 w 1428"/>
                  <a:gd name="T29" fmla="*/ 832 h 833"/>
                  <a:gd name="T30" fmla="*/ 398 w 1428"/>
                  <a:gd name="T31" fmla="*/ 832 h 833"/>
                  <a:gd name="T32" fmla="*/ 414 w 1428"/>
                  <a:gd name="T33" fmla="*/ 831 h 833"/>
                  <a:gd name="T34" fmla="*/ 432 w 1428"/>
                  <a:gd name="T35" fmla="*/ 831 h 833"/>
                  <a:gd name="T36" fmla="*/ 454 w 1428"/>
                  <a:gd name="T37" fmla="*/ 829 h 833"/>
                  <a:gd name="T38" fmla="*/ 470 w 1428"/>
                  <a:gd name="T39" fmla="*/ 827 h 833"/>
                  <a:gd name="T40" fmla="*/ 491 w 1428"/>
                  <a:gd name="T41" fmla="*/ 825 h 833"/>
                  <a:gd name="T42" fmla="*/ 509 w 1428"/>
                  <a:gd name="T43" fmla="*/ 821 h 833"/>
                  <a:gd name="T44" fmla="*/ 534 w 1428"/>
                  <a:gd name="T45" fmla="*/ 814 h 833"/>
                  <a:gd name="T46" fmla="*/ 559 w 1428"/>
                  <a:gd name="T47" fmla="*/ 803 h 833"/>
                  <a:gd name="T48" fmla="*/ 591 w 1428"/>
                  <a:gd name="T49" fmla="*/ 780 h 833"/>
                  <a:gd name="T50" fmla="*/ 607 w 1428"/>
                  <a:gd name="T51" fmla="*/ 765 h 833"/>
                  <a:gd name="T52" fmla="*/ 622 w 1428"/>
                  <a:gd name="T53" fmla="*/ 748 h 833"/>
                  <a:gd name="T54" fmla="*/ 641 w 1428"/>
                  <a:gd name="T55" fmla="*/ 720 h 833"/>
                  <a:gd name="T56" fmla="*/ 666 w 1428"/>
                  <a:gd name="T57" fmla="*/ 676 h 833"/>
                  <a:gd name="T58" fmla="*/ 686 w 1428"/>
                  <a:gd name="T59" fmla="*/ 632 h 833"/>
                  <a:gd name="T60" fmla="*/ 720 w 1428"/>
                  <a:gd name="T61" fmla="*/ 543 h 833"/>
                  <a:gd name="T62" fmla="*/ 743 w 1428"/>
                  <a:gd name="T63" fmla="*/ 469 h 833"/>
                  <a:gd name="T64" fmla="*/ 766 w 1428"/>
                  <a:gd name="T65" fmla="*/ 391 h 833"/>
                  <a:gd name="T66" fmla="*/ 792 w 1428"/>
                  <a:gd name="T67" fmla="*/ 302 h 833"/>
                  <a:gd name="T68" fmla="*/ 813 w 1428"/>
                  <a:gd name="T69" fmla="*/ 228 h 833"/>
                  <a:gd name="T70" fmla="*/ 842 w 1428"/>
                  <a:gd name="T71" fmla="*/ 138 h 833"/>
                  <a:gd name="T72" fmla="*/ 860 w 1428"/>
                  <a:gd name="T73" fmla="*/ 89 h 833"/>
                  <a:gd name="T74" fmla="*/ 872 w 1428"/>
                  <a:gd name="T75" fmla="*/ 62 h 833"/>
                  <a:gd name="T76" fmla="*/ 890 w 1428"/>
                  <a:gd name="T77" fmla="*/ 28 h 833"/>
                  <a:gd name="T78" fmla="*/ 905 w 1428"/>
                  <a:gd name="T79" fmla="*/ 10 h 833"/>
                  <a:gd name="T80" fmla="*/ 925 w 1428"/>
                  <a:gd name="T81" fmla="*/ 0 h 833"/>
                  <a:gd name="T82" fmla="*/ 965 w 1428"/>
                  <a:gd name="T83" fmla="*/ 26 h 833"/>
                  <a:gd name="T84" fmla="*/ 991 w 1428"/>
                  <a:gd name="T85" fmla="*/ 76 h 833"/>
                  <a:gd name="T86" fmla="*/ 1018 w 1428"/>
                  <a:gd name="T87" fmla="*/ 150 h 833"/>
                  <a:gd name="T88" fmla="*/ 1036 w 1428"/>
                  <a:gd name="T89" fmla="*/ 205 h 833"/>
                  <a:gd name="T90" fmla="*/ 1053 w 1428"/>
                  <a:gd name="T91" fmla="*/ 264 h 833"/>
                  <a:gd name="T92" fmla="*/ 1074 w 1428"/>
                  <a:gd name="T93" fmla="*/ 337 h 833"/>
                  <a:gd name="T94" fmla="*/ 1104 w 1428"/>
                  <a:gd name="T95" fmla="*/ 439 h 833"/>
                  <a:gd name="T96" fmla="*/ 1137 w 1428"/>
                  <a:gd name="T97" fmla="*/ 544 h 833"/>
                  <a:gd name="T98" fmla="*/ 1167 w 1428"/>
                  <a:gd name="T99" fmla="*/ 626 h 833"/>
                  <a:gd name="T100" fmla="*/ 1184 w 1428"/>
                  <a:gd name="T101" fmla="*/ 665 h 833"/>
                  <a:gd name="T102" fmla="*/ 1206 w 1428"/>
                  <a:gd name="T103" fmla="*/ 705 h 833"/>
                  <a:gd name="T104" fmla="*/ 1227 w 1428"/>
                  <a:gd name="T105" fmla="*/ 738 h 833"/>
                  <a:gd name="T106" fmla="*/ 1258 w 1428"/>
                  <a:gd name="T107" fmla="*/ 774 h 833"/>
                  <a:gd name="T108" fmla="*/ 1281 w 1428"/>
                  <a:gd name="T109" fmla="*/ 793 h 833"/>
                  <a:gd name="T110" fmla="*/ 1305 w 1428"/>
                  <a:gd name="T111" fmla="*/ 807 h 833"/>
                  <a:gd name="T112" fmla="*/ 1328 w 1428"/>
                  <a:gd name="T113" fmla="*/ 816 h 833"/>
                  <a:gd name="T114" fmla="*/ 1346 w 1428"/>
                  <a:gd name="T115" fmla="*/ 821 h 833"/>
                  <a:gd name="T116" fmla="*/ 1366 w 1428"/>
                  <a:gd name="T117" fmla="*/ 825 h 833"/>
                  <a:gd name="T118" fmla="*/ 1393 w 1428"/>
                  <a:gd name="T119" fmla="*/ 828 h 833"/>
                  <a:gd name="T120" fmla="*/ 1404 w 1428"/>
                  <a:gd name="T121" fmla="*/ 829 h 833"/>
                  <a:gd name="T122" fmla="*/ 1422 w 1428"/>
                  <a:gd name="T123" fmla="*/ 83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8" h="833">
                    <a:moveTo>
                      <a:pt x="0" y="833"/>
                    </a:moveTo>
                    <a:lnTo>
                      <a:pt x="3" y="833"/>
                    </a:lnTo>
                    <a:lnTo>
                      <a:pt x="5" y="833"/>
                    </a:lnTo>
                    <a:lnTo>
                      <a:pt x="8" y="833"/>
                    </a:lnTo>
                    <a:lnTo>
                      <a:pt x="9" y="833"/>
                    </a:lnTo>
                    <a:lnTo>
                      <a:pt x="10" y="833"/>
                    </a:lnTo>
                    <a:lnTo>
                      <a:pt x="12" y="833"/>
                    </a:lnTo>
                    <a:lnTo>
                      <a:pt x="13" y="833"/>
                    </a:lnTo>
                    <a:lnTo>
                      <a:pt x="13" y="833"/>
                    </a:lnTo>
                    <a:lnTo>
                      <a:pt x="16" y="833"/>
                    </a:lnTo>
                    <a:lnTo>
                      <a:pt x="18" y="833"/>
                    </a:lnTo>
                    <a:lnTo>
                      <a:pt x="20" y="833"/>
                    </a:lnTo>
                    <a:lnTo>
                      <a:pt x="24" y="833"/>
                    </a:lnTo>
                    <a:lnTo>
                      <a:pt x="26" y="833"/>
                    </a:lnTo>
                    <a:lnTo>
                      <a:pt x="27" y="833"/>
                    </a:lnTo>
                    <a:lnTo>
                      <a:pt x="28" y="833"/>
                    </a:lnTo>
                    <a:lnTo>
                      <a:pt x="28" y="833"/>
                    </a:lnTo>
                    <a:lnTo>
                      <a:pt x="30" y="833"/>
                    </a:lnTo>
                    <a:lnTo>
                      <a:pt x="30" y="833"/>
                    </a:lnTo>
                    <a:lnTo>
                      <a:pt x="31" y="833"/>
                    </a:lnTo>
                    <a:lnTo>
                      <a:pt x="35" y="833"/>
                    </a:lnTo>
                    <a:lnTo>
                      <a:pt x="35" y="833"/>
                    </a:lnTo>
                    <a:lnTo>
                      <a:pt x="35" y="833"/>
                    </a:lnTo>
                    <a:lnTo>
                      <a:pt x="37" y="833"/>
                    </a:lnTo>
                    <a:lnTo>
                      <a:pt x="39" y="833"/>
                    </a:lnTo>
                    <a:lnTo>
                      <a:pt x="43" y="833"/>
                    </a:lnTo>
                    <a:lnTo>
                      <a:pt x="47" y="833"/>
                    </a:lnTo>
                    <a:lnTo>
                      <a:pt x="49" y="833"/>
                    </a:lnTo>
                    <a:lnTo>
                      <a:pt x="50" y="833"/>
                    </a:lnTo>
                    <a:lnTo>
                      <a:pt x="51" y="833"/>
                    </a:lnTo>
                    <a:lnTo>
                      <a:pt x="51" y="833"/>
                    </a:lnTo>
                    <a:lnTo>
                      <a:pt x="56" y="833"/>
                    </a:lnTo>
                    <a:lnTo>
                      <a:pt x="56" y="833"/>
                    </a:lnTo>
                    <a:lnTo>
                      <a:pt x="57" y="833"/>
                    </a:lnTo>
                    <a:lnTo>
                      <a:pt x="59" y="833"/>
                    </a:lnTo>
                    <a:lnTo>
                      <a:pt x="64" y="833"/>
                    </a:lnTo>
                    <a:lnTo>
                      <a:pt x="64" y="833"/>
                    </a:lnTo>
                    <a:lnTo>
                      <a:pt x="67" y="833"/>
                    </a:lnTo>
                    <a:lnTo>
                      <a:pt x="67" y="833"/>
                    </a:lnTo>
                    <a:lnTo>
                      <a:pt x="67" y="833"/>
                    </a:lnTo>
                    <a:lnTo>
                      <a:pt x="68" y="833"/>
                    </a:lnTo>
                    <a:lnTo>
                      <a:pt x="71" y="833"/>
                    </a:lnTo>
                    <a:lnTo>
                      <a:pt x="72" y="833"/>
                    </a:lnTo>
                    <a:lnTo>
                      <a:pt x="73" y="833"/>
                    </a:lnTo>
                    <a:lnTo>
                      <a:pt x="74" y="833"/>
                    </a:lnTo>
                    <a:lnTo>
                      <a:pt x="75" y="833"/>
                    </a:lnTo>
                    <a:lnTo>
                      <a:pt x="83" y="833"/>
                    </a:lnTo>
                    <a:lnTo>
                      <a:pt x="84" y="833"/>
                    </a:lnTo>
                    <a:lnTo>
                      <a:pt x="85" y="833"/>
                    </a:lnTo>
                    <a:lnTo>
                      <a:pt x="86" y="833"/>
                    </a:lnTo>
                    <a:lnTo>
                      <a:pt x="87" y="833"/>
                    </a:lnTo>
                    <a:lnTo>
                      <a:pt x="88" y="833"/>
                    </a:lnTo>
                    <a:lnTo>
                      <a:pt x="90" y="833"/>
                    </a:lnTo>
                    <a:lnTo>
                      <a:pt x="90" y="833"/>
                    </a:lnTo>
                    <a:lnTo>
                      <a:pt x="92" y="833"/>
                    </a:lnTo>
                    <a:lnTo>
                      <a:pt x="94" y="833"/>
                    </a:lnTo>
                    <a:lnTo>
                      <a:pt x="95" y="833"/>
                    </a:lnTo>
                    <a:lnTo>
                      <a:pt x="97" y="833"/>
                    </a:lnTo>
                    <a:lnTo>
                      <a:pt x="99" y="833"/>
                    </a:lnTo>
                    <a:lnTo>
                      <a:pt x="100" y="833"/>
                    </a:lnTo>
                    <a:lnTo>
                      <a:pt x="101" y="833"/>
                    </a:lnTo>
                    <a:lnTo>
                      <a:pt x="103" y="833"/>
                    </a:lnTo>
                    <a:lnTo>
                      <a:pt x="106" y="833"/>
                    </a:lnTo>
                    <a:lnTo>
                      <a:pt x="109" y="833"/>
                    </a:lnTo>
                    <a:lnTo>
                      <a:pt x="110" y="833"/>
                    </a:lnTo>
                    <a:lnTo>
                      <a:pt x="111" y="833"/>
                    </a:lnTo>
                    <a:lnTo>
                      <a:pt x="112" y="833"/>
                    </a:lnTo>
                    <a:lnTo>
                      <a:pt x="116" y="833"/>
                    </a:lnTo>
                    <a:lnTo>
                      <a:pt x="116" y="833"/>
                    </a:lnTo>
                    <a:lnTo>
                      <a:pt x="117" y="833"/>
                    </a:lnTo>
                    <a:lnTo>
                      <a:pt x="118" y="833"/>
                    </a:lnTo>
                    <a:lnTo>
                      <a:pt x="119" y="833"/>
                    </a:lnTo>
                    <a:lnTo>
                      <a:pt x="119" y="833"/>
                    </a:lnTo>
                    <a:lnTo>
                      <a:pt x="121" y="833"/>
                    </a:lnTo>
                    <a:lnTo>
                      <a:pt x="123" y="833"/>
                    </a:lnTo>
                    <a:lnTo>
                      <a:pt x="129" y="833"/>
                    </a:lnTo>
                    <a:lnTo>
                      <a:pt x="130" y="833"/>
                    </a:lnTo>
                    <a:lnTo>
                      <a:pt x="130" y="833"/>
                    </a:lnTo>
                    <a:lnTo>
                      <a:pt x="131" y="833"/>
                    </a:lnTo>
                    <a:lnTo>
                      <a:pt x="134" y="833"/>
                    </a:lnTo>
                    <a:lnTo>
                      <a:pt x="138" y="833"/>
                    </a:lnTo>
                    <a:lnTo>
                      <a:pt x="139" y="833"/>
                    </a:lnTo>
                    <a:lnTo>
                      <a:pt x="139" y="833"/>
                    </a:lnTo>
                    <a:lnTo>
                      <a:pt x="139" y="833"/>
                    </a:lnTo>
                    <a:lnTo>
                      <a:pt x="144" y="833"/>
                    </a:lnTo>
                    <a:lnTo>
                      <a:pt x="146" y="833"/>
                    </a:lnTo>
                    <a:lnTo>
                      <a:pt x="147" y="833"/>
                    </a:lnTo>
                    <a:lnTo>
                      <a:pt x="147" y="833"/>
                    </a:lnTo>
                    <a:lnTo>
                      <a:pt x="151" y="833"/>
                    </a:lnTo>
                    <a:lnTo>
                      <a:pt x="154" y="833"/>
                    </a:lnTo>
                    <a:lnTo>
                      <a:pt x="154" y="833"/>
                    </a:lnTo>
                    <a:lnTo>
                      <a:pt x="155" y="833"/>
                    </a:lnTo>
                    <a:lnTo>
                      <a:pt x="157" y="833"/>
                    </a:lnTo>
                    <a:lnTo>
                      <a:pt x="159" y="833"/>
                    </a:lnTo>
                    <a:lnTo>
                      <a:pt x="160" y="833"/>
                    </a:lnTo>
                    <a:lnTo>
                      <a:pt x="161" y="833"/>
                    </a:lnTo>
                    <a:lnTo>
                      <a:pt x="162" y="833"/>
                    </a:lnTo>
                    <a:lnTo>
                      <a:pt x="165" y="833"/>
                    </a:lnTo>
                    <a:lnTo>
                      <a:pt x="167" y="833"/>
                    </a:lnTo>
                    <a:lnTo>
                      <a:pt x="169" y="833"/>
                    </a:lnTo>
                    <a:lnTo>
                      <a:pt x="174" y="833"/>
                    </a:lnTo>
                    <a:lnTo>
                      <a:pt x="176" y="833"/>
                    </a:lnTo>
                    <a:lnTo>
                      <a:pt x="176" y="833"/>
                    </a:lnTo>
                    <a:lnTo>
                      <a:pt x="182" y="833"/>
                    </a:lnTo>
                    <a:lnTo>
                      <a:pt x="183" y="833"/>
                    </a:lnTo>
                    <a:lnTo>
                      <a:pt x="184" y="833"/>
                    </a:lnTo>
                    <a:lnTo>
                      <a:pt x="187" y="833"/>
                    </a:lnTo>
                    <a:lnTo>
                      <a:pt x="188" y="833"/>
                    </a:lnTo>
                    <a:lnTo>
                      <a:pt x="189" y="833"/>
                    </a:lnTo>
                    <a:lnTo>
                      <a:pt x="189" y="833"/>
                    </a:lnTo>
                    <a:lnTo>
                      <a:pt x="191" y="833"/>
                    </a:lnTo>
                    <a:lnTo>
                      <a:pt x="191" y="833"/>
                    </a:lnTo>
                    <a:lnTo>
                      <a:pt x="194" y="833"/>
                    </a:lnTo>
                    <a:lnTo>
                      <a:pt x="195" y="833"/>
                    </a:lnTo>
                    <a:lnTo>
                      <a:pt x="195" y="833"/>
                    </a:lnTo>
                    <a:lnTo>
                      <a:pt x="196" y="833"/>
                    </a:lnTo>
                    <a:lnTo>
                      <a:pt x="197" y="833"/>
                    </a:lnTo>
                    <a:lnTo>
                      <a:pt x="198" y="833"/>
                    </a:lnTo>
                    <a:lnTo>
                      <a:pt x="198" y="833"/>
                    </a:lnTo>
                    <a:lnTo>
                      <a:pt x="200" y="833"/>
                    </a:lnTo>
                    <a:lnTo>
                      <a:pt x="200" y="833"/>
                    </a:lnTo>
                    <a:lnTo>
                      <a:pt x="203" y="833"/>
                    </a:lnTo>
                    <a:lnTo>
                      <a:pt x="204" y="833"/>
                    </a:lnTo>
                    <a:lnTo>
                      <a:pt x="205" y="833"/>
                    </a:lnTo>
                    <a:lnTo>
                      <a:pt x="207" y="833"/>
                    </a:lnTo>
                    <a:lnTo>
                      <a:pt x="209" y="833"/>
                    </a:lnTo>
                    <a:lnTo>
                      <a:pt x="210" y="833"/>
                    </a:lnTo>
                    <a:lnTo>
                      <a:pt x="210" y="833"/>
                    </a:lnTo>
                    <a:lnTo>
                      <a:pt x="210" y="833"/>
                    </a:lnTo>
                    <a:lnTo>
                      <a:pt x="211" y="833"/>
                    </a:lnTo>
                    <a:lnTo>
                      <a:pt x="211" y="833"/>
                    </a:lnTo>
                    <a:lnTo>
                      <a:pt x="214" y="833"/>
                    </a:lnTo>
                    <a:lnTo>
                      <a:pt x="219" y="833"/>
                    </a:lnTo>
                    <a:lnTo>
                      <a:pt x="222" y="833"/>
                    </a:lnTo>
                    <a:lnTo>
                      <a:pt x="222" y="833"/>
                    </a:lnTo>
                    <a:lnTo>
                      <a:pt x="226" y="833"/>
                    </a:lnTo>
                    <a:lnTo>
                      <a:pt x="232" y="833"/>
                    </a:lnTo>
                    <a:lnTo>
                      <a:pt x="233" y="833"/>
                    </a:lnTo>
                    <a:lnTo>
                      <a:pt x="239" y="833"/>
                    </a:lnTo>
                    <a:lnTo>
                      <a:pt x="239" y="833"/>
                    </a:lnTo>
                    <a:lnTo>
                      <a:pt x="241" y="833"/>
                    </a:lnTo>
                    <a:lnTo>
                      <a:pt x="242" y="833"/>
                    </a:lnTo>
                    <a:lnTo>
                      <a:pt x="244" y="833"/>
                    </a:lnTo>
                    <a:lnTo>
                      <a:pt x="244" y="833"/>
                    </a:lnTo>
                    <a:lnTo>
                      <a:pt x="247" y="833"/>
                    </a:lnTo>
                    <a:lnTo>
                      <a:pt x="248" y="833"/>
                    </a:lnTo>
                    <a:lnTo>
                      <a:pt x="248" y="833"/>
                    </a:lnTo>
                    <a:lnTo>
                      <a:pt x="249" y="833"/>
                    </a:lnTo>
                    <a:lnTo>
                      <a:pt x="251" y="833"/>
                    </a:lnTo>
                    <a:lnTo>
                      <a:pt x="251" y="833"/>
                    </a:lnTo>
                    <a:lnTo>
                      <a:pt x="251" y="833"/>
                    </a:lnTo>
                    <a:lnTo>
                      <a:pt x="253" y="833"/>
                    </a:lnTo>
                    <a:lnTo>
                      <a:pt x="254" y="833"/>
                    </a:lnTo>
                    <a:lnTo>
                      <a:pt x="255" y="833"/>
                    </a:lnTo>
                    <a:lnTo>
                      <a:pt x="256" y="833"/>
                    </a:lnTo>
                    <a:lnTo>
                      <a:pt x="257" y="833"/>
                    </a:lnTo>
                    <a:lnTo>
                      <a:pt x="259" y="833"/>
                    </a:lnTo>
                    <a:lnTo>
                      <a:pt x="263" y="833"/>
                    </a:lnTo>
                    <a:lnTo>
                      <a:pt x="263" y="833"/>
                    </a:lnTo>
                    <a:lnTo>
                      <a:pt x="265" y="833"/>
                    </a:lnTo>
                    <a:lnTo>
                      <a:pt x="265" y="833"/>
                    </a:lnTo>
                    <a:lnTo>
                      <a:pt x="271" y="833"/>
                    </a:lnTo>
                    <a:lnTo>
                      <a:pt x="271" y="833"/>
                    </a:lnTo>
                    <a:lnTo>
                      <a:pt x="272" y="833"/>
                    </a:lnTo>
                    <a:lnTo>
                      <a:pt x="273" y="833"/>
                    </a:lnTo>
                    <a:lnTo>
                      <a:pt x="277" y="833"/>
                    </a:lnTo>
                    <a:lnTo>
                      <a:pt x="278" y="833"/>
                    </a:lnTo>
                    <a:lnTo>
                      <a:pt x="280" y="833"/>
                    </a:lnTo>
                    <a:lnTo>
                      <a:pt x="280" y="833"/>
                    </a:lnTo>
                    <a:lnTo>
                      <a:pt x="281" y="833"/>
                    </a:lnTo>
                    <a:lnTo>
                      <a:pt x="281" y="833"/>
                    </a:lnTo>
                    <a:lnTo>
                      <a:pt x="286" y="833"/>
                    </a:lnTo>
                    <a:lnTo>
                      <a:pt x="292" y="833"/>
                    </a:lnTo>
                    <a:lnTo>
                      <a:pt x="294" y="833"/>
                    </a:lnTo>
                    <a:lnTo>
                      <a:pt x="296" y="833"/>
                    </a:lnTo>
                    <a:lnTo>
                      <a:pt x="297" y="833"/>
                    </a:lnTo>
                    <a:lnTo>
                      <a:pt x="297" y="833"/>
                    </a:lnTo>
                    <a:lnTo>
                      <a:pt x="301" y="833"/>
                    </a:lnTo>
                    <a:lnTo>
                      <a:pt x="302" y="833"/>
                    </a:lnTo>
                    <a:lnTo>
                      <a:pt x="305" y="833"/>
                    </a:lnTo>
                    <a:lnTo>
                      <a:pt x="306" y="833"/>
                    </a:lnTo>
                    <a:lnTo>
                      <a:pt x="306" y="833"/>
                    </a:lnTo>
                    <a:lnTo>
                      <a:pt x="306" y="833"/>
                    </a:lnTo>
                    <a:lnTo>
                      <a:pt x="307" y="833"/>
                    </a:lnTo>
                    <a:lnTo>
                      <a:pt x="307" y="833"/>
                    </a:lnTo>
                    <a:lnTo>
                      <a:pt x="308" y="833"/>
                    </a:lnTo>
                    <a:lnTo>
                      <a:pt x="308" y="833"/>
                    </a:lnTo>
                    <a:lnTo>
                      <a:pt x="313" y="832"/>
                    </a:lnTo>
                    <a:lnTo>
                      <a:pt x="313" y="832"/>
                    </a:lnTo>
                    <a:lnTo>
                      <a:pt x="313" y="832"/>
                    </a:lnTo>
                    <a:lnTo>
                      <a:pt x="314" y="832"/>
                    </a:lnTo>
                    <a:lnTo>
                      <a:pt x="314" y="832"/>
                    </a:lnTo>
                    <a:lnTo>
                      <a:pt x="315" y="832"/>
                    </a:lnTo>
                    <a:lnTo>
                      <a:pt x="318" y="832"/>
                    </a:lnTo>
                    <a:lnTo>
                      <a:pt x="319" y="832"/>
                    </a:lnTo>
                    <a:lnTo>
                      <a:pt x="320" y="832"/>
                    </a:lnTo>
                    <a:lnTo>
                      <a:pt x="322" y="832"/>
                    </a:lnTo>
                    <a:lnTo>
                      <a:pt x="324" y="832"/>
                    </a:lnTo>
                    <a:lnTo>
                      <a:pt x="325" y="832"/>
                    </a:lnTo>
                    <a:lnTo>
                      <a:pt x="327" y="832"/>
                    </a:lnTo>
                    <a:lnTo>
                      <a:pt x="329" y="832"/>
                    </a:lnTo>
                    <a:lnTo>
                      <a:pt x="330" y="832"/>
                    </a:lnTo>
                    <a:lnTo>
                      <a:pt x="334" y="832"/>
                    </a:lnTo>
                    <a:lnTo>
                      <a:pt x="336" y="832"/>
                    </a:lnTo>
                    <a:lnTo>
                      <a:pt x="338" y="832"/>
                    </a:lnTo>
                    <a:lnTo>
                      <a:pt x="338" y="832"/>
                    </a:lnTo>
                    <a:lnTo>
                      <a:pt x="340" y="832"/>
                    </a:lnTo>
                    <a:lnTo>
                      <a:pt x="340" y="832"/>
                    </a:lnTo>
                    <a:lnTo>
                      <a:pt x="341" y="832"/>
                    </a:lnTo>
                    <a:lnTo>
                      <a:pt x="341" y="832"/>
                    </a:lnTo>
                    <a:lnTo>
                      <a:pt x="342" y="832"/>
                    </a:lnTo>
                    <a:lnTo>
                      <a:pt x="342" y="832"/>
                    </a:lnTo>
                    <a:lnTo>
                      <a:pt x="343" y="832"/>
                    </a:lnTo>
                    <a:lnTo>
                      <a:pt x="343" y="832"/>
                    </a:lnTo>
                    <a:lnTo>
                      <a:pt x="344" y="832"/>
                    </a:lnTo>
                    <a:lnTo>
                      <a:pt x="346" y="832"/>
                    </a:lnTo>
                    <a:lnTo>
                      <a:pt x="348" y="832"/>
                    </a:lnTo>
                    <a:lnTo>
                      <a:pt x="356" y="832"/>
                    </a:lnTo>
                    <a:lnTo>
                      <a:pt x="359" y="832"/>
                    </a:lnTo>
                    <a:lnTo>
                      <a:pt x="360" y="832"/>
                    </a:lnTo>
                    <a:lnTo>
                      <a:pt x="360" y="832"/>
                    </a:lnTo>
                    <a:lnTo>
                      <a:pt x="361" y="832"/>
                    </a:lnTo>
                    <a:lnTo>
                      <a:pt x="363" y="832"/>
                    </a:lnTo>
                    <a:lnTo>
                      <a:pt x="365" y="832"/>
                    </a:lnTo>
                    <a:lnTo>
                      <a:pt x="365" y="832"/>
                    </a:lnTo>
                    <a:lnTo>
                      <a:pt x="367" y="832"/>
                    </a:lnTo>
                    <a:lnTo>
                      <a:pt x="367" y="832"/>
                    </a:lnTo>
                    <a:lnTo>
                      <a:pt x="369" y="832"/>
                    </a:lnTo>
                    <a:lnTo>
                      <a:pt x="369" y="832"/>
                    </a:lnTo>
                    <a:lnTo>
                      <a:pt x="370" y="832"/>
                    </a:lnTo>
                    <a:lnTo>
                      <a:pt x="371" y="832"/>
                    </a:lnTo>
                    <a:lnTo>
                      <a:pt x="371" y="832"/>
                    </a:lnTo>
                    <a:lnTo>
                      <a:pt x="372" y="832"/>
                    </a:lnTo>
                    <a:lnTo>
                      <a:pt x="372" y="832"/>
                    </a:lnTo>
                    <a:lnTo>
                      <a:pt x="373" y="832"/>
                    </a:lnTo>
                    <a:lnTo>
                      <a:pt x="375" y="832"/>
                    </a:lnTo>
                    <a:lnTo>
                      <a:pt x="376" y="832"/>
                    </a:lnTo>
                    <a:lnTo>
                      <a:pt x="376" y="832"/>
                    </a:lnTo>
                    <a:lnTo>
                      <a:pt x="379" y="832"/>
                    </a:lnTo>
                    <a:lnTo>
                      <a:pt x="380" y="832"/>
                    </a:lnTo>
                    <a:lnTo>
                      <a:pt x="380" y="832"/>
                    </a:lnTo>
                    <a:lnTo>
                      <a:pt x="383" y="832"/>
                    </a:lnTo>
                    <a:lnTo>
                      <a:pt x="383" y="832"/>
                    </a:lnTo>
                    <a:lnTo>
                      <a:pt x="383" y="832"/>
                    </a:lnTo>
                    <a:lnTo>
                      <a:pt x="386" y="832"/>
                    </a:lnTo>
                    <a:lnTo>
                      <a:pt x="386" y="832"/>
                    </a:lnTo>
                    <a:lnTo>
                      <a:pt x="387" y="832"/>
                    </a:lnTo>
                    <a:lnTo>
                      <a:pt x="389" y="832"/>
                    </a:lnTo>
                    <a:lnTo>
                      <a:pt x="391" y="832"/>
                    </a:lnTo>
                    <a:lnTo>
                      <a:pt x="392" y="832"/>
                    </a:lnTo>
                    <a:lnTo>
                      <a:pt x="392" y="832"/>
                    </a:lnTo>
                    <a:lnTo>
                      <a:pt x="393" y="832"/>
                    </a:lnTo>
                    <a:lnTo>
                      <a:pt x="393" y="832"/>
                    </a:lnTo>
                    <a:lnTo>
                      <a:pt x="394" y="832"/>
                    </a:lnTo>
                    <a:lnTo>
                      <a:pt x="395" y="832"/>
                    </a:lnTo>
                    <a:lnTo>
                      <a:pt x="398" y="832"/>
                    </a:lnTo>
                    <a:lnTo>
                      <a:pt x="402" y="832"/>
                    </a:lnTo>
                    <a:lnTo>
                      <a:pt x="402" y="832"/>
                    </a:lnTo>
                    <a:lnTo>
                      <a:pt x="404" y="832"/>
                    </a:lnTo>
                    <a:lnTo>
                      <a:pt x="404" y="832"/>
                    </a:lnTo>
                    <a:lnTo>
                      <a:pt x="405" y="831"/>
                    </a:lnTo>
                    <a:lnTo>
                      <a:pt x="405" y="831"/>
                    </a:lnTo>
                    <a:lnTo>
                      <a:pt x="405" y="831"/>
                    </a:lnTo>
                    <a:lnTo>
                      <a:pt x="406" y="831"/>
                    </a:lnTo>
                    <a:lnTo>
                      <a:pt x="406" y="831"/>
                    </a:lnTo>
                    <a:lnTo>
                      <a:pt x="411" y="831"/>
                    </a:lnTo>
                    <a:lnTo>
                      <a:pt x="412" y="831"/>
                    </a:lnTo>
                    <a:lnTo>
                      <a:pt x="412" y="831"/>
                    </a:lnTo>
                    <a:lnTo>
                      <a:pt x="413" y="831"/>
                    </a:lnTo>
                    <a:lnTo>
                      <a:pt x="414" y="831"/>
                    </a:lnTo>
                    <a:lnTo>
                      <a:pt x="414" y="831"/>
                    </a:lnTo>
                    <a:lnTo>
                      <a:pt x="414" y="831"/>
                    </a:lnTo>
                    <a:lnTo>
                      <a:pt x="414" y="831"/>
                    </a:lnTo>
                    <a:lnTo>
                      <a:pt x="415" y="831"/>
                    </a:lnTo>
                    <a:lnTo>
                      <a:pt x="415" y="831"/>
                    </a:lnTo>
                    <a:lnTo>
                      <a:pt x="416" y="831"/>
                    </a:lnTo>
                    <a:lnTo>
                      <a:pt x="420" y="831"/>
                    </a:lnTo>
                    <a:lnTo>
                      <a:pt x="421" y="831"/>
                    </a:lnTo>
                    <a:lnTo>
                      <a:pt x="424" y="831"/>
                    </a:lnTo>
                    <a:lnTo>
                      <a:pt x="425" y="831"/>
                    </a:lnTo>
                    <a:lnTo>
                      <a:pt x="428" y="831"/>
                    </a:lnTo>
                    <a:lnTo>
                      <a:pt x="428" y="831"/>
                    </a:lnTo>
                    <a:lnTo>
                      <a:pt x="428" y="831"/>
                    </a:lnTo>
                    <a:lnTo>
                      <a:pt x="430" y="831"/>
                    </a:lnTo>
                    <a:lnTo>
                      <a:pt x="431" y="831"/>
                    </a:lnTo>
                    <a:lnTo>
                      <a:pt x="431" y="831"/>
                    </a:lnTo>
                    <a:lnTo>
                      <a:pt x="431" y="831"/>
                    </a:lnTo>
                    <a:lnTo>
                      <a:pt x="432" y="831"/>
                    </a:lnTo>
                    <a:lnTo>
                      <a:pt x="434" y="830"/>
                    </a:lnTo>
                    <a:lnTo>
                      <a:pt x="434" y="830"/>
                    </a:lnTo>
                    <a:lnTo>
                      <a:pt x="434" y="830"/>
                    </a:lnTo>
                    <a:lnTo>
                      <a:pt x="439" y="830"/>
                    </a:lnTo>
                    <a:lnTo>
                      <a:pt x="441" y="830"/>
                    </a:lnTo>
                    <a:lnTo>
                      <a:pt x="442" y="830"/>
                    </a:lnTo>
                    <a:lnTo>
                      <a:pt x="443" y="830"/>
                    </a:lnTo>
                    <a:lnTo>
                      <a:pt x="444" y="830"/>
                    </a:lnTo>
                    <a:lnTo>
                      <a:pt x="446" y="830"/>
                    </a:lnTo>
                    <a:lnTo>
                      <a:pt x="446" y="830"/>
                    </a:lnTo>
                    <a:lnTo>
                      <a:pt x="448" y="829"/>
                    </a:lnTo>
                    <a:lnTo>
                      <a:pt x="450" y="829"/>
                    </a:lnTo>
                    <a:lnTo>
                      <a:pt x="453" y="829"/>
                    </a:lnTo>
                    <a:lnTo>
                      <a:pt x="453" y="829"/>
                    </a:lnTo>
                    <a:lnTo>
                      <a:pt x="453" y="829"/>
                    </a:lnTo>
                    <a:lnTo>
                      <a:pt x="454" y="829"/>
                    </a:lnTo>
                    <a:lnTo>
                      <a:pt x="454" y="829"/>
                    </a:lnTo>
                    <a:lnTo>
                      <a:pt x="454" y="829"/>
                    </a:lnTo>
                    <a:lnTo>
                      <a:pt x="454" y="829"/>
                    </a:lnTo>
                    <a:lnTo>
                      <a:pt x="454" y="829"/>
                    </a:lnTo>
                    <a:lnTo>
                      <a:pt x="457" y="829"/>
                    </a:lnTo>
                    <a:lnTo>
                      <a:pt x="458" y="829"/>
                    </a:lnTo>
                    <a:lnTo>
                      <a:pt x="458" y="829"/>
                    </a:lnTo>
                    <a:lnTo>
                      <a:pt x="458" y="829"/>
                    </a:lnTo>
                    <a:lnTo>
                      <a:pt x="459" y="829"/>
                    </a:lnTo>
                    <a:lnTo>
                      <a:pt x="463" y="828"/>
                    </a:lnTo>
                    <a:lnTo>
                      <a:pt x="463" y="828"/>
                    </a:lnTo>
                    <a:lnTo>
                      <a:pt x="464" y="828"/>
                    </a:lnTo>
                    <a:lnTo>
                      <a:pt x="466" y="828"/>
                    </a:lnTo>
                    <a:lnTo>
                      <a:pt x="467" y="828"/>
                    </a:lnTo>
                    <a:lnTo>
                      <a:pt x="469" y="828"/>
                    </a:lnTo>
                    <a:lnTo>
                      <a:pt x="470" y="827"/>
                    </a:lnTo>
                    <a:lnTo>
                      <a:pt x="473" y="827"/>
                    </a:lnTo>
                    <a:lnTo>
                      <a:pt x="474" y="827"/>
                    </a:lnTo>
                    <a:lnTo>
                      <a:pt x="474" y="827"/>
                    </a:lnTo>
                    <a:lnTo>
                      <a:pt x="479" y="826"/>
                    </a:lnTo>
                    <a:lnTo>
                      <a:pt x="481" y="826"/>
                    </a:lnTo>
                    <a:lnTo>
                      <a:pt x="481" y="826"/>
                    </a:lnTo>
                    <a:lnTo>
                      <a:pt x="483" y="826"/>
                    </a:lnTo>
                    <a:lnTo>
                      <a:pt x="485" y="826"/>
                    </a:lnTo>
                    <a:lnTo>
                      <a:pt x="486" y="825"/>
                    </a:lnTo>
                    <a:lnTo>
                      <a:pt x="487" y="825"/>
                    </a:lnTo>
                    <a:lnTo>
                      <a:pt x="488" y="825"/>
                    </a:lnTo>
                    <a:lnTo>
                      <a:pt x="489" y="825"/>
                    </a:lnTo>
                    <a:lnTo>
                      <a:pt x="489" y="825"/>
                    </a:lnTo>
                    <a:lnTo>
                      <a:pt x="489" y="825"/>
                    </a:lnTo>
                    <a:lnTo>
                      <a:pt x="491" y="825"/>
                    </a:lnTo>
                    <a:lnTo>
                      <a:pt x="491" y="825"/>
                    </a:lnTo>
                    <a:lnTo>
                      <a:pt x="493" y="824"/>
                    </a:lnTo>
                    <a:lnTo>
                      <a:pt x="495" y="824"/>
                    </a:lnTo>
                    <a:lnTo>
                      <a:pt x="495" y="824"/>
                    </a:lnTo>
                    <a:lnTo>
                      <a:pt x="495" y="824"/>
                    </a:lnTo>
                    <a:lnTo>
                      <a:pt x="495" y="824"/>
                    </a:lnTo>
                    <a:lnTo>
                      <a:pt x="496" y="824"/>
                    </a:lnTo>
                    <a:lnTo>
                      <a:pt x="496" y="824"/>
                    </a:lnTo>
                    <a:lnTo>
                      <a:pt x="496" y="824"/>
                    </a:lnTo>
                    <a:lnTo>
                      <a:pt x="497" y="823"/>
                    </a:lnTo>
                    <a:lnTo>
                      <a:pt x="498" y="823"/>
                    </a:lnTo>
                    <a:lnTo>
                      <a:pt x="502" y="823"/>
                    </a:lnTo>
                    <a:lnTo>
                      <a:pt x="503" y="822"/>
                    </a:lnTo>
                    <a:lnTo>
                      <a:pt x="505" y="822"/>
                    </a:lnTo>
                    <a:lnTo>
                      <a:pt x="506" y="822"/>
                    </a:lnTo>
                    <a:lnTo>
                      <a:pt x="506" y="822"/>
                    </a:lnTo>
                    <a:lnTo>
                      <a:pt x="509" y="821"/>
                    </a:lnTo>
                    <a:lnTo>
                      <a:pt x="510" y="821"/>
                    </a:lnTo>
                    <a:lnTo>
                      <a:pt x="511" y="820"/>
                    </a:lnTo>
                    <a:lnTo>
                      <a:pt x="511" y="820"/>
                    </a:lnTo>
                    <a:lnTo>
                      <a:pt x="514" y="820"/>
                    </a:lnTo>
                    <a:lnTo>
                      <a:pt x="515" y="819"/>
                    </a:lnTo>
                    <a:lnTo>
                      <a:pt x="516" y="819"/>
                    </a:lnTo>
                    <a:lnTo>
                      <a:pt x="520" y="818"/>
                    </a:lnTo>
                    <a:lnTo>
                      <a:pt x="520" y="818"/>
                    </a:lnTo>
                    <a:lnTo>
                      <a:pt x="525" y="817"/>
                    </a:lnTo>
                    <a:lnTo>
                      <a:pt x="525" y="817"/>
                    </a:lnTo>
                    <a:lnTo>
                      <a:pt x="526" y="816"/>
                    </a:lnTo>
                    <a:lnTo>
                      <a:pt x="526" y="816"/>
                    </a:lnTo>
                    <a:lnTo>
                      <a:pt x="528" y="816"/>
                    </a:lnTo>
                    <a:lnTo>
                      <a:pt x="529" y="815"/>
                    </a:lnTo>
                    <a:lnTo>
                      <a:pt x="531" y="815"/>
                    </a:lnTo>
                    <a:lnTo>
                      <a:pt x="534" y="814"/>
                    </a:lnTo>
                    <a:lnTo>
                      <a:pt x="535" y="813"/>
                    </a:lnTo>
                    <a:lnTo>
                      <a:pt x="538" y="812"/>
                    </a:lnTo>
                    <a:lnTo>
                      <a:pt x="540" y="811"/>
                    </a:lnTo>
                    <a:lnTo>
                      <a:pt x="541" y="811"/>
                    </a:lnTo>
                    <a:lnTo>
                      <a:pt x="543" y="810"/>
                    </a:lnTo>
                    <a:lnTo>
                      <a:pt x="547" y="808"/>
                    </a:lnTo>
                    <a:lnTo>
                      <a:pt x="547" y="808"/>
                    </a:lnTo>
                    <a:lnTo>
                      <a:pt x="549" y="807"/>
                    </a:lnTo>
                    <a:lnTo>
                      <a:pt x="549" y="807"/>
                    </a:lnTo>
                    <a:lnTo>
                      <a:pt x="550" y="807"/>
                    </a:lnTo>
                    <a:lnTo>
                      <a:pt x="551" y="807"/>
                    </a:lnTo>
                    <a:lnTo>
                      <a:pt x="551" y="806"/>
                    </a:lnTo>
                    <a:lnTo>
                      <a:pt x="554" y="805"/>
                    </a:lnTo>
                    <a:lnTo>
                      <a:pt x="558" y="803"/>
                    </a:lnTo>
                    <a:lnTo>
                      <a:pt x="558" y="803"/>
                    </a:lnTo>
                    <a:lnTo>
                      <a:pt x="559" y="803"/>
                    </a:lnTo>
                    <a:lnTo>
                      <a:pt x="560" y="802"/>
                    </a:lnTo>
                    <a:lnTo>
                      <a:pt x="561" y="801"/>
                    </a:lnTo>
                    <a:lnTo>
                      <a:pt x="562" y="800"/>
                    </a:lnTo>
                    <a:lnTo>
                      <a:pt x="564" y="800"/>
                    </a:lnTo>
                    <a:lnTo>
                      <a:pt x="566" y="798"/>
                    </a:lnTo>
                    <a:lnTo>
                      <a:pt x="567" y="797"/>
                    </a:lnTo>
                    <a:lnTo>
                      <a:pt x="569" y="796"/>
                    </a:lnTo>
                    <a:lnTo>
                      <a:pt x="574" y="793"/>
                    </a:lnTo>
                    <a:lnTo>
                      <a:pt x="575" y="793"/>
                    </a:lnTo>
                    <a:lnTo>
                      <a:pt x="577" y="791"/>
                    </a:lnTo>
                    <a:lnTo>
                      <a:pt x="578" y="791"/>
                    </a:lnTo>
                    <a:lnTo>
                      <a:pt x="580" y="789"/>
                    </a:lnTo>
                    <a:lnTo>
                      <a:pt x="584" y="785"/>
                    </a:lnTo>
                    <a:lnTo>
                      <a:pt x="586" y="785"/>
                    </a:lnTo>
                    <a:lnTo>
                      <a:pt x="588" y="783"/>
                    </a:lnTo>
                    <a:lnTo>
                      <a:pt x="591" y="780"/>
                    </a:lnTo>
                    <a:lnTo>
                      <a:pt x="591" y="780"/>
                    </a:lnTo>
                    <a:lnTo>
                      <a:pt x="591" y="780"/>
                    </a:lnTo>
                    <a:lnTo>
                      <a:pt x="592" y="779"/>
                    </a:lnTo>
                    <a:lnTo>
                      <a:pt x="593" y="779"/>
                    </a:lnTo>
                    <a:lnTo>
                      <a:pt x="594" y="778"/>
                    </a:lnTo>
                    <a:lnTo>
                      <a:pt x="594" y="778"/>
                    </a:lnTo>
                    <a:lnTo>
                      <a:pt x="594" y="777"/>
                    </a:lnTo>
                    <a:lnTo>
                      <a:pt x="596" y="776"/>
                    </a:lnTo>
                    <a:lnTo>
                      <a:pt x="598" y="773"/>
                    </a:lnTo>
                    <a:lnTo>
                      <a:pt x="599" y="773"/>
                    </a:lnTo>
                    <a:lnTo>
                      <a:pt x="601" y="771"/>
                    </a:lnTo>
                    <a:lnTo>
                      <a:pt x="601" y="771"/>
                    </a:lnTo>
                    <a:lnTo>
                      <a:pt x="603" y="769"/>
                    </a:lnTo>
                    <a:lnTo>
                      <a:pt x="604" y="768"/>
                    </a:lnTo>
                    <a:lnTo>
                      <a:pt x="605" y="767"/>
                    </a:lnTo>
                    <a:lnTo>
                      <a:pt x="607" y="765"/>
                    </a:lnTo>
                    <a:lnTo>
                      <a:pt x="607" y="765"/>
                    </a:lnTo>
                    <a:lnTo>
                      <a:pt x="608" y="764"/>
                    </a:lnTo>
                    <a:lnTo>
                      <a:pt x="608" y="763"/>
                    </a:lnTo>
                    <a:lnTo>
                      <a:pt x="609" y="762"/>
                    </a:lnTo>
                    <a:lnTo>
                      <a:pt x="611" y="760"/>
                    </a:lnTo>
                    <a:lnTo>
                      <a:pt x="612" y="759"/>
                    </a:lnTo>
                    <a:lnTo>
                      <a:pt x="613" y="758"/>
                    </a:lnTo>
                    <a:lnTo>
                      <a:pt x="614" y="756"/>
                    </a:lnTo>
                    <a:lnTo>
                      <a:pt x="616" y="755"/>
                    </a:lnTo>
                    <a:lnTo>
                      <a:pt x="616" y="755"/>
                    </a:lnTo>
                    <a:lnTo>
                      <a:pt x="617" y="754"/>
                    </a:lnTo>
                    <a:lnTo>
                      <a:pt x="618" y="753"/>
                    </a:lnTo>
                    <a:lnTo>
                      <a:pt x="620" y="750"/>
                    </a:lnTo>
                    <a:lnTo>
                      <a:pt x="621" y="749"/>
                    </a:lnTo>
                    <a:lnTo>
                      <a:pt x="621" y="748"/>
                    </a:lnTo>
                    <a:lnTo>
                      <a:pt x="622" y="748"/>
                    </a:lnTo>
                    <a:lnTo>
                      <a:pt x="625" y="744"/>
                    </a:lnTo>
                    <a:lnTo>
                      <a:pt x="626" y="743"/>
                    </a:lnTo>
                    <a:lnTo>
                      <a:pt x="627" y="741"/>
                    </a:lnTo>
                    <a:lnTo>
                      <a:pt x="629" y="738"/>
                    </a:lnTo>
                    <a:lnTo>
                      <a:pt x="630" y="737"/>
                    </a:lnTo>
                    <a:lnTo>
                      <a:pt x="630" y="736"/>
                    </a:lnTo>
                    <a:lnTo>
                      <a:pt x="633" y="732"/>
                    </a:lnTo>
                    <a:lnTo>
                      <a:pt x="633" y="732"/>
                    </a:lnTo>
                    <a:lnTo>
                      <a:pt x="634" y="731"/>
                    </a:lnTo>
                    <a:lnTo>
                      <a:pt x="634" y="731"/>
                    </a:lnTo>
                    <a:lnTo>
                      <a:pt x="638" y="726"/>
                    </a:lnTo>
                    <a:lnTo>
                      <a:pt x="638" y="725"/>
                    </a:lnTo>
                    <a:lnTo>
                      <a:pt x="639" y="724"/>
                    </a:lnTo>
                    <a:lnTo>
                      <a:pt x="639" y="724"/>
                    </a:lnTo>
                    <a:lnTo>
                      <a:pt x="640" y="722"/>
                    </a:lnTo>
                    <a:lnTo>
                      <a:pt x="641" y="720"/>
                    </a:lnTo>
                    <a:lnTo>
                      <a:pt x="641" y="720"/>
                    </a:lnTo>
                    <a:lnTo>
                      <a:pt x="644" y="715"/>
                    </a:lnTo>
                    <a:lnTo>
                      <a:pt x="644" y="715"/>
                    </a:lnTo>
                    <a:lnTo>
                      <a:pt x="645" y="715"/>
                    </a:lnTo>
                    <a:lnTo>
                      <a:pt x="649" y="708"/>
                    </a:lnTo>
                    <a:lnTo>
                      <a:pt x="650" y="706"/>
                    </a:lnTo>
                    <a:lnTo>
                      <a:pt x="652" y="702"/>
                    </a:lnTo>
                    <a:lnTo>
                      <a:pt x="652" y="702"/>
                    </a:lnTo>
                    <a:lnTo>
                      <a:pt x="655" y="696"/>
                    </a:lnTo>
                    <a:lnTo>
                      <a:pt x="659" y="689"/>
                    </a:lnTo>
                    <a:lnTo>
                      <a:pt x="661" y="686"/>
                    </a:lnTo>
                    <a:lnTo>
                      <a:pt x="662" y="685"/>
                    </a:lnTo>
                    <a:lnTo>
                      <a:pt x="663" y="681"/>
                    </a:lnTo>
                    <a:lnTo>
                      <a:pt x="664" y="681"/>
                    </a:lnTo>
                    <a:lnTo>
                      <a:pt x="664" y="680"/>
                    </a:lnTo>
                    <a:lnTo>
                      <a:pt x="666" y="676"/>
                    </a:lnTo>
                    <a:lnTo>
                      <a:pt x="668" y="671"/>
                    </a:lnTo>
                    <a:lnTo>
                      <a:pt x="668" y="671"/>
                    </a:lnTo>
                    <a:lnTo>
                      <a:pt x="672" y="664"/>
                    </a:lnTo>
                    <a:lnTo>
                      <a:pt x="674" y="659"/>
                    </a:lnTo>
                    <a:lnTo>
                      <a:pt x="675" y="658"/>
                    </a:lnTo>
                    <a:lnTo>
                      <a:pt x="676" y="655"/>
                    </a:lnTo>
                    <a:lnTo>
                      <a:pt x="677" y="653"/>
                    </a:lnTo>
                    <a:lnTo>
                      <a:pt x="678" y="651"/>
                    </a:lnTo>
                    <a:lnTo>
                      <a:pt x="679" y="649"/>
                    </a:lnTo>
                    <a:lnTo>
                      <a:pt x="680" y="647"/>
                    </a:lnTo>
                    <a:lnTo>
                      <a:pt x="680" y="646"/>
                    </a:lnTo>
                    <a:lnTo>
                      <a:pt x="680" y="646"/>
                    </a:lnTo>
                    <a:lnTo>
                      <a:pt x="681" y="644"/>
                    </a:lnTo>
                    <a:lnTo>
                      <a:pt x="683" y="640"/>
                    </a:lnTo>
                    <a:lnTo>
                      <a:pt x="685" y="634"/>
                    </a:lnTo>
                    <a:lnTo>
                      <a:pt x="686" y="632"/>
                    </a:lnTo>
                    <a:lnTo>
                      <a:pt x="688" y="627"/>
                    </a:lnTo>
                    <a:lnTo>
                      <a:pt x="691" y="621"/>
                    </a:lnTo>
                    <a:lnTo>
                      <a:pt x="693" y="616"/>
                    </a:lnTo>
                    <a:lnTo>
                      <a:pt x="693" y="616"/>
                    </a:lnTo>
                    <a:lnTo>
                      <a:pt x="694" y="612"/>
                    </a:lnTo>
                    <a:lnTo>
                      <a:pt x="699" y="599"/>
                    </a:lnTo>
                    <a:lnTo>
                      <a:pt x="703" y="591"/>
                    </a:lnTo>
                    <a:lnTo>
                      <a:pt x="706" y="582"/>
                    </a:lnTo>
                    <a:lnTo>
                      <a:pt x="706" y="581"/>
                    </a:lnTo>
                    <a:lnTo>
                      <a:pt x="708" y="576"/>
                    </a:lnTo>
                    <a:lnTo>
                      <a:pt x="712" y="565"/>
                    </a:lnTo>
                    <a:lnTo>
                      <a:pt x="714" y="559"/>
                    </a:lnTo>
                    <a:lnTo>
                      <a:pt x="714" y="559"/>
                    </a:lnTo>
                    <a:lnTo>
                      <a:pt x="715" y="557"/>
                    </a:lnTo>
                    <a:lnTo>
                      <a:pt x="718" y="547"/>
                    </a:lnTo>
                    <a:lnTo>
                      <a:pt x="720" y="543"/>
                    </a:lnTo>
                    <a:lnTo>
                      <a:pt x="722" y="537"/>
                    </a:lnTo>
                    <a:lnTo>
                      <a:pt x="724" y="529"/>
                    </a:lnTo>
                    <a:lnTo>
                      <a:pt x="725" y="528"/>
                    </a:lnTo>
                    <a:lnTo>
                      <a:pt x="725" y="527"/>
                    </a:lnTo>
                    <a:lnTo>
                      <a:pt x="726" y="524"/>
                    </a:lnTo>
                    <a:lnTo>
                      <a:pt x="726" y="523"/>
                    </a:lnTo>
                    <a:lnTo>
                      <a:pt x="728" y="518"/>
                    </a:lnTo>
                    <a:lnTo>
                      <a:pt x="731" y="509"/>
                    </a:lnTo>
                    <a:lnTo>
                      <a:pt x="733" y="504"/>
                    </a:lnTo>
                    <a:lnTo>
                      <a:pt x="737" y="490"/>
                    </a:lnTo>
                    <a:lnTo>
                      <a:pt x="738" y="488"/>
                    </a:lnTo>
                    <a:lnTo>
                      <a:pt x="739" y="483"/>
                    </a:lnTo>
                    <a:lnTo>
                      <a:pt x="740" y="480"/>
                    </a:lnTo>
                    <a:lnTo>
                      <a:pt x="740" y="479"/>
                    </a:lnTo>
                    <a:lnTo>
                      <a:pt x="743" y="471"/>
                    </a:lnTo>
                    <a:lnTo>
                      <a:pt x="743" y="469"/>
                    </a:lnTo>
                    <a:lnTo>
                      <a:pt x="744" y="467"/>
                    </a:lnTo>
                    <a:lnTo>
                      <a:pt x="745" y="465"/>
                    </a:lnTo>
                    <a:lnTo>
                      <a:pt x="745" y="463"/>
                    </a:lnTo>
                    <a:lnTo>
                      <a:pt x="746" y="460"/>
                    </a:lnTo>
                    <a:lnTo>
                      <a:pt x="748" y="455"/>
                    </a:lnTo>
                    <a:lnTo>
                      <a:pt x="753" y="436"/>
                    </a:lnTo>
                    <a:lnTo>
                      <a:pt x="755" y="431"/>
                    </a:lnTo>
                    <a:lnTo>
                      <a:pt x="755" y="430"/>
                    </a:lnTo>
                    <a:lnTo>
                      <a:pt x="759" y="415"/>
                    </a:lnTo>
                    <a:lnTo>
                      <a:pt x="760" y="413"/>
                    </a:lnTo>
                    <a:lnTo>
                      <a:pt x="761" y="411"/>
                    </a:lnTo>
                    <a:lnTo>
                      <a:pt x="761" y="409"/>
                    </a:lnTo>
                    <a:lnTo>
                      <a:pt x="763" y="405"/>
                    </a:lnTo>
                    <a:lnTo>
                      <a:pt x="764" y="401"/>
                    </a:lnTo>
                    <a:lnTo>
                      <a:pt x="764" y="401"/>
                    </a:lnTo>
                    <a:lnTo>
                      <a:pt x="766" y="391"/>
                    </a:lnTo>
                    <a:lnTo>
                      <a:pt x="769" y="383"/>
                    </a:lnTo>
                    <a:lnTo>
                      <a:pt x="769" y="382"/>
                    </a:lnTo>
                    <a:lnTo>
                      <a:pt x="771" y="376"/>
                    </a:lnTo>
                    <a:lnTo>
                      <a:pt x="772" y="373"/>
                    </a:lnTo>
                    <a:lnTo>
                      <a:pt x="774" y="365"/>
                    </a:lnTo>
                    <a:lnTo>
                      <a:pt x="777" y="355"/>
                    </a:lnTo>
                    <a:lnTo>
                      <a:pt x="778" y="351"/>
                    </a:lnTo>
                    <a:lnTo>
                      <a:pt x="778" y="351"/>
                    </a:lnTo>
                    <a:lnTo>
                      <a:pt x="783" y="333"/>
                    </a:lnTo>
                    <a:lnTo>
                      <a:pt x="784" y="330"/>
                    </a:lnTo>
                    <a:lnTo>
                      <a:pt x="785" y="325"/>
                    </a:lnTo>
                    <a:lnTo>
                      <a:pt x="788" y="317"/>
                    </a:lnTo>
                    <a:lnTo>
                      <a:pt x="789" y="313"/>
                    </a:lnTo>
                    <a:lnTo>
                      <a:pt x="789" y="312"/>
                    </a:lnTo>
                    <a:lnTo>
                      <a:pt x="789" y="312"/>
                    </a:lnTo>
                    <a:lnTo>
                      <a:pt x="792" y="302"/>
                    </a:lnTo>
                    <a:lnTo>
                      <a:pt x="793" y="297"/>
                    </a:lnTo>
                    <a:lnTo>
                      <a:pt x="794" y="296"/>
                    </a:lnTo>
                    <a:lnTo>
                      <a:pt x="794" y="294"/>
                    </a:lnTo>
                    <a:lnTo>
                      <a:pt x="797" y="284"/>
                    </a:lnTo>
                    <a:lnTo>
                      <a:pt x="799" y="277"/>
                    </a:lnTo>
                    <a:lnTo>
                      <a:pt x="800" y="273"/>
                    </a:lnTo>
                    <a:lnTo>
                      <a:pt x="802" y="268"/>
                    </a:lnTo>
                    <a:lnTo>
                      <a:pt x="803" y="262"/>
                    </a:lnTo>
                    <a:lnTo>
                      <a:pt x="804" y="261"/>
                    </a:lnTo>
                    <a:lnTo>
                      <a:pt x="805" y="255"/>
                    </a:lnTo>
                    <a:lnTo>
                      <a:pt x="807" y="250"/>
                    </a:lnTo>
                    <a:lnTo>
                      <a:pt x="807" y="248"/>
                    </a:lnTo>
                    <a:lnTo>
                      <a:pt x="809" y="243"/>
                    </a:lnTo>
                    <a:lnTo>
                      <a:pt x="812" y="233"/>
                    </a:lnTo>
                    <a:lnTo>
                      <a:pt x="812" y="232"/>
                    </a:lnTo>
                    <a:lnTo>
                      <a:pt x="813" y="228"/>
                    </a:lnTo>
                    <a:lnTo>
                      <a:pt x="813" y="227"/>
                    </a:lnTo>
                    <a:lnTo>
                      <a:pt x="814" y="226"/>
                    </a:lnTo>
                    <a:lnTo>
                      <a:pt x="820" y="206"/>
                    </a:lnTo>
                    <a:lnTo>
                      <a:pt x="820" y="206"/>
                    </a:lnTo>
                    <a:lnTo>
                      <a:pt x="822" y="198"/>
                    </a:lnTo>
                    <a:lnTo>
                      <a:pt x="823" y="197"/>
                    </a:lnTo>
                    <a:lnTo>
                      <a:pt x="827" y="182"/>
                    </a:lnTo>
                    <a:lnTo>
                      <a:pt x="829" y="178"/>
                    </a:lnTo>
                    <a:lnTo>
                      <a:pt x="829" y="177"/>
                    </a:lnTo>
                    <a:lnTo>
                      <a:pt x="829" y="177"/>
                    </a:lnTo>
                    <a:lnTo>
                      <a:pt x="830" y="174"/>
                    </a:lnTo>
                    <a:lnTo>
                      <a:pt x="836" y="155"/>
                    </a:lnTo>
                    <a:lnTo>
                      <a:pt x="837" y="151"/>
                    </a:lnTo>
                    <a:lnTo>
                      <a:pt x="837" y="151"/>
                    </a:lnTo>
                    <a:lnTo>
                      <a:pt x="840" y="143"/>
                    </a:lnTo>
                    <a:lnTo>
                      <a:pt x="842" y="138"/>
                    </a:lnTo>
                    <a:lnTo>
                      <a:pt x="844" y="132"/>
                    </a:lnTo>
                    <a:lnTo>
                      <a:pt x="844" y="131"/>
                    </a:lnTo>
                    <a:lnTo>
                      <a:pt x="844" y="130"/>
                    </a:lnTo>
                    <a:lnTo>
                      <a:pt x="846" y="127"/>
                    </a:lnTo>
                    <a:lnTo>
                      <a:pt x="847" y="123"/>
                    </a:lnTo>
                    <a:lnTo>
                      <a:pt x="848" y="119"/>
                    </a:lnTo>
                    <a:lnTo>
                      <a:pt x="850" y="115"/>
                    </a:lnTo>
                    <a:lnTo>
                      <a:pt x="851" y="113"/>
                    </a:lnTo>
                    <a:lnTo>
                      <a:pt x="852" y="109"/>
                    </a:lnTo>
                    <a:lnTo>
                      <a:pt x="853" y="107"/>
                    </a:lnTo>
                    <a:lnTo>
                      <a:pt x="858" y="94"/>
                    </a:lnTo>
                    <a:lnTo>
                      <a:pt x="858" y="93"/>
                    </a:lnTo>
                    <a:lnTo>
                      <a:pt x="858" y="92"/>
                    </a:lnTo>
                    <a:lnTo>
                      <a:pt x="859" y="92"/>
                    </a:lnTo>
                    <a:lnTo>
                      <a:pt x="859" y="91"/>
                    </a:lnTo>
                    <a:lnTo>
                      <a:pt x="860" y="89"/>
                    </a:lnTo>
                    <a:lnTo>
                      <a:pt x="861" y="85"/>
                    </a:lnTo>
                    <a:lnTo>
                      <a:pt x="862" y="84"/>
                    </a:lnTo>
                    <a:lnTo>
                      <a:pt x="863" y="82"/>
                    </a:lnTo>
                    <a:lnTo>
                      <a:pt x="863" y="81"/>
                    </a:lnTo>
                    <a:lnTo>
                      <a:pt x="863" y="81"/>
                    </a:lnTo>
                    <a:lnTo>
                      <a:pt x="863" y="80"/>
                    </a:lnTo>
                    <a:lnTo>
                      <a:pt x="864" y="80"/>
                    </a:lnTo>
                    <a:lnTo>
                      <a:pt x="864" y="79"/>
                    </a:lnTo>
                    <a:lnTo>
                      <a:pt x="865" y="77"/>
                    </a:lnTo>
                    <a:lnTo>
                      <a:pt x="866" y="73"/>
                    </a:lnTo>
                    <a:lnTo>
                      <a:pt x="869" y="68"/>
                    </a:lnTo>
                    <a:lnTo>
                      <a:pt x="869" y="66"/>
                    </a:lnTo>
                    <a:lnTo>
                      <a:pt x="870" y="66"/>
                    </a:lnTo>
                    <a:lnTo>
                      <a:pt x="870" y="64"/>
                    </a:lnTo>
                    <a:lnTo>
                      <a:pt x="871" y="62"/>
                    </a:lnTo>
                    <a:lnTo>
                      <a:pt x="872" y="62"/>
                    </a:lnTo>
                    <a:lnTo>
                      <a:pt x="872" y="62"/>
                    </a:lnTo>
                    <a:lnTo>
                      <a:pt x="873" y="58"/>
                    </a:lnTo>
                    <a:lnTo>
                      <a:pt x="874" y="57"/>
                    </a:lnTo>
                    <a:lnTo>
                      <a:pt x="874" y="56"/>
                    </a:lnTo>
                    <a:lnTo>
                      <a:pt x="878" y="48"/>
                    </a:lnTo>
                    <a:lnTo>
                      <a:pt x="879" y="47"/>
                    </a:lnTo>
                    <a:lnTo>
                      <a:pt x="880" y="44"/>
                    </a:lnTo>
                    <a:lnTo>
                      <a:pt x="883" y="40"/>
                    </a:lnTo>
                    <a:lnTo>
                      <a:pt x="884" y="38"/>
                    </a:lnTo>
                    <a:lnTo>
                      <a:pt x="884" y="38"/>
                    </a:lnTo>
                    <a:lnTo>
                      <a:pt x="885" y="36"/>
                    </a:lnTo>
                    <a:lnTo>
                      <a:pt x="886" y="34"/>
                    </a:lnTo>
                    <a:lnTo>
                      <a:pt x="888" y="32"/>
                    </a:lnTo>
                    <a:lnTo>
                      <a:pt x="888" y="31"/>
                    </a:lnTo>
                    <a:lnTo>
                      <a:pt x="890" y="29"/>
                    </a:lnTo>
                    <a:lnTo>
                      <a:pt x="890" y="28"/>
                    </a:lnTo>
                    <a:lnTo>
                      <a:pt x="890" y="28"/>
                    </a:lnTo>
                    <a:lnTo>
                      <a:pt x="890" y="28"/>
                    </a:lnTo>
                    <a:lnTo>
                      <a:pt x="891" y="27"/>
                    </a:lnTo>
                    <a:lnTo>
                      <a:pt x="892" y="26"/>
                    </a:lnTo>
                    <a:lnTo>
                      <a:pt x="893" y="24"/>
                    </a:lnTo>
                    <a:lnTo>
                      <a:pt x="894" y="23"/>
                    </a:lnTo>
                    <a:lnTo>
                      <a:pt x="894" y="22"/>
                    </a:lnTo>
                    <a:lnTo>
                      <a:pt x="895" y="21"/>
                    </a:lnTo>
                    <a:lnTo>
                      <a:pt x="895" y="21"/>
                    </a:lnTo>
                    <a:lnTo>
                      <a:pt x="898" y="18"/>
                    </a:lnTo>
                    <a:lnTo>
                      <a:pt x="898" y="18"/>
                    </a:lnTo>
                    <a:lnTo>
                      <a:pt x="900" y="15"/>
                    </a:lnTo>
                    <a:lnTo>
                      <a:pt x="901" y="14"/>
                    </a:lnTo>
                    <a:lnTo>
                      <a:pt x="904" y="12"/>
                    </a:lnTo>
                    <a:lnTo>
                      <a:pt x="905" y="10"/>
                    </a:lnTo>
                    <a:lnTo>
                      <a:pt x="905" y="10"/>
                    </a:lnTo>
                    <a:lnTo>
                      <a:pt x="906" y="9"/>
                    </a:lnTo>
                    <a:lnTo>
                      <a:pt x="907" y="9"/>
                    </a:lnTo>
                    <a:lnTo>
                      <a:pt x="907" y="8"/>
                    </a:lnTo>
                    <a:lnTo>
                      <a:pt x="912" y="5"/>
                    </a:lnTo>
                    <a:lnTo>
                      <a:pt x="915" y="3"/>
                    </a:lnTo>
                    <a:lnTo>
                      <a:pt x="916" y="3"/>
                    </a:lnTo>
                    <a:lnTo>
                      <a:pt x="918" y="2"/>
                    </a:lnTo>
                    <a:lnTo>
                      <a:pt x="918" y="1"/>
                    </a:lnTo>
                    <a:lnTo>
                      <a:pt x="918" y="1"/>
                    </a:lnTo>
                    <a:lnTo>
                      <a:pt x="918" y="1"/>
                    </a:lnTo>
                    <a:lnTo>
                      <a:pt x="921" y="1"/>
                    </a:lnTo>
                    <a:lnTo>
                      <a:pt x="921" y="1"/>
                    </a:lnTo>
                    <a:lnTo>
                      <a:pt x="921" y="0"/>
                    </a:lnTo>
                    <a:lnTo>
                      <a:pt x="922" y="0"/>
                    </a:lnTo>
                    <a:lnTo>
                      <a:pt x="923" y="0"/>
                    </a:lnTo>
                    <a:lnTo>
                      <a:pt x="925" y="0"/>
                    </a:lnTo>
                    <a:lnTo>
                      <a:pt x="925" y="0"/>
                    </a:lnTo>
                    <a:lnTo>
                      <a:pt x="932" y="0"/>
                    </a:lnTo>
                    <a:lnTo>
                      <a:pt x="933" y="0"/>
                    </a:lnTo>
                    <a:lnTo>
                      <a:pt x="933" y="0"/>
                    </a:lnTo>
                    <a:lnTo>
                      <a:pt x="935" y="1"/>
                    </a:lnTo>
                    <a:lnTo>
                      <a:pt x="937" y="1"/>
                    </a:lnTo>
                    <a:lnTo>
                      <a:pt x="938" y="1"/>
                    </a:lnTo>
                    <a:lnTo>
                      <a:pt x="946" y="6"/>
                    </a:lnTo>
                    <a:lnTo>
                      <a:pt x="955" y="14"/>
                    </a:lnTo>
                    <a:lnTo>
                      <a:pt x="956" y="15"/>
                    </a:lnTo>
                    <a:lnTo>
                      <a:pt x="956" y="16"/>
                    </a:lnTo>
                    <a:lnTo>
                      <a:pt x="956" y="16"/>
                    </a:lnTo>
                    <a:lnTo>
                      <a:pt x="960" y="20"/>
                    </a:lnTo>
                    <a:lnTo>
                      <a:pt x="961" y="21"/>
                    </a:lnTo>
                    <a:lnTo>
                      <a:pt x="963" y="24"/>
                    </a:lnTo>
                    <a:lnTo>
                      <a:pt x="965" y="26"/>
                    </a:lnTo>
                    <a:lnTo>
                      <a:pt x="966" y="28"/>
                    </a:lnTo>
                    <a:lnTo>
                      <a:pt x="966" y="28"/>
                    </a:lnTo>
                    <a:lnTo>
                      <a:pt x="967" y="30"/>
                    </a:lnTo>
                    <a:lnTo>
                      <a:pt x="968" y="31"/>
                    </a:lnTo>
                    <a:lnTo>
                      <a:pt x="969" y="33"/>
                    </a:lnTo>
                    <a:lnTo>
                      <a:pt x="970" y="34"/>
                    </a:lnTo>
                    <a:lnTo>
                      <a:pt x="972" y="37"/>
                    </a:lnTo>
                    <a:lnTo>
                      <a:pt x="973" y="40"/>
                    </a:lnTo>
                    <a:lnTo>
                      <a:pt x="979" y="50"/>
                    </a:lnTo>
                    <a:lnTo>
                      <a:pt x="980" y="53"/>
                    </a:lnTo>
                    <a:lnTo>
                      <a:pt x="981" y="54"/>
                    </a:lnTo>
                    <a:lnTo>
                      <a:pt x="982" y="56"/>
                    </a:lnTo>
                    <a:lnTo>
                      <a:pt x="985" y="64"/>
                    </a:lnTo>
                    <a:lnTo>
                      <a:pt x="989" y="73"/>
                    </a:lnTo>
                    <a:lnTo>
                      <a:pt x="990" y="74"/>
                    </a:lnTo>
                    <a:lnTo>
                      <a:pt x="991" y="76"/>
                    </a:lnTo>
                    <a:lnTo>
                      <a:pt x="995" y="86"/>
                    </a:lnTo>
                    <a:lnTo>
                      <a:pt x="997" y="90"/>
                    </a:lnTo>
                    <a:lnTo>
                      <a:pt x="999" y="95"/>
                    </a:lnTo>
                    <a:lnTo>
                      <a:pt x="1002" y="103"/>
                    </a:lnTo>
                    <a:lnTo>
                      <a:pt x="1004" y="109"/>
                    </a:lnTo>
                    <a:lnTo>
                      <a:pt x="1005" y="111"/>
                    </a:lnTo>
                    <a:lnTo>
                      <a:pt x="1005" y="113"/>
                    </a:lnTo>
                    <a:lnTo>
                      <a:pt x="1009" y="124"/>
                    </a:lnTo>
                    <a:lnTo>
                      <a:pt x="1011" y="128"/>
                    </a:lnTo>
                    <a:lnTo>
                      <a:pt x="1011" y="128"/>
                    </a:lnTo>
                    <a:lnTo>
                      <a:pt x="1011" y="129"/>
                    </a:lnTo>
                    <a:lnTo>
                      <a:pt x="1013" y="133"/>
                    </a:lnTo>
                    <a:lnTo>
                      <a:pt x="1013" y="133"/>
                    </a:lnTo>
                    <a:lnTo>
                      <a:pt x="1014" y="136"/>
                    </a:lnTo>
                    <a:lnTo>
                      <a:pt x="1018" y="150"/>
                    </a:lnTo>
                    <a:lnTo>
                      <a:pt x="1018" y="150"/>
                    </a:lnTo>
                    <a:lnTo>
                      <a:pt x="1020" y="154"/>
                    </a:lnTo>
                    <a:lnTo>
                      <a:pt x="1021" y="158"/>
                    </a:lnTo>
                    <a:lnTo>
                      <a:pt x="1022" y="160"/>
                    </a:lnTo>
                    <a:lnTo>
                      <a:pt x="1023" y="164"/>
                    </a:lnTo>
                    <a:lnTo>
                      <a:pt x="1025" y="171"/>
                    </a:lnTo>
                    <a:lnTo>
                      <a:pt x="1026" y="174"/>
                    </a:lnTo>
                    <a:lnTo>
                      <a:pt x="1027" y="176"/>
                    </a:lnTo>
                    <a:lnTo>
                      <a:pt x="1027" y="178"/>
                    </a:lnTo>
                    <a:lnTo>
                      <a:pt x="1028" y="181"/>
                    </a:lnTo>
                    <a:lnTo>
                      <a:pt x="1029" y="184"/>
                    </a:lnTo>
                    <a:lnTo>
                      <a:pt x="1030" y="185"/>
                    </a:lnTo>
                    <a:lnTo>
                      <a:pt x="1031" y="189"/>
                    </a:lnTo>
                    <a:lnTo>
                      <a:pt x="1031" y="189"/>
                    </a:lnTo>
                    <a:lnTo>
                      <a:pt x="1031" y="191"/>
                    </a:lnTo>
                    <a:lnTo>
                      <a:pt x="1032" y="194"/>
                    </a:lnTo>
                    <a:lnTo>
                      <a:pt x="1036" y="205"/>
                    </a:lnTo>
                    <a:lnTo>
                      <a:pt x="1038" y="213"/>
                    </a:lnTo>
                    <a:lnTo>
                      <a:pt x="1040" y="217"/>
                    </a:lnTo>
                    <a:lnTo>
                      <a:pt x="1041" y="221"/>
                    </a:lnTo>
                    <a:lnTo>
                      <a:pt x="1041" y="224"/>
                    </a:lnTo>
                    <a:lnTo>
                      <a:pt x="1043" y="229"/>
                    </a:lnTo>
                    <a:lnTo>
                      <a:pt x="1043" y="230"/>
                    </a:lnTo>
                    <a:lnTo>
                      <a:pt x="1046" y="238"/>
                    </a:lnTo>
                    <a:lnTo>
                      <a:pt x="1047" y="242"/>
                    </a:lnTo>
                    <a:lnTo>
                      <a:pt x="1049" y="251"/>
                    </a:lnTo>
                    <a:lnTo>
                      <a:pt x="1049" y="251"/>
                    </a:lnTo>
                    <a:lnTo>
                      <a:pt x="1050" y="252"/>
                    </a:lnTo>
                    <a:lnTo>
                      <a:pt x="1050" y="253"/>
                    </a:lnTo>
                    <a:lnTo>
                      <a:pt x="1050" y="254"/>
                    </a:lnTo>
                    <a:lnTo>
                      <a:pt x="1052" y="259"/>
                    </a:lnTo>
                    <a:lnTo>
                      <a:pt x="1053" y="264"/>
                    </a:lnTo>
                    <a:lnTo>
                      <a:pt x="1053" y="264"/>
                    </a:lnTo>
                    <a:lnTo>
                      <a:pt x="1055" y="271"/>
                    </a:lnTo>
                    <a:lnTo>
                      <a:pt x="1060" y="286"/>
                    </a:lnTo>
                    <a:lnTo>
                      <a:pt x="1060" y="288"/>
                    </a:lnTo>
                    <a:lnTo>
                      <a:pt x="1062" y="294"/>
                    </a:lnTo>
                    <a:lnTo>
                      <a:pt x="1063" y="297"/>
                    </a:lnTo>
                    <a:lnTo>
                      <a:pt x="1063" y="299"/>
                    </a:lnTo>
                    <a:lnTo>
                      <a:pt x="1066" y="308"/>
                    </a:lnTo>
                    <a:lnTo>
                      <a:pt x="1068" y="315"/>
                    </a:lnTo>
                    <a:lnTo>
                      <a:pt x="1070" y="321"/>
                    </a:lnTo>
                    <a:lnTo>
                      <a:pt x="1071" y="326"/>
                    </a:lnTo>
                    <a:lnTo>
                      <a:pt x="1071" y="328"/>
                    </a:lnTo>
                    <a:lnTo>
                      <a:pt x="1072" y="330"/>
                    </a:lnTo>
                    <a:lnTo>
                      <a:pt x="1073" y="332"/>
                    </a:lnTo>
                    <a:lnTo>
                      <a:pt x="1074" y="335"/>
                    </a:lnTo>
                    <a:lnTo>
                      <a:pt x="1074" y="336"/>
                    </a:lnTo>
                    <a:lnTo>
                      <a:pt x="1074" y="337"/>
                    </a:lnTo>
                    <a:lnTo>
                      <a:pt x="1075" y="342"/>
                    </a:lnTo>
                    <a:lnTo>
                      <a:pt x="1076" y="344"/>
                    </a:lnTo>
                    <a:lnTo>
                      <a:pt x="1078" y="351"/>
                    </a:lnTo>
                    <a:lnTo>
                      <a:pt x="1081" y="363"/>
                    </a:lnTo>
                    <a:lnTo>
                      <a:pt x="1087" y="383"/>
                    </a:lnTo>
                    <a:lnTo>
                      <a:pt x="1088" y="388"/>
                    </a:lnTo>
                    <a:lnTo>
                      <a:pt x="1089" y="390"/>
                    </a:lnTo>
                    <a:lnTo>
                      <a:pt x="1090" y="394"/>
                    </a:lnTo>
                    <a:lnTo>
                      <a:pt x="1091" y="396"/>
                    </a:lnTo>
                    <a:lnTo>
                      <a:pt x="1093" y="405"/>
                    </a:lnTo>
                    <a:lnTo>
                      <a:pt x="1095" y="408"/>
                    </a:lnTo>
                    <a:lnTo>
                      <a:pt x="1096" y="413"/>
                    </a:lnTo>
                    <a:lnTo>
                      <a:pt x="1096" y="415"/>
                    </a:lnTo>
                    <a:lnTo>
                      <a:pt x="1098" y="420"/>
                    </a:lnTo>
                    <a:lnTo>
                      <a:pt x="1103" y="439"/>
                    </a:lnTo>
                    <a:lnTo>
                      <a:pt x="1104" y="439"/>
                    </a:lnTo>
                    <a:lnTo>
                      <a:pt x="1106" y="448"/>
                    </a:lnTo>
                    <a:lnTo>
                      <a:pt x="1110" y="460"/>
                    </a:lnTo>
                    <a:lnTo>
                      <a:pt x="1112" y="468"/>
                    </a:lnTo>
                    <a:lnTo>
                      <a:pt x="1117" y="482"/>
                    </a:lnTo>
                    <a:lnTo>
                      <a:pt x="1121" y="496"/>
                    </a:lnTo>
                    <a:lnTo>
                      <a:pt x="1121" y="497"/>
                    </a:lnTo>
                    <a:lnTo>
                      <a:pt x="1125" y="507"/>
                    </a:lnTo>
                    <a:lnTo>
                      <a:pt x="1125" y="510"/>
                    </a:lnTo>
                    <a:lnTo>
                      <a:pt x="1132" y="529"/>
                    </a:lnTo>
                    <a:lnTo>
                      <a:pt x="1132" y="532"/>
                    </a:lnTo>
                    <a:lnTo>
                      <a:pt x="1133" y="534"/>
                    </a:lnTo>
                    <a:lnTo>
                      <a:pt x="1133" y="534"/>
                    </a:lnTo>
                    <a:lnTo>
                      <a:pt x="1134" y="537"/>
                    </a:lnTo>
                    <a:lnTo>
                      <a:pt x="1134" y="537"/>
                    </a:lnTo>
                    <a:lnTo>
                      <a:pt x="1134" y="537"/>
                    </a:lnTo>
                    <a:lnTo>
                      <a:pt x="1137" y="544"/>
                    </a:lnTo>
                    <a:lnTo>
                      <a:pt x="1137" y="545"/>
                    </a:lnTo>
                    <a:lnTo>
                      <a:pt x="1139" y="550"/>
                    </a:lnTo>
                    <a:lnTo>
                      <a:pt x="1139" y="552"/>
                    </a:lnTo>
                    <a:lnTo>
                      <a:pt x="1141" y="557"/>
                    </a:lnTo>
                    <a:lnTo>
                      <a:pt x="1142" y="561"/>
                    </a:lnTo>
                    <a:lnTo>
                      <a:pt x="1150" y="581"/>
                    </a:lnTo>
                    <a:lnTo>
                      <a:pt x="1151" y="584"/>
                    </a:lnTo>
                    <a:lnTo>
                      <a:pt x="1154" y="592"/>
                    </a:lnTo>
                    <a:lnTo>
                      <a:pt x="1154" y="593"/>
                    </a:lnTo>
                    <a:lnTo>
                      <a:pt x="1157" y="600"/>
                    </a:lnTo>
                    <a:lnTo>
                      <a:pt x="1157" y="600"/>
                    </a:lnTo>
                    <a:lnTo>
                      <a:pt x="1157" y="601"/>
                    </a:lnTo>
                    <a:lnTo>
                      <a:pt x="1159" y="604"/>
                    </a:lnTo>
                    <a:lnTo>
                      <a:pt x="1160" y="608"/>
                    </a:lnTo>
                    <a:lnTo>
                      <a:pt x="1162" y="612"/>
                    </a:lnTo>
                    <a:lnTo>
                      <a:pt x="1167" y="626"/>
                    </a:lnTo>
                    <a:lnTo>
                      <a:pt x="1170" y="632"/>
                    </a:lnTo>
                    <a:lnTo>
                      <a:pt x="1171" y="635"/>
                    </a:lnTo>
                    <a:lnTo>
                      <a:pt x="1172" y="637"/>
                    </a:lnTo>
                    <a:lnTo>
                      <a:pt x="1176" y="646"/>
                    </a:lnTo>
                    <a:lnTo>
                      <a:pt x="1177" y="648"/>
                    </a:lnTo>
                    <a:lnTo>
                      <a:pt x="1178" y="650"/>
                    </a:lnTo>
                    <a:lnTo>
                      <a:pt x="1178" y="650"/>
                    </a:lnTo>
                    <a:lnTo>
                      <a:pt x="1178" y="650"/>
                    </a:lnTo>
                    <a:lnTo>
                      <a:pt x="1179" y="652"/>
                    </a:lnTo>
                    <a:lnTo>
                      <a:pt x="1180" y="654"/>
                    </a:lnTo>
                    <a:lnTo>
                      <a:pt x="1180" y="654"/>
                    </a:lnTo>
                    <a:lnTo>
                      <a:pt x="1180" y="655"/>
                    </a:lnTo>
                    <a:lnTo>
                      <a:pt x="1181" y="658"/>
                    </a:lnTo>
                    <a:lnTo>
                      <a:pt x="1183" y="662"/>
                    </a:lnTo>
                    <a:lnTo>
                      <a:pt x="1184" y="663"/>
                    </a:lnTo>
                    <a:lnTo>
                      <a:pt x="1184" y="665"/>
                    </a:lnTo>
                    <a:lnTo>
                      <a:pt x="1189" y="673"/>
                    </a:lnTo>
                    <a:lnTo>
                      <a:pt x="1189" y="673"/>
                    </a:lnTo>
                    <a:lnTo>
                      <a:pt x="1189" y="674"/>
                    </a:lnTo>
                    <a:lnTo>
                      <a:pt x="1192" y="680"/>
                    </a:lnTo>
                    <a:lnTo>
                      <a:pt x="1193" y="681"/>
                    </a:lnTo>
                    <a:lnTo>
                      <a:pt x="1196" y="687"/>
                    </a:lnTo>
                    <a:lnTo>
                      <a:pt x="1197" y="689"/>
                    </a:lnTo>
                    <a:lnTo>
                      <a:pt x="1199" y="692"/>
                    </a:lnTo>
                    <a:lnTo>
                      <a:pt x="1199" y="694"/>
                    </a:lnTo>
                    <a:lnTo>
                      <a:pt x="1199" y="694"/>
                    </a:lnTo>
                    <a:lnTo>
                      <a:pt x="1203" y="700"/>
                    </a:lnTo>
                    <a:lnTo>
                      <a:pt x="1203" y="700"/>
                    </a:lnTo>
                    <a:lnTo>
                      <a:pt x="1203" y="700"/>
                    </a:lnTo>
                    <a:lnTo>
                      <a:pt x="1204" y="702"/>
                    </a:lnTo>
                    <a:lnTo>
                      <a:pt x="1205" y="703"/>
                    </a:lnTo>
                    <a:lnTo>
                      <a:pt x="1206" y="705"/>
                    </a:lnTo>
                    <a:lnTo>
                      <a:pt x="1208" y="708"/>
                    </a:lnTo>
                    <a:lnTo>
                      <a:pt x="1208" y="709"/>
                    </a:lnTo>
                    <a:lnTo>
                      <a:pt x="1209" y="711"/>
                    </a:lnTo>
                    <a:lnTo>
                      <a:pt x="1210" y="713"/>
                    </a:lnTo>
                    <a:lnTo>
                      <a:pt x="1213" y="717"/>
                    </a:lnTo>
                    <a:lnTo>
                      <a:pt x="1213" y="717"/>
                    </a:lnTo>
                    <a:lnTo>
                      <a:pt x="1219" y="726"/>
                    </a:lnTo>
                    <a:lnTo>
                      <a:pt x="1220" y="728"/>
                    </a:lnTo>
                    <a:lnTo>
                      <a:pt x="1220" y="728"/>
                    </a:lnTo>
                    <a:lnTo>
                      <a:pt x="1221" y="729"/>
                    </a:lnTo>
                    <a:lnTo>
                      <a:pt x="1221" y="730"/>
                    </a:lnTo>
                    <a:lnTo>
                      <a:pt x="1222" y="731"/>
                    </a:lnTo>
                    <a:lnTo>
                      <a:pt x="1223" y="733"/>
                    </a:lnTo>
                    <a:lnTo>
                      <a:pt x="1224" y="733"/>
                    </a:lnTo>
                    <a:lnTo>
                      <a:pt x="1224" y="734"/>
                    </a:lnTo>
                    <a:lnTo>
                      <a:pt x="1227" y="738"/>
                    </a:lnTo>
                    <a:lnTo>
                      <a:pt x="1228" y="740"/>
                    </a:lnTo>
                    <a:lnTo>
                      <a:pt x="1229" y="740"/>
                    </a:lnTo>
                    <a:lnTo>
                      <a:pt x="1229" y="741"/>
                    </a:lnTo>
                    <a:lnTo>
                      <a:pt x="1231" y="744"/>
                    </a:lnTo>
                    <a:lnTo>
                      <a:pt x="1233" y="747"/>
                    </a:lnTo>
                    <a:lnTo>
                      <a:pt x="1235" y="749"/>
                    </a:lnTo>
                    <a:lnTo>
                      <a:pt x="1237" y="751"/>
                    </a:lnTo>
                    <a:lnTo>
                      <a:pt x="1239" y="754"/>
                    </a:lnTo>
                    <a:lnTo>
                      <a:pt x="1245" y="760"/>
                    </a:lnTo>
                    <a:lnTo>
                      <a:pt x="1248" y="764"/>
                    </a:lnTo>
                    <a:lnTo>
                      <a:pt x="1252" y="768"/>
                    </a:lnTo>
                    <a:lnTo>
                      <a:pt x="1254" y="770"/>
                    </a:lnTo>
                    <a:lnTo>
                      <a:pt x="1255" y="771"/>
                    </a:lnTo>
                    <a:lnTo>
                      <a:pt x="1258" y="774"/>
                    </a:lnTo>
                    <a:lnTo>
                      <a:pt x="1258" y="774"/>
                    </a:lnTo>
                    <a:lnTo>
                      <a:pt x="1258" y="774"/>
                    </a:lnTo>
                    <a:lnTo>
                      <a:pt x="1259" y="774"/>
                    </a:lnTo>
                    <a:lnTo>
                      <a:pt x="1259" y="775"/>
                    </a:lnTo>
                    <a:lnTo>
                      <a:pt x="1268" y="783"/>
                    </a:lnTo>
                    <a:lnTo>
                      <a:pt x="1270" y="784"/>
                    </a:lnTo>
                    <a:lnTo>
                      <a:pt x="1270" y="785"/>
                    </a:lnTo>
                    <a:lnTo>
                      <a:pt x="1271" y="785"/>
                    </a:lnTo>
                    <a:lnTo>
                      <a:pt x="1272" y="786"/>
                    </a:lnTo>
                    <a:lnTo>
                      <a:pt x="1276" y="789"/>
                    </a:lnTo>
                    <a:lnTo>
                      <a:pt x="1277" y="789"/>
                    </a:lnTo>
                    <a:lnTo>
                      <a:pt x="1277" y="789"/>
                    </a:lnTo>
                    <a:lnTo>
                      <a:pt x="1277" y="790"/>
                    </a:lnTo>
                    <a:lnTo>
                      <a:pt x="1279" y="791"/>
                    </a:lnTo>
                    <a:lnTo>
                      <a:pt x="1279" y="791"/>
                    </a:lnTo>
                    <a:lnTo>
                      <a:pt x="1280" y="792"/>
                    </a:lnTo>
                    <a:lnTo>
                      <a:pt x="1281" y="793"/>
                    </a:lnTo>
                    <a:lnTo>
                      <a:pt x="1281" y="793"/>
                    </a:lnTo>
                    <a:lnTo>
                      <a:pt x="1282" y="793"/>
                    </a:lnTo>
                    <a:lnTo>
                      <a:pt x="1282" y="793"/>
                    </a:lnTo>
                    <a:lnTo>
                      <a:pt x="1283" y="794"/>
                    </a:lnTo>
                    <a:lnTo>
                      <a:pt x="1283" y="794"/>
                    </a:lnTo>
                    <a:lnTo>
                      <a:pt x="1285" y="795"/>
                    </a:lnTo>
                    <a:lnTo>
                      <a:pt x="1289" y="798"/>
                    </a:lnTo>
                    <a:lnTo>
                      <a:pt x="1291" y="799"/>
                    </a:lnTo>
                    <a:lnTo>
                      <a:pt x="1294" y="800"/>
                    </a:lnTo>
                    <a:lnTo>
                      <a:pt x="1294" y="800"/>
                    </a:lnTo>
                    <a:lnTo>
                      <a:pt x="1295" y="801"/>
                    </a:lnTo>
                    <a:lnTo>
                      <a:pt x="1297" y="803"/>
                    </a:lnTo>
                    <a:lnTo>
                      <a:pt x="1299" y="804"/>
                    </a:lnTo>
                    <a:lnTo>
                      <a:pt x="1300" y="804"/>
                    </a:lnTo>
                    <a:lnTo>
                      <a:pt x="1302" y="805"/>
                    </a:lnTo>
                    <a:lnTo>
                      <a:pt x="1303" y="806"/>
                    </a:lnTo>
                    <a:lnTo>
                      <a:pt x="1305" y="807"/>
                    </a:lnTo>
                    <a:lnTo>
                      <a:pt x="1305" y="807"/>
                    </a:lnTo>
                    <a:lnTo>
                      <a:pt x="1307" y="807"/>
                    </a:lnTo>
                    <a:lnTo>
                      <a:pt x="1308" y="808"/>
                    </a:lnTo>
                    <a:lnTo>
                      <a:pt x="1309" y="808"/>
                    </a:lnTo>
                    <a:lnTo>
                      <a:pt x="1309" y="808"/>
                    </a:lnTo>
                    <a:lnTo>
                      <a:pt x="1309" y="808"/>
                    </a:lnTo>
                    <a:lnTo>
                      <a:pt x="1314" y="810"/>
                    </a:lnTo>
                    <a:lnTo>
                      <a:pt x="1316" y="811"/>
                    </a:lnTo>
                    <a:lnTo>
                      <a:pt x="1317" y="812"/>
                    </a:lnTo>
                    <a:lnTo>
                      <a:pt x="1318" y="812"/>
                    </a:lnTo>
                    <a:lnTo>
                      <a:pt x="1320" y="813"/>
                    </a:lnTo>
                    <a:lnTo>
                      <a:pt x="1321" y="813"/>
                    </a:lnTo>
                    <a:lnTo>
                      <a:pt x="1324" y="814"/>
                    </a:lnTo>
                    <a:lnTo>
                      <a:pt x="1326" y="815"/>
                    </a:lnTo>
                    <a:lnTo>
                      <a:pt x="1326" y="815"/>
                    </a:lnTo>
                    <a:lnTo>
                      <a:pt x="1328" y="816"/>
                    </a:lnTo>
                    <a:lnTo>
                      <a:pt x="1329" y="816"/>
                    </a:lnTo>
                    <a:lnTo>
                      <a:pt x="1330" y="816"/>
                    </a:lnTo>
                    <a:lnTo>
                      <a:pt x="1331" y="816"/>
                    </a:lnTo>
                    <a:lnTo>
                      <a:pt x="1335" y="818"/>
                    </a:lnTo>
                    <a:lnTo>
                      <a:pt x="1336" y="818"/>
                    </a:lnTo>
                    <a:lnTo>
                      <a:pt x="1337" y="818"/>
                    </a:lnTo>
                    <a:lnTo>
                      <a:pt x="1337" y="818"/>
                    </a:lnTo>
                    <a:lnTo>
                      <a:pt x="1337" y="818"/>
                    </a:lnTo>
                    <a:lnTo>
                      <a:pt x="1337" y="819"/>
                    </a:lnTo>
                    <a:lnTo>
                      <a:pt x="1337" y="819"/>
                    </a:lnTo>
                    <a:lnTo>
                      <a:pt x="1341" y="819"/>
                    </a:lnTo>
                    <a:lnTo>
                      <a:pt x="1344" y="820"/>
                    </a:lnTo>
                    <a:lnTo>
                      <a:pt x="1345" y="820"/>
                    </a:lnTo>
                    <a:lnTo>
                      <a:pt x="1345" y="821"/>
                    </a:lnTo>
                    <a:lnTo>
                      <a:pt x="1346" y="821"/>
                    </a:lnTo>
                    <a:lnTo>
                      <a:pt x="1346" y="821"/>
                    </a:lnTo>
                    <a:lnTo>
                      <a:pt x="1346" y="821"/>
                    </a:lnTo>
                    <a:lnTo>
                      <a:pt x="1346" y="821"/>
                    </a:lnTo>
                    <a:lnTo>
                      <a:pt x="1351" y="822"/>
                    </a:lnTo>
                    <a:lnTo>
                      <a:pt x="1352" y="822"/>
                    </a:lnTo>
                    <a:lnTo>
                      <a:pt x="1352" y="822"/>
                    </a:lnTo>
                    <a:lnTo>
                      <a:pt x="1353" y="822"/>
                    </a:lnTo>
                    <a:lnTo>
                      <a:pt x="1356" y="823"/>
                    </a:lnTo>
                    <a:lnTo>
                      <a:pt x="1356" y="823"/>
                    </a:lnTo>
                    <a:lnTo>
                      <a:pt x="1359" y="823"/>
                    </a:lnTo>
                    <a:lnTo>
                      <a:pt x="1359" y="824"/>
                    </a:lnTo>
                    <a:lnTo>
                      <a:pt x="1360" y="824"/>
                    </a:lnTo>
                    <a:lnTo>
                      <a:pt x="1362" y="824"/>
                    </a:lnTo>
                    <a:lnTo>
                      <a:pt x="1365" y="825"/>
                    </a:lnTo>
                    <a:lnTo>
                      <a:pt x="1365" y="825"/>
                    </a:lnTo>
                    <a:lnTo>
                      <a:pt x="1366" y="825"/>
                    </a:lnTo>
                    <a:lnTo>
                      <a:pt x="1366" y="825"/>
                    </a:lnTo>
                    <a:lnTo>
                      <a:pt x="1367" y="825"/>
                    </a:lnTo>
                    <a:lnTo>
                      <a:pt x="1370" y="825"/>
                    </a:lnTo>
                    <a:lnTo>
                      <a:pt x="1371" y="826"/>
                    </a:lnTo>
                    <a:lnTo>
                      <a:pt x="1372" y="826"/>
                    </a:lnTo>
                    <a:lnTo>
                      <a:pt x="1374" y="826"/>
                    </a:lnTo>
                    <a:lnTo>
                      <a:pt x="1374" y="826"/>
                    </a:lnTo>
                    <a:lnTo>
                      <a:pt x="1381" y="827"/>
                    </a:lnTo>
                    <a:lnTo>
                      <a:pt x="1382" y="827"/>
                    </a:lnTo>
                    <a:lnTo>
                      <a:pt x="1383" y="827"/>
                    </a:lnTo>
                    <a:lnTo>
                      <a:pt x="1384" y="827"/>
                    </a:lnTo>
                    <a:lnTo>
                      <a:pt x="1388" y="828"/>
                    </a:lnTo>
                    <a:lnTo>
                      <a:pt x="1388" y="828"/>
                    </a:lnTo>
                    <a:lnTo>
                      <a:pt x="1389" y="828"/>
                    </a:lnTo>
                    <a:lnTo>
                      <a:pt x="1390" y="828"/>
                    </a:lnTo>
                    <a:lnTo>
                      <a:pt x="1393" y="828"/>
                    </a:lnTo>
                    <a:lnTo>
                      <a:pt x="1393" y="828"/>
                    </a:lnTo>
                    <a:lnTo>
                      <a:pt x="1394" y="828"/>
                    </a:lnTo>
                    <a:lnTo>
                      <a:pt x="1394" y="828"/>
                    </a:lnTo>
                    <a:lnTo>
                      <a:pt x="1395" y="828"/>
                    </a:lnTo>
                    <a:lnTo>
                      <a:pt x="1395" y="828"/>
                    </a:lnTo>
                    <a:lnTo>
                      <a:pt x="1396" y="829"/>
                    </a:lnTo>
                    <a:lnTo>
                      <a:pt x="1396" y="829"/>
                    </a:lnTo>
                    <a:lnTo>
                      <a:pt x="1396" y="829"/>
                    </a:lnTo>
                    <a:lnTo>
                      <a:pt x="1397" y="829"/>
                    </a:lnTo>
                    <a:lnTo>
                      <a:pt x="1397" y="829"/>
                    </a:lnTo>
                    <a:lnTo>
                      <a:pt x="1397" y="829"/>
                    </a:lnTo>
                    <a:lnTo>
                      <a:pt x="1398" y="829"/>
                    </a:lnTo>
                    <a:lnTo>
                      <a:pt x="1399" y="829"/>
                    </a:lnTo>
                    <a:lnTo>
                      <a:pt x="1401" y="829"/>
                    </a:lnTo>
                    <a:lnTo>
                      <a:pt x="1401" y="829"/>
                    </a:lnTo>
                    <a:lnTo>
                      <a:pt x="1402" y="829"/>
                    </a:lnTo>
                    <a:lnTo>
                      <a:pt x="1404" y="829"/>
                    </a:lnTo>
                    <a:lnTo>
                      <a:pt x="1404" y="829"/>
                    </a:lnTo>
                    <a:lnTo>
                      <a:pt x="1404" y="829"/>
                    </a:lnTo>
                    <a:lnTo>
                      <a:pt x="1408" y="830"/>
                    </a:lnTo>
                    <a:lnTo>
                      <a:pt x="1408" y="830"/>
                    </a:lnTo>
                    <a:lnTo>
                      <a:pt x="1409" y="830"/>
                    </a:lnTo>
                    <a:lnTo>
                      <a:pt x="1409" y="830"/>
                    </a:lnTo>
                    <a:lnTo>
                      <a:pt x="1411" y="830"/>
                    </a:lnTo>
                    <a:lnTo>
                      <a:pt x="1413" y="830"/>
                    </a:lnTo>
                    <a:lnTo>
                      <a:pt x="1416" y="830"/>
                    </a:lnTo>
                    <a:lnTo>
                      <a:pt x="1418" y="830"/>
                    </a:lnTo>
                    <a:lnTo>
                      <a:pt x="1418" y="830"/>
                    </a:lnTo>
                    <a:lnTo>
                      <a:pt x="1420" y="830"/>
                    </a:lnTo>
                    <a:lnTo>
                      <a:pt x="1421" y="830"/>
                    </a:lnTo>
                    <a:lnTo>
                      <a:pt x="1422" y="830"/>
                    </a:lnTo>
                    <a:lnTo>
                      <a:pt x="1422" y="830"/>
                    </a:lnTo>
                    <a:lnTo>
                      <a:pt x="1422" y="830"/>
                    </a:lnTo>
                    <a:lnTo>
                      <a:pt x="1423" y="830"/>
                    </a:lnTo>
                    <a:lnTo>
                      <a:pt x="1424" y="830"/>
                    </a:lnTo>
                    <a:lnTo>
                      <a:pt x="1424" y="830"/>
                    </a:lnTo>
                    <a:lnTo>
                      <a:pt x="1425" y="831"/>
                    </a:lnTo>
                    <a:lnTo>
                      <a:pt x="1426" y="831"/>
                    </a:lnTo>
                    <a:lnTo>
                      <a:pt x="1427" y="831"/>
                    </a:lnTo>
                    <a:lnTo>
                      <a:pt x="1428" y="831"/>
                    </a:lnTo>
                    <a:lnTo>
                      <a:pt x="1428" y="831"/>
                    </a:lnTo>
                  </a:path>
                </a:pathLst>
              </a:custGeom>
              <a:noFill/>
              <a:ln w="28575">
                <a:solidFill>
                  <a:srgbClr val="9035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Line 59">
                <a:extLst>
                  <a:ext uri="{FF2B5EF4-FFF2-40B4-BE49-F238E27FC236}">
                    <a16:creationId xmlns:a16="http://schemas.microsoft.com/office/drawing/2014/main" id="{0A73EFAA-0FFA-8542-EF66-36D038EED197}"/>
                  </a:ext>
                </a:extLst>
              </p:cNvPr>
              <p:cNvSpPr>
                <a:spLocks noChangeShapeType="1"/>
              </p:cNvSpPr>
              <p:nvPr/>
            </p:nvSpPr>
            <p:spPr bwMode="auto">
              <a:xfrm flipV="1">
                <a:off x="5184775" y="1912938"/>
                <a:ext cx="0" cy="1951038"/>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Line 60">
                <a:extLst>
                  <a:ext uri="{FF2B5EF4-FFF2-40B4-BE49-F238E27FC236}">
                    <a16:creationId xmlns:a16="http://schemas.microsoft.com/office/drawing/2014/main" id="{577BD264-F2F4-292B-AD9E-C54D660993B2}"/>
                  </a:ext>
                </a:extLst>
              </p:cNvPr>
              <p:cNvSpPr>
                <a:spLocks noChangeShapeType="1"/>
              </p:cNvSpPr>
              <p:nvPr/>
            </p:nvSpPr>
            <p:spPr bwMode="auto">
              <a:xfrm flipH="1">
                <a:off x="5148263" y="3806825"/>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Rectangle 61">
                <a:extLst>
                  <a:ext uri="{FF2B5EF4-FFF2-40B4-BE49-F238E27FC236}">
                    <a16:creationId xmlns:a16="http://schemas.microsoft.com/office/drawing/2014/main" id="{65727E8F-EF23-1E92-63AB-BEC2170E18DA}"/>
                  </a:ext>
                </a:extLst>
              </p:cNvPr>
              <p:cNvSpPr>
                <a:spLocks noChangeArrowheads="1"/>
              </p:cNvSpPr>
              <p:nvPr/>
            </p:nvSpPr>
            <p:spPr bwMode="auto">
              <a:xfrm>
                <a:off x="5024572" y="3718134"/>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a:t>
                </a:r>
                <a:endParaRPr lang="zh-CN" altLang="zh-CN" sz="1000"/>
              </a:p>
            </p:txBody>
          </p:sp>
          <p:sp>
            <p:nvSpPr>
              <p:cNvPr id="105" name="Line 62">
                <a:extLst>
                  <a:ext uri="{FF2B5EF4-FFF2-40B4-BE49-F238E27FC236}">
                    <a16:creationId xmlns:a16="http://schemas.microsoft.com/office/drawing/2014/main" id="{F293FE99-DF09-AB79-D0F8-73D4057B06C0}"/>
                  </a:ext>
                </a:extLst>
              </p:cNvPr>
              <p:cNvSpPr>
                <a:spLocks noChangeShapeType="1"/>
              </p:cNvSpPr>
              <p:nvPr/>
            </p:nvSpPr>
            <p:spPr bwMode="auto">
              <a:xfrm flipH="1">
                <a:off x="5148263" y="3348038"/>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Rectangle 63">
                <a:extLst>
                  <a:ext uri="{FF2B5EF4-FFF2-40B4-BE49-F238E27FC236}">
                    <a16:creationId xmlns:a16="http://schemas.microsoft.com/office/drawing/2014/main" id="{F5F1E55B-0CE7-8939-D141-88BA68635AA5}"/>
                  </a:ext>
                </a:extLst>
              </p:cNvPr>
              <p:cNvSpPr>
                <a:spLocks noChangeArrowheads="1"/>
              </p:cNvSpPr>
              <p:nvPr/>
            </p:nvSpPr>
            <p:spPr bwMode="auto">
              <a:xfrm>
                <a:off x="4971674" y="3254584"/>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.05</a:t>
                </a:r>
                <a:endParaRPr lang="zh-CN" altLang="zh-CN" sz="1000"/>
              </a:p>
            </p:txBody>
          </p:sp>
          <p:sp>
            <p:nvSpPr>
              <p:cNvPr id="107" name="Line 64">
                <a:extLst>
                  <a:ext uri="{FF2B5EF4-FFF2-40B4-BE49-F238E27FC236}">
                    <a16:creationId xmlns:a16="http://schemas.microsoft.com/office/drawing/2014/main" id="{2E07AE9C-0C9E-6EB2-C9B3-6F93993564B9}"/>
                  </a:ext>
                </a:extLst>
              </p:cNvPr>
              <p:cNvSpPr>
                <a:spLocks noChangeShapeType="1"/>
              </p:cNvSpPr>
              <p:nvPr/>
            </p:nvSpPr>
            <p:spPr bwMode="auto">
              <a:xfrm flipH="1">
                <a:off x="5148263" y="2889250"/>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Rectangle 65">
                <a:extLst>
                  <a:ext uri="{FF2B5EF4-FFF2-40B4-BE49-F238E27FC236}">
                    <a16:creationId xmlns:a16="http://schemas.microsoft.com/office/drawing/2014/main" id="{EAF10D59-E938-8457-6685-82388C187CA2}"/>
                  </a:ext>
                </a:extLst>
              </p:cNvPr>
              <p:cNvSpPr>
                <a:spLocks noChangeArrowheads="1"/>
              </p:cNvSpPr>
              <p:nvPr/>
            </p:nvSpPr>
            <p:spPr bwMode="auto">
              <a:xfrm>
                <a:off x="5006940" y="2797384"/>
                <a:ext cx="10579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a:t>
                </a:r>
                <a:endParaRPr lang="zh-CN" altLang="zh-CN" sz="1000"/>
              </a:p>
            </p:txBody>
          </p:sp>
          <p:sp>
            <p:nvSpPr>
              <p:cNvPr id="109" name="Line 66">
                <a:extLst>
                  <a:ext uri="{FF2B5EF4-FFF2-40B4-BE49-F238E27FC236}">
                    <a16:creationId xmlns:a16="http://schemas.microsoft.com/office/drawing/2014/main" id="{57998CBF-E967-F981-EAED-EB819AF6EBF7}"/>
                  </a:ext>
                </a:extLst>
              </p:cNvPr>
              <p:cNvSpPr>
                <a:spLocks noChangeShapeType="1"/>
              </p:cNvSpPr>
              <p:nvPr/>
            </p:nvSpPr>
            <p:spPr bwMode="auto">
              <a:xfrm flipH="1">
                <a:off x="5148263" y="2428875"/>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Rectangle 67">
                <a:extLst>
                  <a:ext uri="{FF2B5EF4-FFF2-40B4-BE49-F238E27FC236}">
                    <a16:creationId xmlns:a16="http://schemas.microsoft.com/office/drawing/2014/main" id="{9317CAB9-D700-F341-9CE6-EA2E1D637A08}"/>
                  </a:ext>
                </a:extLst>
              </p:cNvPr>
              <p:cNvSpPr>
                <a:spLocks noChangeArrowheads="1"/>
              </p:cNvSpPr>
              <p:nvPr/>
            </p:nvSpPr>
            <p:spPr bwMode="auto">
              <a:xfrm>
                <a:off x="4971674" y="2335422"/>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.15</a:t>
                </a:r>
                <a:endParaRPr lang="zh-CN" altLang="zh-CN" sz="1000"/>
              </a:p>
            </p:txBody>
          </p:sp>
          <p:sp>
            <p:nvSpPr>
              <p:cNvPr id="111" name="Line 68">
                <a:extLst>
                  <a:ext uri="{FF2B5EF4-FFF2-40B4-BE49-F238E27FC236}">
                    <a16:creationId xmlns:a16="http://schemas.microsoft.com/office/drawing/2014/main" id="{A5E97D5E-8544-CD18-8D80-49AC2B9E1D2E}"/>
                  </a:ext>
                </a:extLst>
              </p:cNvPr>
              <p:cNvSpPr>
                <a:spLocks noChangeShapeType="1"/>
              </p:cNvSpPr>
              <p:nvPr/>
            </p:nvSpPr>
            <p:spPr bwMode="auto">
              <a:xfrm flipH="1">
                <a:off x="5148263" y="1970088"/>
                <a:ext cx="36513"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Rectangle 69">
                <a:extLst>
                  <a:ext uri="{FF2B5EF4-FFF2-40B4-BE49-F238E27FC236}">
                    <a16:creationId xmlns:a16="http://schemas.microsoft.com/office/drawing/2014/main" id="{F5EDC7F8-ABFF-ED16-966D-105B153C3F66}"/>
                  </a:ext>
                </a:extLst>
              </p:cNvPr>
              <p:cNvSpPr>
                <a:spLocks noChangeArrowheads="1"/>
              </p:cNvSpPr>
              <p:nvPr/>
            </p:nvSpPr>
            <p:spPr bwMode="auto">
              <a:xfrm>
                <a:off x="5006940" y="1879809"/>
                <a:ext cx="10579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.2</a:t>
                </a:r>
                <a:endParaRPr lang="zh-CN" altLang="zh-CN" sz="1000"/>
              </a:p>
            </p:txBody>
          </p:sp>
          <p:sp>
            <p:nvSpPr>
              <p:cNvPr id="113" name="Line 70">
                <a:extLst>
                  <a:ext uri="{FF2B5EF4-FFF2-40B4-BE49-F238E27FC236}">
                    <a16:creationId xmlns:a16="http://schemas.microsoft.com/office/drawing/2014/main" id="{D31A6C32-E56E-0B55-5927-882FFE8AC59B}"/>
                  </a:ext>
                </a:extLst>
              </p:cNvPr>
              <p:cNvSpPr>
                <a:spLocks noChangeShapeType="1"/>
              </p:cNvSpPr>
              <p:nvPr/>
            </p:nvSpPr>
            <p:spPr bwMode="auto">
              <a:xfrm>
                <a:off x="5184775" y="3863975"/>
                <a:ext cx="3267075"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Line 71">
                <a:extLst>
                  <a:ext uri="{FF2B5EF4-FFF2-40B4-BE49-F238E27FC236}">
                    <a16:creationId xmlns:a16="http://schemas.microsoft.com/office/drawing/2014/main" id="{E8F1452E-19C4-84F9-933D-05DA749F38A3}"/>
                  </a:ext>
                </a:extLst>
              </p:cNvPr>
              <p:cNvSpPr>
                <a:spLocks noChangeShapeType="1"/>
              </p:cNvSpPr>
              <p:nvPr/>
            </p:nvSpPr>
            <p:spPr bwMode="auto">
              <a:xfrm>
                <a:off x="5241925"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72">
                <a:extLst>
                  <a:ext uri="{FF2B5EF4-FFF2-40B4-BE49-F238E27FC236}">
                    <a16:creationId xmlns:a16="http://schemas.microsoft.com/office/drawing/2014/main" id="{188E1717-42BE-5AB6-47D8-1039C8FBEBCF}"/>
                  </a:ext>
                </a:extLst>
              </p:cNvPr>
              <p:cNvSpPr>
                <a:spLocks noChangeArrowheads="1"/>
              </p:cNvSpPr>
              <p:nvPr/>
            </p:nvSpPr>
            <p:spPr bwMode="auto">
              <a:xfrm>
                <a:off x="5153978" y="3919538"/>
                <a:ext cx="1843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-10</a:t>
                </a:r>
                <a:endParaRPr lang="zh-CN" altLang="zh-CN" sz="1000"/>
              </a:p>
            </p:txBody>
          </p:sp>
          <p:sp>
            <p:nvSpPr>
              <p:cNvPr id="116" name="Line 73">
                <a:extLst>
                  <a:ext uri="{FF2B5EF4-FFF2-40B4-BE49-F238E27FC236}">
                    <a16:creationId xmlns:a16="http://schemas.microsoft.com/office/drawing/2014/main" id="{A08AC005-9031-5F9F-2BAE-17222A5F2AAD}"/>
                  </a:ext>
                </a:extLst>
              </p:cNvPr>
              <p:cNvSpPr>
                <a:spLocks noChangeShapeType="1"/>
              </p:cNvSpPr>
              <p:nvPr/>
            </p:nvSpPr>
            <p:spPr bwMode="auto">
              <a:xfrm>
                <a:off x="6030913"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74">
                <a:extLst>
                  <a:ext uri="{FF2B5EF4-FFF2-40B4-BE49-F238E27FC236}">
                    <a16:creationId xmlns:a16="http://schemas.microsoft.com/office/drawing/2014/main" id="{5D87538E-22C9-4A86-DAB6-B50B741141D9}"/>
                  </a:ext>
                </a:extLst>
              </p:cNvPr>
              <p:cNvSpPr>
                <a:spLocks noChangeArrowheads="1"/>
              </p:cNvSpPr>
              <p:nvPr/>
            </p:nvSpPr>
            <p:spPr bwMode="auto">
              <a:xfrm>
                <a:off x="5968365" y="3919538"/>
                <a:ext cx="11381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-5</a:t>
                </a:r>
                <a:endParaRPr lang="zh-CN" altLang="zh-CN" sz="1000"/>
              </a:p>
            </p:txBody>
          </p:sp>
          <p:sp>
            <p:nvSpPr>
              <p:cNvPr id="118" name="Line 75">
                <a:extLst>
                  <a:ext uri="{FF2B5EF4-FFF2-40B4-BE49-F238E27FC236}">
                    <a16:creationId xmlns:a16="http://schemas.microsoft.com/office/drawing/2014/main" id="{BC877B5D-7A00-9DE9-E9F9-FD3C6A514F2D}"/>
                  </a:ext>
                </a:extLst>
              </p:cNvPr>
              <p:cNvSpPr>
                <a:spLocks noChangeShapeType="1"/>
              </p:cNvSpPr>
              <p:nvPr/>
            </p:nvSpPr>
            <p:spPr bwMode="auto">
              <a:xfrm>
                <a:off x="6818313"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Rectangle 76">
                <a:extLst>
                  <a:ext uri="{FF2B5EF4-FFF2-40B4-BE49-F238E27FC236}">
                    <a16:creationId xmlns:a16="http://schemas.microsoft.com/office/drawing/2014/main" id="{4E55CFE0-1EBA-022E-C855-BC9F64A09567}"/>
                  </a:ext>
                </a:extLst>
              </p:cNvPr>
              <p:cNvSpPr>
                <a:spLocks noChangeArrowheads="1"/>
              </p:cNvSpPr>
              <p:nvPr/>
            </p:nvSpPr>
            <p:spPr bwMode="auto">
              <a:xfrm>
                <a:off x="6771640" y="39195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0</a:t>
                </a:r>
                <a:endParaRPr lang="zh-CN" altLang="zh-CN" sz="1000"/>
              </a:p>
            </p:txBody>
          </p:sp>
          <p:sp>
            <p:nvSpPr>
              <p:cNvPr id="120" name="Line 77">
                <a:extLst>
                  <a:ext uri="{FF2B5EF4-FFF2-40B4-BE49-F238E27FC236}">
                    <a16:creationId xmlns:a16="http://schemas.microsoft.com/office/drawing/2014/main" id="{6F123861-3CB0-ECA3-70D3-2B6DFF5CD84F}"/>
                  </a:ext>
                </a:extLst>
              </p:cNvPr>
              <p:cNvSpPr>
                <a:spLocks noChangeShapeType="1"/>
              </p:cNvSpPr>
              <p:nvPr/>
            </p:nvSpPr>
            <p:spPr bwMode="auto">
              <a:xfrm>
                <a:off x="7605713"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Rectangle 78">
                <a:extLst>
                  <a:ext uri="{FF2B5EF4-FFF2-40B4-BE49-F238E27FC236}">
                    <a16:creationId xmlns:a16="http://schemas.microsoft.com/office/drawing/2014/main" id="{78B33915-F8FE-0321-33BB-E8C95A350F74}"/>
                  </a:ext>
                </a:extLst>
              </p:cNvPr>
              <p:cNvSpPr>
                <a:spLocks noChangeArrowheads="1"/>
              </p:cNvSpPr>
              <p:nvPr/>
            </p:nvSpPr>
            <p:spPr bwMode="auto">
              <a:xfrm>
                <a:off x="7557453" y="39195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5</a:t>
                </a:r>
                <a:endParaRPr lang="zh-CN" altLang="zh-CN" sz="1000"/>
              </a:p>
            </p:txBody>
          </p:sp>
          <p:sp>
            <p:nvSpPr>
              <p:cNvPr id="122" name="Line 79">
                <a:extLst>
                  <a:ext uri="{FF2B5EF4-FFF2-40B4-BE49-F238E27FC236}">
                    <a16:creationId xmlns:a16="http://schemas.microsoft.com/office/drawing/2014/main" id="{8482AD5A-9FB2-5BBC-46CE-5E8DA54F85BE}"/>
                  </a:ext>
                </a:extLst>
              </p:cNvPr>
              <p:cNvSpPr>
                <a:spLocks noChangeShapeType="1"/>
              </p:cNvSpPr>
              <p:nvPr/>
            </p:nvSpPr>
            <p:spPr bwMode="auto">
              <a:xfrm>
                <a:off x="8394700" y="3863975"/>
                <a:ext cx="0" cy="3810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Rectangle 80">
                <a:extLst>
                  <a:ext uri="{FF2B5EF4-FFF2-40B4-BE49-F238E27FC236}">
                    <a16:creationId xmlns:a16="http://schemas.microsoft.com/office/drawing/2014/main" id="{4E6DF365-DECC-0E15-B809-A45710B123AD}"/>
                  </a:ext>
                </a:extLst>
              </p:cNvPr>
              <p:cNvSpPr>
                <a:spLocks noChangeArrowheads="1"/>
              </p:cNvSpPr>
              <p:nvPr/>
            </p:nvSpPr>
            <p:spPr bwMode="auto">
              <a:xfrm>
                <a:off x="8321040" y="3919538"/>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1000">
                    <a:solidFill>
                      <a:srgbClr val="000000"/>
                    </a:solidFill>
                  </a:rPr>
                  <a:t>10</a:t>
                </a:r>
                <a:endParaRPr lang="zh-CN" altLang="zh-CN" sz="1000"/>
              </a:p>
            </p:txBody>
          </p:sp>
        </p:grpSp>
        <p:cxnSp>
          <p:nvCxnSpPr>
            <p:cNvPr id="4" name="直接连接符 3">
              <a:extLst>
                <a:ext uri="{FF2B5EF4-FFF2-40B4-BE49-F238E27FC236}">
                  <a16:creationId xmlns:a16="http://schemas.microsoft.com/office/drawing/2014/main" id="{FBFCBCDB-E8A8-47C6-4704-AE514866A202}"/>
                </a:ext>
              </a:extLst>
            </p:cNvPr>
            <p:cNvCxnSpPr/>
            <p:nvPr/>
          </p:nvCxnSpPr>
          <p:spPr>
            <a:xfrm>
              <a:off x="7910481" y="1615889"/>
              <a:ext cx="0" cy="2551075"/>
            </a:xfrm>
            <a:prstGeom prst="line">
              <a:avLst/>
            </a:prstGeom>
          </p:spPr>
          <p:style>
            <a:lnRef idx="1">
              <a:schemeClr val="dk1"/>
            </a:lnRef>
            <a:fillRef idx="0">
              <a:schemeClr val="dk1"/>
            </a:fillRef>
            <a:effectRef idx="0">
              <a:schemeClr val="dk1"/>
            </a:effectRef>
            <a:fontRef idx="minor">
              <a:schemeClr val="tx1"/>
            </a:fontRef>
          </p:style>
        </p:cxnSp>
        <p:cxnSp>
          <p:nvCxnSpPr>
            <p:cNvPr id="5" name="直接连接符 4">
              <a:extLst>
                <a:ext uri="{FF2B5EF4-FFF2-40B4-BE49-F238E27FC236}">
                  <a16:creationId xmlns:a16="http://schemas.microsoft.com/office/drawing/2014/main" id="{DD8B9279-61E0-6680-FCD7-F98B70E54A85}"/>
                </a:ext>
              </a:extLst>
            </p:cNvPr>
            <p:cNvCxnSpPr/>
            <p:nvPr/>
          </p:nvCxnSpPr>
          <p:spPr>
            <a:xfrm>
              <a:off x="8998631" y="1601041"/>
              <a:ext cx="0" cy="2551075"/>
            </a:xfrm>
            <a:prstGeom prst="line">
              <a:avLst/>
            </a:prstGeom>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5171F242-C0CF-43C9-8D43-8CCD6A1836DB}"/>
                </a:ext>
              </a:extLst>
            </p:cNvPr>
            <p:cNvSpPr txBox="1"/>
            <p:nvPr/>
          </p:nvSpPr>
          <p:spPr>
            <a:xfrm>
              <a:off x="8754140" y="1214892"/>
              <a:ext cx="574066" cy="40011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a:t>
              </a:r>
              <a:r>
                <a:rPr lang="en-US" altLang="zh-CN" sz="2000" baseline="-25000" dirty="0">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2000" baseline="-25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9E92A222-BA4E-0BAC-7709-BA70E9C1D9FC}"/>
                </a:ext>
              </a:extLst>
            </p:cNvPr>
            <p:cNvSpPr txBox="1"/>
            <p:nvPr/>
          </p:nvSpPr>
          <p:spPr>
            <a:xfrm>
              <a:off x="7668795" y="1220585"/>
              <a:ext cx="574066" cy="40011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a:t>
              </a:r>
              <a:r>
                <a:rPr lang="en-US" altLang="zh-CN" sz="2000" baseline="-25000" dirty="0">
                  <a:latin typeface="Arial" panose="020B0604020202020204" pitchFamily="34" charset="0"/>
                  <a:ea typeface="微软雅黑" panose="020B0503020204020204" pitchFamily="34" charset="-122"/>
                  <a:cs typeface="+mn-ea"/>
                  <a:sym typeface="Arial" panose="020B0604020202020204" pitchFamily="34" charset="0"/>
                </a:rPr>
                <a:t>0</a:t>
              </a:r>
              <a:endParaRPr lang="zh-CN" altLang="en-US" sz="2000" baseline="-250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9" name="直接连接符 8">
              <a:extLst>
                <a:ext uri="{FF2B5EF4-FFF2-40B4-BE49-F238E27FC236}">
                  <a16:creationId xmlns:a16="http://schemas.microsoft.com/office/drawing/2014/main" id="{7FBBA300-A868-D6A9-29D4-263590A507DB}"/>
                </a:ext>
              </a:extLst>
            </p:cNvPr>
            <p:cNvCxnSpPr>
              <a:stCxn id="101" idx="32"/>
            </p:cNvCxnSpPr>
            <p:nvPr/>
          </p:nvCxnSpPr>
          <p:spPr>
            <a:xfrm>
              <a:off x="8585870" y="2768965"/>
              <a:ext cx="3483" cy="102415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582220C8-C9A8-3F1A-28EE-544E3E4E6C60}"/>
                </a:ext>
              </a:extLst>
            </p:cNvPr>
            <p:cNvCxnSpPr>
              <a:cxnSpLocks/>
            </p:cNvCxnSpPr>
            <p:nvPr/>
          </p:nvCxnSpPr>
          <p:spPr>
            <a:xfrm>
              <a:off x="7266499" y="3445166"/>
              <a:ext cx="0" cy="324000"/>
            </a:xfrm>
            <a:prstGeom prst="line">
              <a:avLst/>
            </a:prstGeom>
          </p:spPr>
          <p:style>
            <a:lnRef idx="1">
              <a:schemeClr val="dk1"/>
            </a:lnRef>
            <a:fillRef idx="0">
              <a:schemeClr val="dk1"/>
            </a:fillRef>
            <a:effectRef idx="0">
              <a:schemeClr val="dk1"/>
            </a:effectRef>
            <a:fontRef idx="minor">
              <a:schemeClr val="tx1"/>
            </a:fontRef>
          </p:style>
        </p:cxnSp>
        <p:sp>
          <p:nvSpPr>
            <p:cNvPr id="27" name="任意多边形: 形状 26">
              <a:extLst>
                <a:ext uri="{FF2B5EF4-FFF2-40B4-BE49-F238E27FC236}">
                  <a16:creationId xmlns:a16="http://schemas.microsoft.com/office/drawing/2014/main" id="{8F0B7635-7FE9-5762-909D-1E562A80AE3C}"/>
                </a:ext>
              </a:extLst>
            </p:cNvPr>
            <p:cNvSpPr/>
            <p:nvPr/>
          </p:nvSpPr>
          <p:spPr>
            <a:xfrm>
              <a:off x="6866832" y="3434092"/>
              <a:ext cx="402829" cy="351223"/>
            </a:xfrm>
            <a:custGeom>
              <a:avLst/>
              <a:gdLst>
                <a:gd name="connsiteX0" fmla="*/ 399455 w 410359"/>
                <a:gd name="connsiteY0" fmla="*/ 5512 h 350620"/>
                <a:gd name="connsiteX1" fmla="*/ 392662 w 410359"/>
                <a:gd name="connsiteY1" fmla="*/ 6871 h 350620"/>
                <a:gd name="connsiteX2" fmla="*/ 391303 w 410359"/>
                <a:gd name="connsiteY2" fmla="*/ 12306 h 350620"/>
                <a:gd name="connsiteX3" fmla="*/ 387227 w 410359"/>
                <a:gd name="connsiteY3" fmla="*/ 20458 h 350620"/>
                <a:gd name="connsiteX4" fmla="*/ 383151 w 410359"/>
                <a:gd name="connsiteY4" fmla="*/ 35404 h 350620"/>
                <a:gd name="connsiteX5" fmla="*/ 380433 w 410359"/>
                <a:gd name="connsiteY5" fmla="*/ 38121 h 350620"/>
                <a:gd name="connsiteX6" fmla="*/ 377716 w 410359"/>
                <a:gd name="connsiteY6" fmla="*/ 48990 h 350620"/>
                <a:gd name="connsiteX7" fmla="*/ 368205 w 410359"/>
                <a:gd name="connsiteY7" fmla="*/ 59860 h 350620"/>
                <a:gd name="connsiteX8" fmla="*/ 364129 w 410359"/>
                <a:gd name="connsiteY8" fmla="*/ 66653 h 350620"/>
                <a:gd name="connsiteX9" fmla="*/ 355977 w 410359"/>
                <a:gd name="connsiteY9" fmla="*/ 74806 h 350620"/>
                <a:gd name="connsiteX10" fmla="*/ 349183 w 410359"/>
                <a:gd name="connsiteY10" fmla="*/ 81599 h 350620"/>
                <a:gd name="connsiteX11" fmla="*/ 346466 w 410359"/>
                <a:gd name="connsiteY11" fmla="*/ 87034 h 350620"/>
                <a:gd name="connsiteX12" fmla="*/ 336955 w 410359"/>
                <a:gd name="connsiteY12" fmla="*/ 95186 h 350620"/>
                <a:gd name="connsiteX13" fmla="*/ 335597 w 410359"/>
                <a:gd name="connsiteY13" fmla="*/ 100621 h 350620"/>
                <a:gd name="connsiteX14" fmla="*/ 328803 w 410359"/>
                <a:gd name="connsiteY14" fmla="*/ 106056 h 350620"/>
                <a:gd name="connsiteX15" fmla="*/ 323368 w 410359"/>
                <a:gd name="connsiteY15" fmla="*/ 112849 h 350620"/>
                <a:gd name="connsiteX16" fmla="*/ 320651 w 410359"/>
                <a:gd name="connsiteY16" fmla="*/ 122360 h 350620"/>
                <a:gd name="connsiteX17" fmla="*/ 309781 w 410359"/>
                <a:gd name="connsiteY17" fmla="*/ 135947 h 350620"/>
                <a:gd name="connsiteX18" fmla="*/ 305705 w 410359"/>
                <a:gd name="connsiteY18" fmla="*/ 138664 h 350620"/>
                <a:gd name="connsiteX19" fmla="*/ 297553 w 410359"/>
                <a:gd name="connsiteY19" fmla="*/ 146816 h 350620"/>
                <a:gd name="connsiteX20" fmla="*/ 290760 w 410359"/>
                <a:gd name="connsiteY20" fmla="*/ 150892 h 350620"/>
                <a:gd name="connsiteX21" fmla="*/ 278531 w 410359"/>
                <a:gd name="connsiteY21" fmla="*/ 163121 h 350620"/>
                <a:gd name="connsiteX22" fmla="*/ 264945 w 410359"/>
                <a:gd name="connsiteY22" fmla="*/ 178066 h 350620"/>
                <a:gd name="connsiteX23" fmla="*/ 256792 w 410359"/>
                <a:gd name="connsiteY23" fmla="*/ 187577 h 350620"/>
                <a:gd name="connsiteX24" fmla="*/ 249999 w 410359"/>
                <a:gd name="connsiteY24" fmla="*/ 193012 h 350620"/>
                <a:gd name="connsiteX25" fmla="*/ 243205 w 410359"/>
                <a:gd name="connsiteY25" fmla="*/ 198447 h 350620"/>
                <a:gd name="connsiteX26" fmla="*/ 229619 w 410359"/>
                <a:gd name="connsiteY26" fmla="*/ 210675 h 350620"/>
                <a:gd name="connsiteX27" fmla="*/ 221466 w 410359"/>
                <a:gd name="connsiteY27" fmla="*/ 217468 h 350620"/>
                <a:gd name="connsiteX28" fmla="*/ 213314 w 410359"/>
                <a:gd name="connsiteY28" fmla="*/ 224262 h 350620"/>
                <a:gd name="connsiteX29" fmla="*/ 199727 w 410359"/>
                <a:gd name="connsiteY29" fmla="*/ 236490 h 350620"/>
                <a:gd name="connsiteX30" fmla="*/ 191575 w 410359"/>
                <a:gd name="connsiteY30" fmla="*/ 244642 h 350620"/>
                <a:gd name="connsiteX31" fmla="*/ 179347 w 410359"/>
                <a:gd name="connsiteY31" fmla="*/ 252794 h 350620"/>
                <a:gd name="connsiteX32" fmla="*/ 172553 w 410359"/>
                <a:gd name="connsiteY32" fmla="*/ 256870 h 350620"/>
                <a:gd name="connsiteX33" fmla="*/ 163043 w 410359"/>
                <a:gd name="connsiteY33" fmla="*/ 260946 h 350620"/>
                <a:gd name="connsiteX34" fmla="*/ 156249 w 410359"/>
                <a:gd name="connsiteY34" fmla="*/ 266381 h 350620"/>
                <a:gd name="connsiteX35" fmla="*/ 148097 w 410359"/>
                <a:gd name="connsiteY35" fmla="*/ 271816 h 350620"/>
                <a:gd name="connsiteX36" fmla="*/ 141304 w 410359"/>
                <a:gd name="connsiteY36" fmla="*/ 273175 h 350620"/>
                <a:gd name="connsiteX37" fmla="*/ 135869 w 410359"/>
                <a:gd name="connsiteY37" fmla="*/ 274533 h 350620"/>
                <a:gd name="connsiteX38" fmla="*/ 116847 w 410359"/>
                <a:gd name="connsiteY38" fmla="*/ 279968 h 350620"/>
                <a:gd name="connsiteX39" fmla="*/ 104619 w 410359"/>
                <a:gd name="connsiteY39" fmla="*/ 286762 h 350620"/>
                <a:gd name="connsiteX40" fmla="*/ 97825 w 410359"/>
                <a:gd name="connsiteY40" fmla="*/ 288120 h 350620"/>
                <a:gd name="connsiteX41" fmla="*/ 86956 w 410359"/>
                <a:gd name="connsiteY41" fmla="*/ 293555 h 350620"/>
                <a:gd name="connsiteX42" fmla="*/ 78804 w 410359"/>
                <a:gd name="connsiteY42" fmla="*/ 297631 h 350620"/>
                <a:gd name="connsiteX43" fmla="*/ 72010 w 410359"/>
                <a:gd name="connsiteY43" fmla="*/ 298990 h 350620"/>
                <a:gd name="connsiteX44" fmla="*/ 55706 w 410359"/>
                <a:gd name="connsiteY44" fmla="*/ 305783 h 350620"/>
                <a:gd name="connsiteX45" fmla="*/ 43478 w 410359"/>
                <a:gd name="connsiteY45" fmla="*/ 312577 h 350620"/>
                <a:gd name="connsiteX46" fmla="*/ 33967 w 410359"/>
                <a:gd name="connsiteY46" fmla="*/ 316653 h 350620"/>
                <a:gd name="connsiteX47" fmla="*/ 13586 w 410359"/>
                <a:gd name="connsiteY47" fmla="*/ 327522 h 350620"/>
                <a:gd name="connsiteX48" fmla="*/ 0 w 410359"/>
                <a:gd name="connsiteY48" fmla="*/ 331598 h 350620"/>
                <a:gd name="connsiteX49" fmla="*/ 1358 w 410359"/>
                <a:gd name="connsiteY49" fmla="*/ 337033 h 350620"/>
                <a:gd name="connsiteX50" fmla="*/ 9510 w 410359"/>
                <a:gd name="connsiteY50" fmla="*/ 339751 h 350620"/>
                <a:gd name="connsiteX51" fmla="*/ 24456 w 410359"/>
                <a:gd name="connsiteY51" fmla="*/ 341109 h 350620"/>
                <a:gd name="connsiteX52" fmla="*/ 36684 w 410359"/>
                <a:gd name="connsiteY52" fmla="*/ 342468 h 350620"/>
                <a:gd name="connsiteX53" fmla="*/ 153532 w 410359"/>
                <a:gd name="connsiteY53" fmla="*/ 341109 h 350620"/>
                <a:gd name="connsiteX54" fmla="*/ 165760 w 410359"/>
                <a:gd name="connsiteY54" fmla="*/ 338392 h 350620"/>
                <a:gd name="connsiteX55" fmla="*/ 247282 w 410359"/>
                <a:gd name="connsiteY55" fmla="*/ 339751 h 350620"/>
                <a:gd name="connsiteX56" fmla="*/ 275814 w 410359"/>
                <a:gd name="connsiteY56" fmla="*/ 345185 h 350620"/>
                <a:gd name="connsiteX57" fmla="*/ 298912 w 410359"/>
                <a:gd name="connsiteY57" fmla="*/ 350620 h 350620"/>
                <a:gd name="connsiteX58" fmla="*/ 360053 w 410359"/>
                <a:gd name="connsiteY58" fmla="*/ 349261 h 350620"/>
                <a:gd name="connsiteX59" fmla="*/ 369564 w 410359"/>
                <a:gd name="connsiteY59" fmla="*/ 346544 h 350620"/>
                <a:gd name="connsiteX60" fmla="*/ 388586 w 410359"/>
                <a:gd name="connsiteY60" fmla="*/ 342468 h 350620"/>
                <a:gd name="connsiteX61" fmla="*/ 394020 w 410359"/>
                <a:gd name="connsiteY61" fmla="*/ 335675 h 350620"/>
                <a:gd name="connsiteX62" fmla="*/ 400814 w 410359"/>
                <a:gd name="connsiteY62" fmla="*/ 330240 h 350620"/>
                <a:gd name="connsiteX63" fmla="*/ 402172 w 410359"/>
                <a:gd name="connsiteY63" fmla="*/ 327522 h 350620"/>
                <a:gd name="connsiteX64" fmla="*/ 399455 w 410359"/>
                <a:gd name="connsiteY64" fmla="*/ 312577 h 350620"/>
                <a:gd name="connsiteX65" fmla="*/ 403531 w 410359"/>
                <a:gd name="connsiteY65" fmla="*/ 278609 h 350620"/>
                <a:gd name="connsiteX66" fmla="*/ 398096 w 410359"/>
                <a:gd name="connsiteY66" fmla="*/ 81599 h 350620"/>
                <a:gd name="connsiteX67" fmla="*/ 399455 w 410359"/>
                <a:gd name="connsiteY67" fmla="*/ 5512 h 350620"/>
                <a:gd name="connsiteX0" fmla="*/ 399455 w 415039"/>
                <a:gd name="connsiteY0" fmla="*/ 6115 h 351223"/>
                <a:gd name="connsiteX1" fmla="*/ 392662 w 415039"/>
                <a:gd name="connsiteY1" fmla="*/ 7474 h 351223"/>
                <a:gd name="connsiteX2" fmla="*/ 391303 w 415039"/>
                <a:gd name="connsiteY2" fmla="*/ 12909 h 351223"/>
                <a:gd name="connsiteX3" fmla="*/ 387227 w 415039"/>
                <a:gd name="connsiteY3" fmla="*/ 21061 h 351223"/>
                <a:gd name="connsiteX4" fmla="*/ 383151 w 415039"/>
                <a:gd name="connsiteY4" fmla="*/ 36007 h 351223"/>
                <a:gd name="connsiteX5" fmla="*/ 380433 w 415039"/>
                <a:gd name="connsiteY5" fmla="*/ 38724 h 351223"/>
                <a:gd name="connsiteX6" fmla="*/ 377716 w 415039"/>
                <a:gd name="connsiteY6" fmla="*/ 49593 h 351223"/>
                <a:gd name="connsiteX7" fmla="*/ 368205 w 415039"/>
                <a:gd name="connsiteY7" fmla="*/ 60463 h 351223"/>
                <a:gd name="connsiteX8" fmla="*/ 364129 w 415039"/>
                <a:gd name="connsiteY8" fmla="*/ 67256 h 351223"/>
                <a:gd name="connsiteX9" fmla="*/ 355977 w 415039"/>
                <a:gd name="connsiteY9" fmla="*/ 75409 h 351223"/>
                <a:gd name="connsiteX10" fmla="*/ 349183 w 415039"/>
                <a:gd name="connsiteY10" fmla="*/ 82202 h 351223"/>
                <a:gd name="connsiteX11" fmla="*/ 346466 w 415039"/>
                <a:gd name="connsiteY11" fmla="*/ 87637 h 351223"/>
                <a:gd name="connsiteX12" fmla="*/ 336955 w 415039"/>
                <a:gd name="connsiteY12" fmla="*/ 95789 h 351223"/>
                <a:gd name="connsiteX13" fmla="*/ 335597 w 415039"/>
                <a:gd name="connsiteY13" fmla="*/ 101224 h 351223"/>
                <a:gd name="connsiteX14" fmla="*/ 328803 w 415039"/>
                <a:gd name="connsiteY14" fmla="*/ 106659 h 351223"/>
                <a:gd name="connsiteX15" fmla="*/ 323368 w 415039"/>
                <a:gd name="connsiteY15" fmla="*/ 113452 h 351223"/>
                <a:gd name="connsiteX16" fmla="*/ 320651 w 415039"/>
                <a:gd name="connsiteY16" fmla="*/ 122963 h 351223"/>
                <a:gd name="connsiteX17" fmla="*/ 309781 w 415039"/>
                <a:gd name="connsiteY17" fmla="*/ 136550 h 351223"/>
                <a:gd name="connsiteX18" fmla="*/ 305705 w 415039"/>
                <a:gd name="connsiteY18" fmla="*/ 139267 h 351223"/>
                <a:gd name="connsiteX19" fmla="*/ 297553 w 415039"/>
                <a:gd name="connsiteY19" fmla="*/ 147419 h 351223"/>
                <a:gd name="connsiteX20" fmla="*/ 290760 w 415039"/>
                <a:gd name="connsiteY20" fmla="*/ 151495 h 351223"/>
                <a:gd name="connsiteX21" fmla="*/ 278531 w 415039"/>
                <a:gd name="connsiteY21" fmla="*/ 163724 h 351223"/>
                <a:gd name="connsiteX22" fmla="*/ 264945 w 415039"/>
                <a:gd name="connsiteY22" fmla="*/ 178669 h 351223"/>
                <a:gd name="connsiteX23" fmla="*/ 256792 w 415039"/>
                <a:gd name="connsiteY23" fmla="*/ 188180 h 351223"/>
                <a:gd name="connsiteX24" fmla="*/ 249999 w 415039"/>
                <a:gd name="connsiteY24" fmla="*/ 193615 h 351223"/>
                <a:gd name="connsiteX25" fmla="*/ 243205 w 415039"/>
                <a:gd name="connsiteY25" fmla="*/ 199050 h 351223"/>
                <a:gd name="connsiteX26" fmla="*/ 229619 w 415039"/>
                <a:gd name="connsiteY26" fmla="*/ 211278 h 351223"/>
                <a:gd name="connsiteX27" fmla="*/ 221466 w 415039"/>
                <a:gd name="connsiteY27" fmla="*/ 218071 h 351223"/>
                <a:gd name="connsiteX28" fmla="*/ 213314 w 415039"/>
                <a:gd name="connsiteY28" fmla="*/ 224865 h 351223"/>
                <a:gd name="connsiteX29" fmla="*/ 199727 w 415039"/>
                <a:gd name="connsiteY29" fmla="*/ 237093 h 351223"/>
                <a:gd name="connsiteX30" fmla="*/ 191575 w 415039"/>
                <a:gd name="connsiteY30" fmla="*/ 245245 h 351223"/>
                <a:gd name="connsiteX31" fmla="*/ 179347 w 415039"/>
                <a:gd name="connsiteY31" fmla="*/ 253397 h 351223"/>
                <a:gd name="connsiteX32" fmla="*/ 172553 w 415039"/>
                <a:gd name="connsiteY32" fmla="*/ 257473 h 351223"/>
                <a:gd name="connsiteX33" fmla="*/ 163043 w 415039"/>
                <a:gd name="connsiteY33" fmla="*/ 261549 h 351223"/>
                <a:gd name="connsiteX34" fmla="*/ 156249 w 415039"/>
                <a:gd name="connsiteY34" fmla="*/ 266984 h 351223"/>
                <a:gd name="connsiteX35" fmla="*/ 148097 w 415039"/>
                <a:gd name="connsiteY35" fmla="*/ 272419 h 351223"/>
                <a:gd name="connsiteX36" fmla="*/ 141304 w 415039"/>
                <a:gd name="connsiteY36" fmla="*/ 273778 h 351223"/>
                <a:gd name="connsiteX37" fmla="*/ 135869 w 415039"/>
                <a:gd name="connsiteY37" fmla="*/ 275136 h 351223"/>
                <a:gd name="connsiteX38" fmla="*/ 116847 w 415039"/>
                <a:gd name="connsiteY38" fmla="*/ 280571 h 351223"/>
                <a:gd name="connsiteX39" fmla="*/ 104619 w 415039"/>
                <a:gd name="connsiteY39" fmla="*/ 287365 h 351223"/>
                <a:gd name="connsiteX40" fmla="*/ 97825 w 415039"/>
                <a:gd name="connsiteY40" fmla="*/ 288723 h 351223"/>
                <a:gd name="connsiteX41" fmla="*/ 86956 w 415039"/>
                <a:gd name="connsiteY41" fmla="*/ 294158 h 351223"/>
                <a:gd name="connsiteX42" fmla="*/ 78804 w 415039"/>
                <a:gd name="connsiteY42" fmla="*/ 298234 h 351223"/>
                <a:gd name="connsiteX43" fmla="*/ 72010 w 415039"/>
                <a:gd name="connsiteY43" fmla="*/ 299593 h 351223"/>
                <a:gd name="connsiteX44" fmla="*/ 55706 w 415039"/>
                <a:gd name="connsiteY44" fmla="*/ 306386 h 351223"/>
                <a:gd name="connsiteX45" fmla="*/ 43478 w 415039"/>
                <a:gd name="connsiteY45" fmla="*/ 313180 h 351223"/>
                <a:gd name="connsiteX46" fmla="*/ 33967 w 415039"/>
                <a:gd name="connsiteY46" fmla="*/ 317256 h 351223"/>
                <a:gd name="connsiteX47" fmla="*/ 13586 w 415039"/>
                <a:gd name="connsiteY47" fmla="*/ 328125 h 351223"/>
                <a:gd name="connsiteX48" fmla="*/ 0 w 415039"/>
                <a:gd name="connsiteY48" fmla="*/ 332201 h 351223"/>
                <a:gd name="connsiteX49" fmla="*/ 1358 w 415039"/>
                <a:gd name="connsiteY49" fmla="*/ 337636 h 351223"/>
                <a:gd name="connsiteX50" fmla="*/ 9510 w 415039"/>
                <a:gd name="connsiteY50" fmla="*/ 340354 h 351223"/>
                <a:gd name="connsiteX51" fmla="*/ 24456 w 415039"/>
                <a:gd name="connsiteY51" fmla="*/ 341712 h 351223"/>
                <a:gd name="connsiteX52" fmla="*/ 36684 w 415039"/>
                <a:gd name="connsiteY52" fmla="*/ 343071 h 351223"/>
                <a:gd name="connsiteX53" fmla="*/ 153532 w 415039"/>
                <a:gd name="connsiteY53" fmla="*/ 341712 h 351223"/>
                <a:gd name="connsiteX54" fmla="*/ 165760 w 415039"/>
                <a:gd name="connsiteY54" fmla="*/ 338995 h 351223"/>
                <a:gd name="connsiteX55" fmla="*/ 247282 w 415039"/>
                <a:gd name="connsiteY55" fmla="*/ 340354 h 351223"/>
                <a:gd name="connsiteX56" fmla="*/ 275814 w 415039"/>
                <a:gd name="connsiteY56" fmla="*/ 345788 h 351223"/>
                <a:gd name="connsiteX57" fmla="*/ 298912 w 415039"/>
                <a:gd name="connsiteY57" fmla="*/ 351223 h 351223"/>
                <a:gd name="connsiteX58" fmla="*/ 360053 w 415039"/>
                <a:gd name="connsiteY58" fmla="*/ 349864 h 351223"/>
                <a:gd name="connsiteX59" fmla="*/ 369564 w 415039"/>
                <a:gd name="connsiteY59" fmla="*/ 347147 h 351223"/>
                <a:gd name="connsiteX60" fmla="*/ 388586 w 415039"/>
                <a:gd name="connsiteY60" fmla="*/ 343071 h 351223"/>
                <a:gd name="connsiteX61" fmla="*/ 394020 w 415039"/>
                <a:gd name="connsiteY61" fmla="*/ 336278 h 351223"/>
                <a:gd name="connsiteX62" fmla="*/ 400814 w 415039"/>
                <a:gd name="connsiteY62" fmla="*/ 330843 h 351223"/>
                <a:gd name="connsiteX63" fmla="*/ 402172 w 415039"/>
                <a:gd name="connsiteY63" fmla="*/ 328125 h 351223"/>
                <a:gd name="connsiteX64" fmla="*/ 399455 w 415039"/>
                <a:gd name="connsiteY64" fmla="*/ 313180 h 351223"/>
                <a:gd name="connsiteX65" fmla="*/ 403531 w 415039"/>
                <a:gd name="connsiteY65" fmla="*/ 279212 h 351223"/>
                <a:gd name="connsiteX66" fmla="*/ 406496 w 415039"/>
                <a:gd name="connsiteY66" fmla="*/ 90354 h 351223"/>
                <a:gd name="connsiteX67" fmla="*/ 399455 w 415039"/>
                <a:gd name="connsiteY67" fmla="*/ 6115 h 35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5039" h="351223">
                  <a:moveTo>
                    <a:pt x="399455" y="6115"/>
                  </a:moveTo>
                  <a:cubicBezTo>
                    <a:pt x="397149" y="-7698"/>
                    <a:pt x="394436" y="5996"/>
                    <a:pt x="392662" y="7474"/>
                  </a:cubicBezTo>
                  <a:cubicBezTo>
                    <a:pt x="391227" y="8670"/>
                    <a:pt x="391997" y="11175"/>
                    <a:pt x="391303" y="12909"/>
                  </a:cubicBezTo>
                  <a:cubicBezTo>
                    <a:pt x="390175" y="15730"/>
                    <a:pt x="388355" y="18240"/>
                    <a:pt x="387227" y="21061"/>
                  </a:cubicBezTo>
                  <a:cubicBezTo>
                    <a:pt x="381273" y="35944"/>
                    <a:pt x="393081" y="13666"/>
                    <a:pt x="383151" y="36007"/>
                  </a:cubicBezTo>
                  <a:cubicBezTo>
                    <a:pt x="382631" y="37178"/>
                    <a:pt x="381339" y="37818"/>
                    <a:pt x="380433" y="38724"/>
                  </a:cubicBezTo>
                  <a:cubicBezTo>
                    <a:pt x="379527" y="42347"/>
                    <a:pt x="380357" y="46952"/>
                    <a:pt x="377716" y="49593"/>
                  </a:cubicBezTo>
                  <a:cubicBezTo>
                    <a:pt x="372796" y="54513"/>
                    <a:pt x="371948" y="54848"/>
                    <a:pt x="368205" y="60463"/>
                  </a:cubicBezTo>
                  <a:cubicBezTo>
                    <a:pt x="366740" y="62660"/>
                    <a:pt x="365801" y="65212"/>
                    <a:pt x="364129" y="67256"/>
                  </a:cubicBezTo>
                  <a:cubicBezTo>
                    <a:pt x="361695" y="70230"/>
                    <a:pt x="358695" y="72691"/>
                    <a:pt x="355977" y="75409"/>
                  </a:cubicBezTo>
                  <a:lnTo>
                    <a:pt x="349183" y="82202"/>
                  </a:lnTo>
                  <a:cubicBezTo>
                    <a:pt x="348277" y="84014"/>
                    <a:pt x="347681" y="86017"/>
                    <a:pt x="346466" y="87637"/>
                  </a:cubicBezTo>
                  <a:cubicBezTo>
                    <a:pt x="343171" y="92030"/>
                    <a:pt x="341063" y="93051"/>
                    <a:pt x="336955" y="95789"/>
                  </a:cubicBezTo>
                  <a:cubicBezTo>
                    <a:pt x="336502" y="97601"/>
                    <a:pt x="336717" y="99730"/>
                    <a:pt x="335597" y="101224"/>
                  </a:cubicBezTo>
                  <a:cubicBezTo>
                    <a:pt x="333857" y="103544"/>
                    <a:pt x="330854" y="104608"/>
                    <a:pt x="328803" y="106659"/>
                  </a:cubicBezTo>
                  <a:cubicBezTo>
                    <a:pt x="326752" y="108709"/>
                    <a:pt x="325180" y="111188"/>
                    <a:pt x="323368" y="113452"/>
                  </a:cubicBezTo>
                  <a:cubicBezTo>
                    <a:pt x="323047" y="114736"/>
                    <a:pt x="321539" y="121365"/>
                    <a:pt x="320651" y="122963"/>
                  </a:cubicBezTo>
                  <a:cubicBezTo>
                    <a:pt x="317472" y="128684"/>
                    <a:pt x="314640" y="132385"/>
                    <a:pt x="309781" y="136550"/>
                  </a:cubicBezTo>
                  <a:cubicBezTo>
                    <a:pt x="308541" y="137613"/>
                    <a:pt x="306925" y="138182"/>
                    <a:pt x="305705" y="139267"/>
                  </a:cubicBezTo>
                  <a:cubicBezTo>
                    <a:pt x="302833" y="141820"/>
                    <a:pt x="300527" y="144986"/>
                    <a:pt x="297553" y="147419"/>
                  </a:cubicBezTo>
                  <a:cubicBezTo>
                    <a:pt x="295509" y="149091"/>
                    <a:pt x="292765" y="149776"/>
                    <a:pt x="290760" y="151495"/>
                  </a:cubicBezTo>
                  <a:cubicBezTo>
                    <a:pt x="286383" y="155247"/>
                    <a:pt x="282607" y="159648"/>
                    <a:pt x="278531" y="163724"/>
                  </a:cubicBezTo>
                  <a:cubicBezTo>
                    <a:pt x="272971" y="169284"/>
                    <a:pt x="269663" y="172182"/>
                    <a:pt x="264945" y="178669"/>
                  </a:cubicBezTo>
                  <a:cubicBezTo>
                    <a:pt x="258005" y="188212"/>
                    <a:pt x="264316" y="183164"/>
                    <a:pt x="256792" y="188180"/>
                  </a:cubicBezTo>
                  <a:cubicBezTo>
                    <a:pt x="253910" y="196831"/>
                    <a:pt x="258041" y="188253"/>
                    <a:pt x="249999" y="193615"/>
                  </a:cubicBezTo>
                  <a:cubicBezTo>
                    <a:pt x="237708" y="201809"/>
                    <a:pt x="256533" y="194607"/>
                    <a:pt x="243205" y="199050"/>
                  </a:cubicBezTo>
                  <a:cubicBezTo>
                    <a:pt x="227229" y="211830"/>
                    <a:pt x="245842" y="196530"/>
                    <a:pt x="229619" y="211278"/>
                  </a:cubicBezTo>
                  <a:cubicBezTo>
                    <a:pt x="227002" y="213657"/>
                    <a:pt x="224110" y="215721"/>
                    <a:pt x="221466" y="218071"/>
                  </a:cubicBezTo>
                  <a:cubicBezTo>
                    <a:pt x="213614" y="225049"/>
                    <a:pt x="221216" y="219596"/>
                    <a:pt x="213314" y="224865"/>
                  </a:cubicBezTo>
                  <a:cubicBezTo>
                    <a:pt x="207897" y="235701"/>
                    <a:pt x="213980" y="225895"/>
                    <a:pt x="199727" y="237093"/>
                  </a:cubicBezTo>
                  <a:cubicBezTo>
                    <a:pt x="196705" y="239467"/>
                    <a:pt x="194772" y="243113"/>
                    <a:pt x="191575" y="245245"/>
                  </a:cubicBezTo>
                  <a:cubicBezTo>
                    <a:pt x="187499" y="247962"/>
                    <a:pt x="183468" y="250748"/>
                    <a:pt x="179347" y="253397"/>
                  </a:cubicBezTo>
                  <a:cubicBezTo>
                    <a:pt x="177125" y="254825"/>
                    <a:pt x="174980" y="256433"/>
                    <a:pt x="172553" y="257473"/>
                  </a:cubicBezTo>
                  <a:lnTo>
                    <a:pt x="163043" y="261549"/>
                  </a:lnTo>
                  <a:cubicBezTo>
                    <a:pt x="158020" y="269083"/>
                    <a:pt x="163199" y="263123"/>
                    <a:pt x="156249" y="266984"/>
                  </a:cubicBezTo>
                  <a:cubicBezTo>
                    <a:pt x="153394" y="268570"/>
                    <a:pt x="151070" y="271067"/>
                    <a:pt x="148097" y="272419"/>
                  </a:cubicBezTo>
                  <a:cubicBezTo>
                    <a:pt x="145995" y="273375"/>
                    <a:pt x="143558" y="273277"/>
                    <a:pt x="141304" y="273778"/>
                  </a:cubicBezTo>
                  <a:cubicBezTo>
                    <a:pt x="139481" y="274183"/>
                    <a:pt x="137681" y="274683"/>
                    <a:pt x="135869" y="275136"/>
                  </a:cubicBezTo>
                  <a:cubicBezTo>
                    <a:pt x="127197" y="280919"/>
                    <a:pt x="134588" y="276769"/>
                    <a:pt x="116847" y="280571"/>
                  </a:cubicBezTo>
                  <a:cubicBezTo>
                    <a:pt x="109611" y="282121"/>
                    <a:pt x="114103" y="283054"/>
                    <a:pt x="104619" y="287365"/>
                  </a:cubicBezTo>
                  <a:cubicBezTo>
                    <a:pt x="102517" y="288321"/>
                    <a:pt x="100090" y="288270"/>
                    <a:pt x="97825" y="288723"/>
                  </a:cubicBezTo>
                  <a:lnTo>
                    <a:pt x="86956" y="294158"/>
                  </a:lnTo>
                  <a:cubicBezTo>
                    <a:pt x="84239" y="295517"/>
                    <a:pt x="81783" y="297638"/>
                    <a:pt x="78804" y="298234"/>
                  </a:cubicBezTo>
                  <a:lnTo>
                    <a:pt x="72010" y="299593"/>
                  </a:lnTo>
                  <a:cubicBezTo>
                    <a:pt x="66575" y="301857"/>
                    <a:pt x="59869" y="302223"/>
                    <a:pt x="55706" y="306386"/>
                  </a:cubicBezTo>
                  <a:cubicBezTo>
                    <a:pt x="48638" y="313454"/>
                    <a:pt x="52783" y="311318"/>
                    <a:pt x="43478" y="313180"/>
                  </a:cubicBezTo>
                  <a:cubicBezTo>
                    <a:pt x="40308" y="314539"/>
                    <a:pt x="37052" y="315713"/>
                    <a:pt x="33967" y="317256"/>
                  </a:cubicBezTo>
                  <a:cubicBezTo>
                    <a:pt x="20637" y="323921"/>
                    <a:pt x="28057" y="321923"/>
                    <a:pt x="13586" y="328125"/>
                  </a:cubicBezTo>
                  <a:cubicBezTo>
                    <a:pt x="8948" y="330113"/>
                    <a:pt x="4768" y="331009"/>
                    <a:pt x="0" y="332201"/>
                  </a:cubicBezTo>
                  <a:cubicBezTo>
                    <a:pt x="453" y="334013"/>
                    <a:pt x="-60" y="336421"/>
                    <a:pt x="1358" y="337636"/>
                  </a:cubicBezTo>
                  <a:cubicBezTo>
                    <a:pt x="3533" y="339500"/>
                    <a:pt x="6689" y="339856"/>
                    <a:pt x="9510" y="340354"/>
                  </a:cubicBezTo>
                  <a:cubicBezTo>
                    <a:pt x="14436" y="341223"/>
                    <a:pt x="19478" y="341214"/>
                    <a:pt x="24456" y="341712"/>
                  </a:cubicBezTo>
                  <a:cubicBezTo>
                    <a:pt x="28537" y="342120"/>
                    <a:pt x="32608" y="342618"/>
                    <a:pt x="36684" y="343071"/>
                  </a:cubicBezTo>
                  <a:lnTo>
                    <a:pt x="153532" y="341712"/>
                  </a:lnTo>
                  <a:cubicBezTo>
                    <a:pt x="157705" y="341580"/>
                    <a:pt x="161585" y="339055"/>
                    <a:pt x="165760" y="338995"/>
                  </a:cubicBezTo>
                  <a:lnTo>
                    <a:pt x="247282" y="340354"/>
                  </a:lnTo>
                  <a:cubicBezTo>
                    <a:pt x="256793" y="342165"/>
                    <a:pt x="266422" y="343439"/>
                    <a:pt x="275814" y="345788"/>
                  </a:cubicBezTo>
                  <a:cubicBezTo>
                    <a:pt x="290735" y="349519"/>
                    <a:pt x="283038" y="347696"/>
                    <a:pt x="298912" y="351223"/>
                  </a:cubicBezTo>
                  <a:lnTo>
                    <a:pt x="360053" y="349864"/>
                  </a:lnTo>
                  <a:cubicBezTo>
                    <a:pt x="362356" y="349770"/>
                    <a:pt x="367184" y="347861"/>
                    <a:pt x="369564" y="347147"/>
                  </a:cubicBezTo>
                  <a:cubicBezTo>
                    <a:pt x="381006" y="343714"/>
                    <a:pt x="376926" y="344737"/>
                    <a:pt x="388586" y="343071"/>
                  </a:cubicBezTo>
                  <a:cubicBezTo>
                    <a:pt x="401693" y="334334"/>
                    <a:pt x="385270" y="346486"/>
                    <a:pt x="394020" y="336278"/>
                  </a:cubicBezTo>
                  <a:cubicBezTo>
                    <a:pt x="395907" y="334076"/>
                    <a:pt x="398469" y="332549"/>
                    <a:pt x="400814" y="330843"/>
                  </a:cubicBezTo>
                  <a:cubicBezTo>
                    <a:pt x="409111" y="324808"/>
                    <a:pt x="413405" y="323633"/>
                    <a:pt x="402172" y="328125"/>
                  </a:cubicBezTo>
                  <a:cubicBezTo>
                    <a:pt x="395632" y="319406"/>
                    <a:pt x="398542" y="325955"/>
                    <a:pt x="399455" y="313180"/>
                  </a:cubicBezTo>
                  <a:cubicBezTo>
                    <a:pt x="401759" y="280926"/>
                    <a:pt x="396376" y="293525"/>
                    <a:pt x="403531" y="279212"/>
                  </a:cubicBezTo>
                  <a:cubicBezTo>
                    <a:pt x="412837" y="214090"/>
                    <a:pt x="422470" y="154239"/>
                    <a:pt x="406496" y="90354"/>
                  </a:cubicBezTo>
                  <a:cubicBezTo>
                    <a:pt x="403287" y="55051"/>
                    <a:pt x="401761" y="19928"/>
                    <a:pt x="399455" y="611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FD48BCDE-FE2E-9DBE-D30C-5C6639758247}"/>
                </a:ext>
              </a:extLst>
            </p:cNvPr>
            <p:cNvCxnSpPr>
              <a:cxnSpLocks/>
            </p:cNvCxnSpPr>
            <p:nvPr/>
          </p:nvCxnSpPr>
          <p:spPr>
            <a:xfrm>
              <a:off x="7261350" y="3422738"/>
              <a:ext cx="0" cy="360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02349D8-C0AA-A520-7558-5BF626AAC376}"/>
                </a:ext>
              </a:extLst>
            </p:cNvPr>
            <p:cNvCxnSpPr>
              <a:cxnSpLocks/>
            </p:cNvCxnSpPr>
            <p:nvPr/>
          </p:nvCxnSpPr>
          <p:spPr>
            <a:xfrm flipV="1">
              <a:off x="8587699" y="3775428"/>
              <a:ext cx="49179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1" name="标注: 弯曲线形(无边框) 40">
            <a:extLst>
              <a:ext uri="{FF2B5EF4-FFF2-40B4-BE49-F238E27FC236}">
                <a16:creationId xmlns:a16="http://schemas.microsoft.com/office/drawing/2014/main" id="{F80FFE46-C00A-33D7-9559-183ED143E1EF}"/>
              </a:ext>
            </a:extLst>
          </p:cNvPr>
          <p:cNvSpPr/>
          <p:nvPr/>
        </p:nvSpPr>
        <p:spPr>
          <a:xfrm>
            <a:off x="10129233" y="2758297"/>
            <a:ext cx="591383" cy="279272"/>
          </a:xfrm>
          <a:prstGeom prst="callout2">
            <a:avLst>
              <a:gd name="adj1" fmla="val 49515"/>
              <a:gd name="adj2" fmla="val -8333"/>
              <a:gd name="adj3" fmla="val 82477"/>
              <a:gd name="adj4" fmla="val -9403"/>
              <a:gd name="adj5" fmla="val 200399"/>
              <a:gd name="adj6" fmla="val -41478"/>
            </a:avLst>
          </a:prstGeom>
          <a:ln/>
        </p:spPr>
        <p:style>
          <a:lnRef idx="2">
            <a:schemeClr val="dk1"/>
          </a:lnRef>
          <a:fillRef idx="1">
            <a:schemeClr val="lt1"/>
          </a:fillRef>
          <a:effectRef idx="0">
            <a:schemeClr val="dk1"/>
          </a:effectRef>
          <a:fontRef idx="minor">
            <a:schemeClr val="dk1"/>
          </a:fontRef>
        </p:style>
        <p:txBody>
          <a:bodyPr rtlCol="0" anchor="ctr"/>
          <a:lstStyle/>
          <a:p>
            <a:r>
              <a:rPr lang="el-GR" altLang="zh-CN" dirty="0"/>
              <a:t>α</a:t>
            </a:r>
            <a:r>
              <a:rPr lang="en-US" altLang="zh-CN" dirty="0"/>
              <a:t>/2</a:t>
            </a:r>
            <a:endParaRPr lang="zh-CN" altLang="en-US" dirty="0"/>
          </a:p>
        </p:txBody>
      </p:sp>
      <p:sp>
        <p:nvSpPr>
          <p:cNvPr id="42" name="标注: 弯曲线形(无边框) 41">
            <a:extLst>
              <a:ext uri="{FF2B5EF4-FFF2-40B4-BE49-F238E27FC236}">
                <a16:creationId xmlns:a16="http://schemas.microsoft.com/office/drawing/2014/main" id="{4FE9D55D-AF2D-8C46-0B09-C3D56199EFF9}"/>
              </a:ext>
            </a:extLst>
          </p:cNvPr>
          <p:cNvSpPr/>
          <p:nvPr/>
        </p:nvSpPr>
        <p:spPr>
          <a:xfrm>
            <a:off x="7962556" y="2625876"/>
            <a:ext cx="591383" cy="279272"/>
          </a:xfrm>
          <a:prstGeom prst="callout2">
            <a:avLst>
              <a:gd name="adj1" fmla="val 49515"/>
              <a:gd name="adj2" fmla="val -8333"/>
              <a:gd name="adj3" fmla="val 82477"/>
              <a:gd name="adj4" fmla="val -9403"/>
              <a:gd name="adj5" fmla="val 250941"/>
              <a:gd name="adj6" fmla="val 72671"/>
            </a:avLst>
          </a:prstGeom>
          <a:ln/>
        </p:spPr>
        <p:style>
          <a:lnRef idx="2">
            <a:schemeClr val="dk1"/>
          </a:lnRef>
          <a:fillRef idx="1">
            <a:schemeClr val="lt1"/>
          </a:fillRef>
          <a:effectRef idx="0">
            <a:schemeClr val="dk1"/>
          </a:effectRef>
          <a:fontRef idx="minor">
            <a:schemeClr val="dk1"/>
          </a:fontRef>
        </p:style>
        <p:txBody>
          <a:bodyPr rtlCol="0" anchor="ctr"/>
          <a:lstStyle/>
          <a:p>
            <a:r>
              <a:rPr lang="el-GR" altLang="zh-CN" dirty="0"/>
              <a:t>α</a:t>
            </a:r>
            <a:r>
              <a:rPr lang="en-US" altLang="zh-CN" dirty="0"/>
              <a:t>/2</a:t>
            </a:r>
            <a:endParaRPr lang="zh-CN" altLang="en-US" dirty="0"/>
          </a:p>
        </p:txBody>
      </p:sp>
      <p:sp>
        <p:nvSpPr>
          <p:cNvPr id="43" name="标注: 弯曲线形(无边框) 42">
            <a:extLst>
              <a:ext uri="{FF2B5EF4-FFF2-40B4-BE49-F238E27FC236}">
                <a16:creationId xmlns:a16="http://schemas.microsoft.com/office/drawing/2014/main" id="{8A991407-6E2B-21A0-38B3-8FA950280AF7}"/>
              </a:ext>
            </a:extLst>
          </p:cNvPr>
          <p:cNvSpPr/>
          <p:nvPr/>
        </p:nvSpPr>
        <p:spPr>
          <a:xfrm>
            <a:off x="8894527" y="2708730"/>
            <a:ext cx="591383" cy="279272"/>
          </a:xfrm>
          <a:prstGeom prst="callout2">
            <a:avLst>
              <a:gd name="adj1" fmla="val 49515"/>
              <a:gd name="adj2" fmla="val -8333"/>
              <a:gd name="adj3" fmla="val 82477"/>
              <a:gd name="adj4" fmla="val -9403"/>
              <a:gd name="adj5" fmla="val 231164"/>
              <a:gd name="adj6" fmla="val 112105"/>
            </a:avLst>
          </a:prstGeom>
          <a:ln/>
        </p:spPr>
        <p:style>
          <a:lnRef idx="2">
            <a:schemeClr val="dk1"/>
          </a:lnRef>
          <a:fillRef idx="1">
            <a:schemeClr val="lt1"/>
          </a:fillRef>
          <a:effectRef idx="0">
            <a:schemeClr val="dk1"/>
          </a:effectRef>
          <a:fontRef idx="minor">
            <a:schemeClr val="dk1"/>
          </a:fontRef>
        </p:style>
        <p:txBody>
          <a:bodyPr rtlCol="0" anchor="ctr"/>
          <a:lstStyle/>
          <a:p>
            <a:r>
              <a:rPr lang="el-GR" altLang="zh-CN" dirty="0">
                <a:latin typeface="Calibri" panose="020F0502020204030204" pitchFamily="34" charset="0"/>
                <a:cs typeface="Calibri" panose="020F0502020204030204" pitchFamily="34" charset="0"/>
              </a:rPr>
              <a:t>β</a:t>
            </a:r>
            <a:endParaRPr lang="zh-CN" altLang="en-US" dirty="0"/>
          </a:p>
        </p:txBody>
      </p:sp>
      <mc:AlternateContent xmlns:mc="http://schemas.openxmlformats.org/markup-compatibility/2006">
        <mc:Choice xmlns:a14="http://schemas.microsoft.com/office/drawing/2010/main" Requires="a14">
          <p:sp>
            <p:nvSpPr>
              <p:cNvPr id="49" name="文本框 48">
                <a:extLst>
                  <a:ext uri="{FF2B5EF4-FFF2-40B4-BE49-F238E27FC236}">
                    <a16:creationId xmlns:a16="http://schemas.microsoft.com/office/drawing/2014/main" id="{3873D8B6-E2F0-5DB1-1FB3-0B22B4CF6342}"/>
                  </a:ext>
                </a:extLst>
              </p:cNvPr>
              <p:cNvSpPr txBox="1"/>
              <p:nvPr/>
            </p:nvSpPr>
            <p:spPr>
              <a:xfrm>
                <a:off x="1158322" y="1864845"/>
                <a:ext cx="4779720" cy="843885"/>
              </a:xfrm>
              <a:prstGeom prst="rect">
                <a:avLst/>
              </a:prstGeom>
              <a:noFill/>
            </p:spPr>
            <p:txBody>
              <a:bodyPr wrap="square" rtlCol="0">
                <a:spAutoFit/>
              </a:bodyPr>
              <a:lstStyle/>
              <a:p>
                <a:pPr algn="ct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𝑍</m:t>
                        </m:r>
                      </m:e>
                      <m:sub>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1</m:t>
                        </m:r>
                        <m:r>
                          <a:rPr lang="en-US" altLang="zh-CN" sz="2400" i="1" smtClean="0">
                            <a:latin typeface="Cambria Math" panose="02040503050406030204" pitchFamily="18" charset="0"/>
                            <a:ea typeface="微软雅黑" panose="020B0503020204020204" pitchFamily="34" charset="-122"/>
                            <a:cs typeface="+mn-ea"/>
                            <a:sym typeface="Arial" panose="020B0604020202020204" pitchFamily="34" charset="0"/>
                          </a:rPr>
                          <m:t>-</m:t>
                        </m:r>
                        <m:r>
                          <a:rPr lang="zh-CN" altLang="en-US" sz="2400" i="1" smtClean="0">
                            <a:latin typeface="Cambria Math" panose="02040503050406030204" pitchFamily="18" charset="0"/>
                            <a:ea typeface="微软雅黑" panose="020B0503020204020204" pitchFamily="34" charset="-122"/>
                            <a:cs typeface="+mn-ea"/>
                            <a:sym typeface="Arial" panose="020B0604020202020204" pitchFamily="34" charset="0"/>
                          </a:rPr>
                          <m:t>𝛼</m:t>
                        </m:r>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400" i="1" smtClean="0">
                            <a:latin typeface="Cambria Math" panose="02040503050406030204" pitchFamily="18" charset="0"/>
                            <a:ea typeface="微软雅黑" panose="020B0503020204020204" pitchFamily="34" charset="-122"/>
                            <a:cs typeface="+mn-ea"/>
                            <a:sym typeface="Arial" panose="020B0604020202020204" pitchFamily="34" charset="0"/>
                          </a:rPr>
                          <m:t>2</m:t>
                        </m:r>
                      </m:sub>
                    </m:sSub>
                    <m:rad>
                      <m:radPr>
                        <m:degHide m:val="on"/>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radPr>
                      <m:deg/>
                      <m:e>
                        <m:f>
                          <m:f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400" i="1">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1</m:t>
                                </m:r>
                              </m:sub>
                              <m:sup>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2</m:t>
                                </m:r>
                              </m:sup>
                            </m:sSubSup>
                          </m:num>
                          <m:den>
                            <m:sSub>
                              <m:sSub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1</m:t>
                                </m:r>
                              </m:sub>
                            </m:sSub>
                          </m:den>
                        </m:f>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400" i="1">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2</m:t>
                                </m:r>
                              </m:sub>
                              <m:sup>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2</m:t>
                                </m:r>
                              </m:sup>
                            </m:sSubSup>
                          </m:num>
                          <m:den>
                            <m:sSub>
                              <m:sSub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2</m:t>
                                </m:r>
                              </m:sub>
                            </m:sSub>
                          </m:den>
                        </m:f>
                      </m:e>
                    </m:rad>
                    <m:r>
                      <a:rPr lang="en-US" altLang="zh-CN" sz="2400" b="0" i="1" smtClean="0">
                        <a:latin typeface="Cambria Math" panose="02040503050406030204" pitchFamily="18" charset="0"/>
                        <a:ea typeface="微软雅黑" panose="020B0503020204020204" pitchFamily="34" charset="-122"/>
                        <a:cs typeface="+mn-ea"/>
                        <a:sym typeface="Arial" panose="020B0604020202020204" pitchFamily="34" charset="0"/>
                      </a:rPr>
                      <m:t>=</m:t>
                    </m:r>
                  </m:oMath>
                </a14:m>
                <a:r>
                  <a:rPr lang="en-US" altLang="zh-CN" sz="2400" dirty="0">
                    <a:ea typeface="微软雅黑" panose="020B0503020204020204" pitchFamily="34" charset="-122"/>
                    <a:cs typeface="+mn-ea"/>
                    <a:sym typeface="Arial" panose="020B0604020202020204" pitchFamily="34" charset="0"/>
                  </a:rPr>
                  <a:t> </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𝑍</m:t>
                        </m:r>
                      </m:e>
                      <m:sub>
                        <m:r>
                          <a:rPr lang="zh-CN" altLang="en-US" sz="2400" i="1" smtClean="0">
                            <a:latin typeface="Cambria Math" panose="02040503050406030204" pitchFamily="18" charset="0"/>
                            <a:ea typeface="微软雅黑" panose="020B0503020204020204" pitchFamily="34" charset="-122"/>
                            <a:cs typeface="+mn-ea"/>
                            <a:sym typeface="Arial" panose="020B0604020202020204" pitchFamily="34" charset="0"/>
                          </a:rPr>
                          <m:t>𝛽</m:t>
                        </m:r>
                      </m:sub>
                    </m:sSub>
                    <m:rad>
                      <m:radPr>
                        <m:degHide m:val="on"/>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radPr>
                      <m:deg/>
                      <m:e>
                        <m:f>
                          <m:f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400" i="1">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1</m:t>
                                </m:r>
                              </m:sub>
                              <m:sup>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2</m:t>
                                </m:r>
                              </m:sup>
                            </m:sSubSup>
                          </m:num>
                          <m:den>
                            <m:sSub>
                              <m:sSub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1</m:t>
                                </m:r>
                              </m:sub>
                            </m:sSub>
                          </m:den>
                        </m:f>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400" i="1">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2</m:t>
                                </m:r>
                              </m:sub>
                              <m:sup>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2</m:t>
                                </m:r>
                              </m:sup>
                            </m:sSubSup>
                          </m:num>
                          <m:den>
                            <m:sSub>
                              <m:sSubPr>
                                <m:ctrlP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400" i="1">
                                    <a:latin typeface="Cambria Math" panose="02040503050406030204" pitchFamily="18" charset="0"/>
                                    <a:ea typeface="微软雅黑" panose="020B0503020204020204" pitchFamily="34" charset="-122"/>
                                    <a:cs typeface="+mn-ea"/>
                                    <a:sym typeface="Arial" panose="020B0604020202020204" pitchFamily="34" charset="0"/>
                                  </a:rPr>
                                  <m:t>2</m:t>
                                </m:r>
                              </m:sub>
                            </m:sSub>
                          </m:den>
                        </m:f>
                      </m:e>
                    </m:rad>
                  </m:oMath>
                </a14:m>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a:t>
                </a:r>
                <a:r>
                  <a:rPr lang="el-GR" altLang="zh-CN" sz="2400"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δ</a:t>
                </a: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49" name="文本框 48">
                <a:extLst>
                  <a:ext uri="{FF2B5EF4-FFF2-40B4-BE49-F238E27FC236}">
                    <a16:creationId xmlns:a16="http://schemas.microsoft.com/office/drawing/2014/main" id="{3873D8B6-E2F0-5DB1-1FB3-0B22B4CF6342}"/>
                  </a:ext>
                </a:extLst>
              </p:cNvPr>
              <p:cNvSpPr txBox="1">
                <a:spLocks noRot="1" noChangeAspect="1" noMove="1" noResize="1" noEditPoints="1" noAdjustHandles="1" noChangeArrowheads="1" noChangeShapeType="1" noTextEdit="1"/>
              </p:cNvSpPr>
              <p:nvPr/>
            </p:nvSpPr>
            <p:spPr>
              <a:xfrm>
                <a:off x="1158322" y="1864845"/>
                <a:ext cx="4779720" cy="84388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Rectangle 125">
                <a:extLst>
                  <a:ext uri="{FF2B5EF4-FFF2-40B4-BE49-F238E27FC236}">
                    <a16:creationId xmlns:a16="http://schemas.microsoft.com/office/drawing/2014/main" id="{6CA66407-4058-9BF5-1E03-00867D02CE19}"/>
                  </a:ext>
                </a:extLst>
              </p:cNvPr>
              <p:cNvSpPr/>
              <p:nvPr/>
            </p:nvSpPr>
            <p:spPr>
              <a:xfrm>
                <a:off x="845321" y="2941707"/>
                <a:ext cx="5737808" cy="400815"/>
              </a:xfrm>
              <a:prstGeom prst="rect">
                <a:avLst/>
              </a:prstGeom>
            </p:spPr>
            <p:txBody>
              <a:bodyPr wrap="square">
                <a:spAutoFit/>
              </a:bodyPr>
              <a:lstStyle/>
              <a:p>
                <a:pPr>
                  <a:lnSpc>
                    <a:spcPts val="2600"/>
                  </a:lnSpc>
                </a:pPr>
                <a:r>
                  <a:rPr lang="zh-CN" altLang="en-US" dirty="0">
                    <a:sym typeface="Arial" panose="020B0604020202020204" pitchFamily="34" charset="0"/>
                  </a:rPr>
                  <a:t>设</a:t>
                </a:r>
                <a14:m>
                  <m:oMath xmlns:m="http://schemas.openxmlformats.org/officeDocument/2006/math">
                    <m:r>
                      <a:rPr lang="zh-CN" altLang="en-US" sz="1800" b="0" i="1" dirty="0">
                        <a:latin typeface="Cambria Math" panose="02040503050406030204" pitchFamily="18" charset="0"/>
                        <a:ea typeface="微软雅黑" panose="020B0503020204020204" pitchFamily="34" charset="-122"/>
                        <a:cs typeface="+mn-ea"/>
                        <a:sym typeface="Arial" panose="020B0604020202020204" pitchFamily="34" charset="0"/>
                      </a:rPr>
                      <m:t>定</m:t>
                    </m:r>
                    <m:sSub>
                      <m:sSubPr>
                        <m:ctrlPr>
                          <a:rPr lang="en-US" altLang="zh-CN" sz="1800" b="0" i="1" dirty="0"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1800" b="0" i="1" dirty="0" smtClean="0">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1800" b="0" i="1" dirty="0" smtClean="0">
                            <a:latin typeface="Cambria Math" panose="02040503050406030204" pitchFamily="18" charset="0"/>
                            <a:ea typeface="微软雅黑" panose="020B0503020204020204" pitchFamily="34" charset="-122"/>
                            <a:cs typeface="+mn-ea"/>
                            <a:sym typeface="Arial" panose="020B0604020202020204" pitchFamily="34" charset="0"/>
                          </a:rPr>
                          <m:t>2</m:t>
                        </m:r>
                      </m:sub>
                    </m:sSub>
                    <m:r>
                      <a:rPr lang="en-US" altLang="zh-CN" sz="1800" b="0" i="1" dirty="0" smtClean="0">
                        <a:latin typeface="Cambria Math" panose="02040503050406030204" pitchFamily="18" charset="0"/>
                        <a:ea typeface="微软雅黑" panose="020B0503020204020204" pitchFamily="34" charset="-122"/>
                        <a:cs typeface="+mn-ea"/>
                        <a:sym typeface="Arial" panose="020B0604020202020204" pitchFamily="34" charset="0"/>
                      </a:rPr>
                      <m:t>=</m:t>
                    </m:r>
                    <m:sSub>
                      <m:sSubPr>
                        <m:ctrlPr>
                          <a:rPr lang="en-US" altLang="zh-CN" sz="1800" b="0" i="1" dirty="0"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1800" b="0" i="1" dirty="0" smtClean="0">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1800" b="0" i="1" dirty="0" smtClean="0">
                            <a:latin typeface="Cambria Math" panose="02040503050406030204" pitchFamily="18" charset="0"/>
                            <a:ea typeface="微软雅黑" panose="020B0503020204020204" pitchFamily="34" charset="-122"/>
                            <a:cs typeface="+mn-ea"/>
                            <a:sym typeface="Arial" panose="020B0604020202020204" pitchFamily="34" charset="0"/>
                          </a:rPr>
                          <m:t>1</m:t>
                        </m:r>
                      </m:sub>
                    </m:sSub>
                    <m:r>
                      <a:rPr lang="en-US" altLang="zh-CN" sz="1800" b="0" i="1" dirty="0" smtClean="0">
                        <a:latin typeface="Cambria Math" panose="02040503050406030204" pitchFamily="18" charset="0"/>
                        <a:ea typeface="微软雅黑" panose="020B0503020204020204" pitchFamily="34" charset="-122"/>
                        <a:cs typeface="+mn-ea"/>
                        <a:sym typeface="Arial" panose="020B0604020202020204" pitchFamily="34" charset="0"/>
                      </a:rPr>
                      <m:t>𝑅</m:t>
                    </m:r>
                  </m:oMath>
                </a14:m>
                <a:endParaRPr lang="en-US" altLang="zh-CN" dirty="0"/>
              </a:p>
            </p:txBody>
          </p:sp>
        </mc:Choice>
        <mc:Fallback>
          <p:sp>
            <p:nvSpPr>
              <p:cNvPr id="3" name="Rectangle 125">
                <a:extLst>
                  <a:ext uri="{FF2B5EF4-FFF2-40B4-BE49-F238E27FC236}">
                    <a16:creationId xmlns:a16="http://schemas.microsoft.com/office/drawing/2014/main" id="{6CA66407-4058-9BF5-1E03-00867D02CE19}"/>
                  </a:ext>
                </a:extLst>
              </p:cNvPr>
              <p:cNvSpPr>
                <a:spLocks noRot="1" noChangeAspect="1" noMove="1" noResize="1" noEditPoints="1" noAdjustHandles="1" noChangeArrowheads="1" noChangeShapeType="1" noTextEdit="1"/>
              </p:cNvSpPr>
              <p:nvPr/>
            </p:nvSpPr>
            <p:spPr>
              <a:xfrm>
                <a:off x="845321" y="2941707"/>
                <a:ext cx="5737808" cy="400815"/>
              </a:xfrm>
              <a:prstGeom prst="rect">
                <a:avLst/>
              </a:prstGeom>
              <a:blipFill>
                <a:blip r:embed="rId4"/>
                <a:stretch>
                  <a:fillRect l="-956" t="-1538" b="-246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878A4A22-5D76-A81B-6395-55D0625F3A14}"/>
                  </a:ext>
                </a:extLst>
              </p:cNvPr>
              <p:cNvSpPr txBox="1"/>
              <p:nvPr/>
            </p:nvSpPr>
            <p:spPr>
              <a:xfrm>
                <a:off x="1843219" y="3453782"/>
                <a:ext cx="3602012" cy="81336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d>
                        <m:d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dPr>
                        <m:e>
                          <m:sSubSup>
                            <m:sSubSup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m:t>
                              </m:r>
                            </m:sub>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bSup>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𝜎</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b>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bSup>
                            </m:num>
                            <m:den>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𝑅</m:t>
                              </m:r>
                            </m:den>
                          </m:f>
                        </m:e>
                      </m:d>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sSup>
                            <m:s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pPr>
                            <m:e>
                              <m:d>
                                <m:d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dPr>
                                <m:e>
                                  <m:sSub>
                                    <m:sSub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𝑍</m:t>
                                      </m:r>
                                    </m:e>
                                    <m:sub>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m:t>
                                      </m:r>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𝛼</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b>
                                  </m:sSub>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sSub>
                                    <m:sSub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𝑍</m:t>
                                      </m:r>
                                    </m:e>
                                    <m:sub>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𝛽</m:t>
                                      </m:r>
                                    </m:sub>
                                  </m:sSub>
                                </m:e>
                              </m:d>
                            </m:e>
                            <m:sup>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p>
                          </m:sSup>
                        </m:num>
                        <m:den>
                          <m:sSup>
                            <m:s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pPr>
                            <m:e>
                              <m:r>
                                <a:rPr lang="zh-CN" altLang="en-US" sz="2000" b="0" i="1" smtClean="0">
                                  <a:latin typeface="Cambria Math" panose="02040503050406030204" pitchFamily="18" charset="0"/>
                                  <a:ea typeface="微软雅黑" panose="020B0503020204020204" pitchFamily="34" charset="-122"/>
                                  <a:cs typeface="+mn-ea"/>
                                  <a:sym typeface="Arial" panose="020B0604020202020204" pitchFamily="34" charset="0"/>
                                </a:rPr>
                                <m:t>𝛿</m:t>
                              </m:r>
                            </m:e>
                            <m:sup>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p>
                          </m:sSup>
                        </m:den>
                      </m:f>
                    </m:oMath>
                  </m:oMathPara>
                </a14:m>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8" name="文本框 7">
                <a:extLst>
                  <a:ext uri="{FF2B5EF4-FFF2-40B4-BE49-F238E27FC236}">
                    <a16:creationId xmlns:a16="http://schemas.microsoft.com/office/drawing/2014/main" id="{878A4A22-5D76-A81B-6395-55D0625F3A14}"/>
                  </a:ext>
                </a:extLst>
              </p:cNvPr>
              <p:cNvSpPr txBox="1">
                <a:spLocks noRot="1" noChangeAspect="1" noMove="1" noResize="1" noEditPoints="1" noAdjustHandles="1" noChangeArrowheads="1" noChangeShapeType="1" noTextEdit="1"/>
              </p:cNvSpPr>
              <p:nvPr/>
            </p:nvSpPr>
            <p:spPr>
              <a:xfrm>
                <a:off x="1843219" y="3453782"/>
                <a:ext cx="3602012" cy="8133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Rectangle 125">
                <a:extLst>
                  <a:ext uri="{FF2B5EF4-FFF2-40B4-BE49-F238E27FC236}">
                    <a16:creationId xmlns:a16="http://schemas.microsoft.com/office/drawing/2014/main" id="{44FC36A8-6982-8989-3C38-2A24B88D9483}"/>
                  </a:ext>
                </a:extLst>
              </p:cNvPr>
              <p:cNvSpPr/>
              <p:nvPr/>
            </p:nvSpPr>
            <p:spPr>
              <a:xfrm>
                <a:off x="905897" y="4469483"/>
                <a:ext cx="10536579" cy="759632"/>
              </a:xfrm>
              <a:prstGeom prst="rect">
                <a:avLst/>
              </a:prstGeom>
            </p:spPr>
            <p:txBody>
              <a:bodyPr wrap="square">
                <a:spAutoFit/>
              </a:bodyPr>
              <a:lstStyle/>
              <a:p>
                <a:pPr>
                  <a:lnSpc>
                    <a:spcPts val="2600"/>
                  </a:lnSpc>
                </a:pPr>
                <a:r>
                  <a:rPr lang="zh-CN" altLang="en-US" dirty="0"/>
                  <a:t>例如：两种处理动物冠状静脉窦的血流量实验，</a:t>
                </a:r>
                <a:r>
                  <a:rPr lang="en-US" altLang="zh-CN" dirty="0"/>
                  <a:t>A</a:t>
                </a:r>
                <a:r>
                  <a:rPr lang="zh-CN" altLang="en-US" dirty="0"/>
                  <a:t>组增加</a:t>
                </a:r>
                <a:r>
                  <a:rPr lang="en-US" altLang="zh-CN" dirty="0"/>
                  <a:t>1.8 ml/min</a:t>
                </a:r>
                <a:r>
                  <a:rPr lang="zh-CN" altLang="en-US" dirty="0"/>
                  <a:t>，</a:t>
                </a:r>
                <a:r>
                  <a:rPr lang="en-US" altLang="zh-CN" dirty="0"/>
                  <a:t>B</a:t>
                </a:r>
                <a:r>
                  <a:rPr lang="zh-CN" altLang="en-US" dirty="0"/>
                  <a:t>组增加</a:t>
                </a:r>
                <a:r>
                  <a:rPr lang="en-US" altLang="zh-CN" dirty="0"/>
                  <a:t>2.4 ml/min</a:t>
                </a:r>
                <a:r>
                  <a:rPr lang="zh-CN" altLang="en-US" dirty="0"/>
                  <a:t>。假设两组处理的标准差相等，均为</a:t>
                </a:r>
                <a:r>
                  <a:rPr lang="en-US" altLang="zh-CN" dirty="0"/>
                  <a:t>1.0 ml/min</a:t>
                </a:r>
                <a:r>
                  <a:rPr lang="zh-CN" altLang="en-US" dirty="0"/>
                  <a:t>，</a:t>
                </a:r>
                <a:r>
                  <a:rPr lang="el-GR" altLang="zh-CN" dirty="0">
                    <a:latin typeface="Calibri" panose="020F0502020204030204" pitchFamily="34" charset="0"/>
                    <a:cs typeface="Calibri" panose="020F0502020204030204" pitchFamily="34" charset="0"/>
                  </a:rPr>
                  <a:t>α</a:t>
                </a:r>
                <a:r>
                  <a:rPr lang="en-US" altLang="zh-CN" dirty="0">
                    <a:latin typeface="Calibri" panose="020F0502020204030204" pitchFamily="34" charset="0"/>
                    <a:cs typeface="Calibri" panose="020F0502020204030204" pitchFamily="34" charset="0"/>
                  </a:rPr>
                  <a:t>=0.05</a:t>
                </a:r>
                <a:r>
                  <a:rPr lang="zh-CN" altLang="en-US" dirty="0">
                    <a:latin typeface="Calibri" panose="020F0502020204030204" pitchFamily="34" charset="0"/>
                    <a:cs typeface="Calibri" panose="020F0502020204030204" pitchFamily="34" charset="0"/>
                  </a:rPr>
                  <a:t>，</a:t>
                </a:r>
                <a:r>
                  <a:rPr lang="el-GR" altLang="zh-CN" dirty="0">
                    <a:latin typeface="Calibri" panose="020F0502020204030204" pitchFamily="34" charset="0"/>
                    <a:cs typeface="Calibri" panose="020F0502020204030204" pitchFamily="34" charset="0"/>
                  </a:rPr>
                  <a:t>β</a:t>
                </a:r>
                <a:r>
                  <a:rPr lang="en-US" altLang="zh-CN" dirty="0">
                    <a:latin typeface="Calibri" panose="020F0502020204030204" pitchFamily="34" charset="0"/>
                    <a:cs typeface="Calibri" panose="020F0502020204030204" pitchFamily="34" charset="0"/>
                  </a:rPr>
                  <a:t>=0.1</a:t>
                </a:r>
                <a:r>
                  <a:rPr lang="zh-CN" altLang="en-US" dirty="0">
                    <a:latin typeface="Calibri" panose="020F0502020204030204" pitchFamily="34" charset="0"/>
                    <a:cs typeface="Calibri" panose="020F0502020204030204" pitchFamily="34" charset="0"/>
                  </a:rPr>
                  <a:t>，查</a:t>
                </a:r>
                <a:r>
                  <a:rPr lang="en-US" altLang="zh-CN" dirty="0">
                    <a:latin typeface="Calibri" panose="020F0502020204030204" pitchFamily="34" charset="0"/>
                    <a:cs typeface="Calibri" panose="020F0502020204030204" pitchFamily="34" charset="0"/>
                  </a:rPr>
                  <a:t>Z</a:t>
                </a:r>
                <a:r>
                  <a:rPr lang="zh-CN" altLang="en-US" dirty="0">
                    <a:latin typeface="Calibri" panose="020F0502020204030204" pitchFamily="34" charset="0"/>
                    <a:cs typeface="Calibri" panose="020F0502020204030204" pitchFamily="34" charset="0"/>
                  </a:rPr>
                  <a:t>界值表双侧</a:t>
                </a:r>
                <a14:m>
                  <m:oMath xmlns:m="http://schemas.openxmlformats.org/officeDocument/2006/math">
                    <m:sSub>
                      <m:sSubPr>
                        <m:ctrlPr>
                          <a:rPr lang="en-US" altLang="zh-CN" sz="180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1800" i="1">
                            <a:latin typeface="Cambria Math" panose="02040503050406030204" pitchFamily="18" charset="0"/>
                            <a:ea typeface="微软雅黑" panose="020B0503020204020204" pitchFamily="34" charset="-122"/>
                            <a:cs typeface="+mn-ea"/>
                            <a:sym typeface="Arial" panose="020B0604020202020204" pitchFamily="34" charset="0"/>
                          </a:rPr>
                          <m:t>𝑍</m:t>
                        </m:r>
                      </m:e>
                      <m:sub>
                        <m:r>
                          <a:rPr lang="en-US" altLang="zh-CN" sz="1800" i="1">
                            <a:latin typeface="Cambria Math" panose="02040503050406030204" pitchFamily="18" charset="0"/>
                            <a:ea typeface="微软雅黑" panose="020B0503020204020204" pitchFamily="34" charset="-122"/>
                            <a:cs typeface="+mn-ea"/>
                            <a:sym typeface="Arial" panose="020B0604020202020204" pitchFamily="34" charset="0"/>
                          </a:rPr>
                          <m:t>1−</m:t>
                        </m:r>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0</m:t>
                        </m:r>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0</m:t>
                        </m:r>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5</m:t>
                        </m:r>
                        <m:r>
                          <a:rPr lang="en-US" altLang="zh-CN" sz="1800" i="1">
                            <a:latin typeface="Cambria Math" panose="02040503050406030204" pitchFamily="18" charset="0"/>
                            <a:ea typeface="微软雅黑" panose="020B0503020204020204" pitchFamily="34" charset="-122"/>
                            <a:cs typeface="+mn-ea"/>
                            <a:sym typeface="Arial" panose="020B0604020202020204" pitchFamily="34" charset="0"/>
                          </a:rPr>
                          <m:t>/2</m:t>
                        </m:r>
                      </m:sub>
                    </m:sSub>
                  </m:oMath>
                </a14:m>
                <a:r>
                  <a:rPr lang="en-US" altLang="zh-CN" dirty="0"/>
                  <a:t>=1.96</a:t>
                </a:r>
                <a:r>
                  <a:rPr lang="zh-CN" altLang="en-US" dirty="0"/>
                  <a:t>，</a:t>
                </a:r>
                <a:r>
                  <a:rPr lang="en-US" altLang="zh-CN" dirty="0">
                    <a:ea typeface="微软雅黑" panose="020B0503020204020204" pitchFamily="34" charset="-122"/>
                    <a:cs typeface="+mn-ea"/>
                    <a:sym typeface="Arial" panose="020B0604020202020204" pitchFamily="34" charset="0"/>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𝑍</m:t>
                        </m:r>
                      </m:e>
                      <m:sub>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0</m:t>
                        </m:r>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1</m:t>
                        </m:r>
                      </m:sub>
                    </m:sSub>
                  </m:oMath>
                </a14:m>
                <a:r>
                  <a:rPr lang="en-US" altLang="zh-CN" dirty="0"/>
                  <a:t>=-1.282</a:t>
                </a:r>
              </a:p>
            </p:txBody>
          </p:sp>
        </mc:Choice>
        <mc:Fallback>
          <p:sp>
            <p:nvSpPr>
              <p:cNvPr id="12" name="Rectangle 125">
                <a:extLst>
                  <a:ext uri="{FF2B5EF4-FFF2-40B4-BE49-F238E27FC236}">
                    <a16:creationId xmlns:a16="http://schemas.microsoft.com/office/drawing/2014/main" id="{44FC36A8-6982-8989-3C38-2A24B88D9483}"/>
                  </a:ext>
                </a:extLst>
              </p:cNvPr>
              <p:cNvSpPr>
                <a:spLocks noRot="1" noChangeAspect="1" noMove="1" noResize="1" noEditPoints="1" noAdjustHandles="1" noChangeArrowheads="1" noChangeShapeType="1" noTextEdit="1"/>
              </p:cNvSpPr>
              <p:nvPr/>
            </p:nvSpPr>
            <p:spPr>
              <a:xfrm>
                <a:off x="905897" y="4469483"/>
                <a:ext cx="10536579" cy="759632"/>
              </a:xfrm>
              <a:prstGeom prst="rect">
                <a:avLst/>
              </a:prstGeom>
              <a:blipFill>
                <a:blip r:embed="rId6"/>
                <a:stretch>
                  <a:fillRect l="-521" b="-8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D30A9349-FEB9-2A5B-031C-8E3CD3921F39}"/>
                  </a:ext>
                </a:extLst>
              </p:cNvPr>
              <p:cNvSpPr txBox="1"/>
              <p:nvPr/>
            </p:nvSpPr>
            <p:spPr>
              <a:xfrm>
                <a:off x="1749896" y="5326798"/>
                <a:ext cx="4833233" cy="69769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𝑛</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sub>
                      </m:s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d>
                        <m:d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d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m:t>
                              </m:r>
                            </m:num>
                            <m:den>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m:t>
                              </m:r>
                            </m:den>
                          </m:f>
                        </m:e>
                      </m:d>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sSup>
                            <m:s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pPr>
                            <m:e>
                              <m:d>
                                <m:d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dPr>
                                <m:e>
                                  <m:r>
                                    <a:rPr lang="en-US" altLang="zh-CN" sz="2000" i="1" smtClean="0">
                                      <a:latin typeface="Cambria Math" panose="02040503050406030204" pitchFamily="18" charset="0"/>
                                      <a:ea typeface="微软雅黑" panose="020B0503020204020204" pitchFamily="34" charset="-122"/>
                                      <a:cs typeface="+mn-ea"/>
                                      <a:sym typeface="Arial" panose="020B0604020202020204" pitchFamily="34" charset="0"/>
                                    </a:rPr>
                                    <m:t>1</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smtClean="0">
                                      <a:latin typeface="Cambria Math" panose="02040503050406030204" pitchFamily="18" charset="0"/>
                                      <a:ea typeface="微软雅黑" panose="020B0503020204020204" pitchFamily="34" charset="-122"/>
                                      <a:cs typeface="+mn-ea"/>
                                      <a:sym typeface="Arial" panose="020B0604020202020204" pitchFamily="34" charset="0"/>
                                    </a:rPr>
                                    <m:t>9</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6</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(−1.282)</m:t>
                                  </m:r>
                                </m:e>
                              </m:d>
                            </m:e>
                            <m:sup>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p>
                          </m:sSup>
                        </m:num>
                        <m:den>
                          <m:sSup>
                            <m:s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p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(2.4−1.8)</m:t>
                              </m:r>
                            </m:e>
                            <m:sup>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p>
                          </m:sSup>
                        </m:den>
                      </m:f>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=58.4</m:t>
                      </m:r>
                    </m:oMath>
                  </m:oMathPara>
                </a14:m>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13" name="文本框 12">
                <a:extLst>
                  <a:ext uri="{FF2B5EF4-FFF2-40B4-BE49-F238E27FC236}">
                    <a16:creationId xmlns:a16="http://schemas.microsoft.com/office/drawing/2014/main" id="{D30A9349-FEB9-2A5B-031C-8E3CD3921F39}"/>
                  </a:ext>
                </a:extLst>
              </p:cNvPr>
              <p:cNvSpPr txBox="1">
                <a:spLocks noRot="1" noChangeAspect="1" noMove="1" noResize="1" noEditPoints="1" noAdjustHandles="1" noChangeArrowheads="1" noChangeShapeType="1" noTextEdit="1"/>
              </p:cNvSpPr>
              <p:nvPr/>
            </p:nvSpPr>
            <p:spPr>
              <a:xfrm>
                <a:off x="1749896" y="5326798"/>
                <a:ext cx="4833233" cy="69769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6158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14" name="Title 1">
            <a:extLst>
              <a:ext uri="{FF2B5EF4-FFF2-40B4-BE49-F238E27FC236}">
                <a16:creationId xmlns:a16="http://schemas.microsoft.com/office/drawing/2014/main" id="{47C5A01B-FD4A-FFD7-C041-05B683A86ED7}"/>
              </a:ext>
            </a:extLst>
          </p:cNvPr>
          <p:cNvSpPr txBox="1">
            <a:spLocks/>
          </p:cNvSpPr>
          <p:nvPr/>
        </p:nvSpPr>
        <p:spPr>
          <a:xfrm>
            <a:off x="1101796" y="1200516"/>
            <a:ext cx="2614108" cy="496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t>样本量计算</a:t>
            </a:r>
          </a:p>
        </p:txBody>
      </p:sp>
      <p:graphicFrame>
        <p:nvGraphicFramePr>
          <p:cNvPr id="15" name="Object 5">
            <a:extLst>
              <a:ext uri="{FF2B5EF4-FFF2-40B4-BE49-F238E27FC236}">
                <a16:creationId xmlns:a16="http://schemas.microsoft.com/office/drawing/2014/main" id="{AD4C5D7A-D86B-3AF2-4127-E032D34EF097}"/>
              </a:ext>
            </a:extLst>
          </p:cNvPr>
          <p:cNvGraphicFramePr>
            <a:graphicFrameLocks noChangeAspect="1"/>
          </p:cNvGraphicFramePr>
          <p:nvPr>
            <p:extLst>
              <p:ext uri="{D42A27DB-BD31-4B8C-83A1-F6EECF244321}">
                <p14:modId xmlns:p14="http://schemas.microsoft.com/office/powerpoint/2010/main" val="1943302629"/>
              </p:ext>
            </p:extLst>
          </p:nvPr>
        </p:nvGraphicFramePr>
        <p:xfrm>
          <a:off x="4014521" y="2130425"/>
          <a:ext cx="2965898" cy="533195"/>
        </p:xfrm>
        <a:graphic>
          <a:graphicData uri="http://schemas.openxmlformats.org/presentationml/2006/ole">
            <mc:AlternateContent xmlns:mc="http://schemas.openxmlformats.org/markup-compatibility/2006">
              <mc:Choice xmlns:v="urn:schemas-microsoft-com:vml" Requires="v">
                <p:oleObj name="Equation" r:id="rId3" imgW="1130040" imgH="203040" progId="Equation.3">
                  <p:embed/>
                </p:oleObj>
              </mc:Choice>
              <mc:Fallback>
                <p:oleObj name="Equation" r:id="rId3" imgW="1130040" imgH="203040" progId="Equation.3">
                  <p:embed/>
                  <p:pic>
                    <p:nvPicPr>
                      <p:cNvPr id="15" name="Object 5">
                        <a:extLst>
                          <a:ext uri="{FF2B5EF4-FFF2-40B4-BE49-F238E27FC236}">
                            <a16:creationId xmlns:a16="http://schemas.microsoft.com/office/drawing/2014/main" id="{AD4C5D7A-D86B-3AF2-4127-E032D34EF097}"/>
                          </a:ext>
                        </a:extLst>
                      </p:cNvPr>
                      <p:cNvPicPr/>
                      <p:nvPr/>
                    </p:nvPicPr>
                    <p:blipFill>
                      <a:blip r:embed="rId4"/>
                      <a:stretch>
                        <a:fillRect/>
                      </a:stretch>
                    </p:blipFill>
                    <p:spPr>
                      <a:xfrm>
                        <a:off x="4014521" y="2130425"/>
                        <a:ext cx="2965898" cy="533195"/>
                      </a:xfrm>
                      <a:prstGeom prst="rect">
                        <a:avLst/>
                      </a:prstGeom>
                    </p:spPr>
                  </p:pic>
                </p:oleObj>
              </mc:Fallback>
            </mc:AlternateContent>
          </a:graphicData>
        </a:graphic>
      </p:graphicFrame>
      <p:cxnSp>
        <p:nvCxnSpPr>
          <p:cNvPr id="17" name="Straight Connector 8">
            <a:extLst>
              <a:ext uri="{FF2B5EF4-FFF2-40B4-BE49-F238E27FC236}">
                <a16:creationId xmlns:a16="http://schemas.microsoft.com/office/drawing/2014/main" id="{00D7DF6B-54A7-ADBE-168B-C3B6DEAA959E}"/>
              </a:ext>
            </a:extLst>
          </p:cNvPr>
          <p:cNvCxnSpPr/>
          <p:nvPr/>
        </p:nvCxnSpPr>
        <p:spPr>
          <a:xfrm flipH="1">
            <a:off x="3611966" y="2748293"/>
            <a:ext cx="1085852" cy="1072040"/>
          </a:xfrm>
          <a:prstGeom prst="line">
            <a:avLst/>
          </a:prstGeom>
        </p:spPr>
        <p:style>
          <a:lnRef idx="3">
            <a:schemeClr val="accent3"/>
          </a:lnRef>
          <a:fillRef idx="0">
            <a:schemeClr val="accent3"/>
          </a:fillRef>
          <a:effectRef idx="2">
            <a:schemeClr val="accent3"/>
          </a:effectRef>
          <a:fontRef idx="minor">
            <a:schemeClr val="tx1"/>
          </a:fontRef>
        </p:style>
      </p:cxnSp>
      <p:sp>
        <p:nvSpPr>
          <p:cNvPr id="18" name="TextBox 9">
            <a:extLst>
              <a:ext uri="{FF2B5EF4-FFF2-40B4-BE49-F238E27FC236}">
                <a16:creationId xmlns:a16="http://schemas.microsoft.com/office/drawing/2014/main" id="{A2DE07DA-6E9B-36B4-0AE7-7737B22847C9}"/>
              </a:ext>
            </a:extLst>
          </p:cNvPr>
          <p:cNvSpPr txBox="1"/>
          <p:nvPr/>
        </p:nvSpPr>
        <p:spPr>
          <a:xfrm>
            <a:off x="5056368" y="3028949"/>
            <a:ext cx="14478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dirty="0"/>
              <a:t>显著性水平</a:t>
            </a:r>
          </a:p>
        </p:txBody>
      </p:sp>
      <p:cxnSp>
        <p:nvCxnSpPr>
          <p:cNvPr id="19" name="Straight Connector 10">
            <a:extLst>
              <a:ext uri="{FF2B5EF4-FFF2-40B4-BE49-F238E27FC236}">
                <a16:creationId xmlns:a16="http://schemas.microsoft.com/office/drawing/2014/main" id="{5721FAE6-7BC5-6E2F-73B2-7E708444CA08}"/>
              </a:ext>
            </a:extLst>
          </p:cNvPr>
          <p:cNvCxnSpPr/>
          <p:nvPr/>
        </p:nvCxnSpPr>
        <p:spPr>
          <a:xfrm flipH="1">
            <a:off x="5847839" y="1809750"/>
            <a:ext cx="228600" cy="320674"/>
          </a:xfrm>
          <a:prstGeom prst="line">
            <a:avLst/>
          </a:prstGeom>
        </p:spPr>
        <p:style>
          <a:lnRef idx="3">
            <a:schemeClr val="accent3"/>
          </a:lnRef>
          <a:fillRef idx="0">
            <a:schemeClr val="accent3"/>
          </a:fillRef>
          <a:effectRef idx="2">
            <a:schemeClr val="accent3"/>
          </a:effectRef>
          <a:fontRef idx="minor">
            <a:schemeClr val="tx1"/>
          </a:fontRef>
        </p:style>
      </p:cxnSp>
      <p:sp>
        <p:nvSpPr>
          <p:cNvPr id="20" name="TextBox 11">
            <a:extLst>
              <a:ext uri="{FF2B5EF4-FFF2-40B4-BE49-F238E27FC236}">
                <a16:creationId xmlns:a16="http://schemas.microsoft.com/office/drawing/2014/main" id="{70DDB960-EE41-43C0-4F47-92884E314419}"/>
              </a:ext>
            </a:extLst>
          </p:cNvPr>
          <p:cNvSpPr txBox="1"/>
          <p:nvPr/>
        </p:nvSpPr>
        <p:spPr>
          <a:xfrm>
            <a:off x="5313543" y="1395095"/>
            <a:ext cx="1447800"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000" dirty="0"/>
              <a:t>把握度</a:t>
            </a:r>
          </a:p>
        </p:txBody>
      </p:sp>
      <p:cxnSp>
        <p:nvCxnSpPr>
          <p:cNvPr id="21" name="Straight Connector 13">
            <a:extLst>
              <a:ext uri="{FF2B5EF4-FFF2-40B4-BE49-F238E27FC236}">
                <a16:creationId xmlns:a16="http://schemas.microsoft.com/office/drawing/2014/main" id="{16CFA650-C84F-A0DD-21A6-279C81A1B8AC}"/>
              </a:ext>
            </a:extLst>
          </p:cNvPr>
          <p:cNvCxnSpPr>
            <a:endCxn id="22" idx="1"/>
          </p:cNvCxnSpPr>
          <p:nvPr/>
        </p:nvCxnSpPr>
        <p:spPr>
          <a:xfrm>
            <a:off x="6144009" y="2581273"/>
            <a:ext cx="861622" cy="378858"/>
          </a:xfrm>
          <a:prstGeom prst="line">
            <a:avLst/>
          </a:prstGeom>
        </p:spPr>
        <p:style>
          <a:lnRef idx="3">
            <a:schemeClr val="accent3"/>
          </a:lnRef>
          <a:fillRef idx="0">
            <a:schemeClr val="accent3"/>
          </a:fillRef>
          <a:effectRef idx="2">
            <a:schemeClr val="accent3"/>
          </a:effectRef>
          <a:fontRef idx="minor">
            <a:schemeClr val="tx1"/>
          </a:fontRef>
        </p:style>
      </p:cxnSp>
      <p:sp>
        <p:nvSpPr>
          <p:cNvPr id="22" name="TextBox 16">
            <a:extLst>
              <a:ext uri="{FF2B5EF4-FFF2-40B4-BE49-F238E27FC236}">
                <a16:creationId xmlns:a16="http://schemas.microsoft.com/office/drawing/2014/main" id="{CB37E8FC-3283-9961-F6F0-13127852AFBD}"/>
              </a:ext>
            </a:extLst>
          </p:cNvPr>
          <p:cNvSpPr txBox="1"/>
          <p:nvPr/>
        </p:nvSpPr>
        <p:spPr>
          <a:xfrm>
            <a:off x="7005631" y="2775465"/>
            <a:ext cx="144780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zh-CN" altLang="en-US" dirty="0"/>
              <a:t>样本变异度</a:t>
            </a:r>
          </a:p>
        </p:txBody>
      </p:sp>
      <p:cxnSp>
        <p:nvCxnSpPr>
          <p:cNvPr id="23" name="Straight Connector 18">
            <a:extLst>
              <a:ext uri="{FF2B5EF4-FFF2-40B4-BE49-F238E27FC236}">
                <a16:creationId xmlns:a16="http://schemas.microsoft.com/office/drawing/2014/main" id="{7AED4505-53D6-6E9D-9D53-17507531A26A}"/>
              </a:ext>
            </a:extLst>
          </p:cNvPr>
          <p:cNvCxnSpPr/>
          <p:nvPr/>
        </p:nvCxnSpPr>
        <p:spPr>
          <a:xfrm flipH="1">
            <a:off x="6686039" y="2017714"/>
            <a:ext cx="493956" cy="160337"/>
          </a:xfrm>
          <a:prstGeom prst="line">
            <a:avLst/>
          </a:prstGeom>
        </p:spPr>
        <p:style>
          <a:lnRef idx="3">
            <a:schemeClr val="accent3"/>
          </a:lnRef>
          <a:fillRef idx="0">
            <a:schemeClr val="accent3"/>
          </a:fillRef>
          <a:effectRef idx="2">
            <a:schemeClr val="accent3"/>
          </a:effectRef>
          <a:fontRef idx="minor">
            <a:schemeClr val="tx1"/>
          </a:fontRef>
        </p:style>
      </p:cxnSp>
      <p:sp>
        <p:nvSpPr>
          <p:cNvPr id="24" name="TextBox 20">
            <a:extLst>
              <a:ext uri="{FF2B5EF4-FFF2-40B4-BE49-F238E27FC236}">
                <a16:creationId xmlns:a16="http://schemas.microsoft.com/office/drawing/2014/main" id="{501869E4-EDB8-2E39-39B4-DD9744116057}"/>
              </a:ext>
            </a:extLst>
          </p:cNvPr>
          <p:cNvSpPr txBox="1"/>
          <p:nvPr/>
        </p:nvSpPr>
        <p:spPr>
          <a:xfrm>
            <a:off x="7228963" y="1833048"/>
            <a:ext cx="2622549"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000" dirty="0"/>
              <a:t>有意义的临床差异</a:t>
            </a:r>
          </a:p>
        </p:txBody>
      </p:sp>
      <p:graphicFrame>
        <p:nvGraphicFramePr>
          <p:cNvPr id="25" name="Object 24">
            <a:extLst>
              <a:ext uri="{FF2B5EF4-FFF2-40B4-BE49-F238E27FC236}">
                <a16:creationId xmlns:a16="http://schemas.microsoft.com/office/drawing/2014/main" id="{BB84FADD-438C-2CD6-7452-5F13AD07E87C}"/>
              </a:ext>
            </a:extLst>
          </p:cNvPr>
          <p:cNvGraphicFramePr>
            <a:graphicFrameLocks noChangeAspect="1"/>
          </p:cNvGraphicFramePr>
          <p:nvPr>
            <p:extLst>
              <p:ext uri="{D42A27DB-BD31-4B8C-83A1-F6EECF244321}">
                <p14:modId xmlns:p14="http://schemas.microsoft.com/office/powerpoint/2010/main" val="1635212120"/>
              </p:ext>
            </p:extLst>
          </p:nvPr>
        </p:nvGraphicFramePr>
        <p:xfrm>
          <a:off x="8472828" y="4787864"/>
          <a:ext cx="2311400" cy="920290"/>
        </p:xfrm>
        <a:graphic>
          <a:graphicData uri="http://schemas.openxmlformats.org/presentationml/2006/ole">
            <mc:AlternateContent xmlns:mc="http://schemas.openxmlformats.org/markup-compatibility/2006">
              <mc:Choice xmlns:v="urn:schemas-microsoft-com:vml" Requires="v">
                <p:oleObj name="Equation" r:id="rId5" imgW="1244520" imgH="495000" progId="Equation.3">
                  <p:embed/>
                </p:oleObj>
              </mc:Choice>
              <mc:Fallback>
                <p:oleObj name="Equation" r:id="rId5" imgW="1244520" imgH="495000" progId="Equation.3">
                  <p:embed/>
                  <p:pic>
                    <p:nvPicPr>
                      <p:cNvPr id="25" name="Object 24">
                        <a:extLst>
                          <a:ext uri="{FF2B5EF4-FFF2-40B4-BE49-F238E27FC236}">
                            <a16:creationId xmlns:a16="http://schemas.microsoft.com/office/drawing/2014/main" id="{BB84FADD-438C-2CD6-7452-5F13AD07E87C}"/>
                          </a:ext>
                        </a:extLst>
                      </p:cNvPr>
                      <p:cNvPicPr>
                        <a:picLocks noChangeAspect="1" noChangeArrowheads="1"/>
                      </p:cNvPicPr>
                      <p:nvPr/>
                    </p:nvPicPr>
                    <p:blipFill>
                      <a:blip r:embed="rId6"/>
                      <a:srcRect/>
                      <a:stretch>
                        <a:fillRect/>
                      </a:stretch>
                    </p:blipFill>
                    <p:spPr bwMode="auto">
                      <a:xfrm>
                        <a:off x="8472828" y="4787864"/>
                        <a:ext cx="2311400" cy="920290"/>
                      </a:xfrm>
                      <a:prstGeom prst="rect">
                        <a:avLst/>
                      </a:prstGeom>
                      <a:noFill/>
                      <a:ln>
                        <a:noFill/>
                      </a:ln>
                    </p:spPr>
                  </p:pic>
                </p:oleObj>
              </mc:Fallback>
            </mc:AlternateContent>
          </a:graphicData>
        </a:graphic>
      </p:graphicFrame>
      <p:cxnSp>
        <p:nvCxnSpPr>
          <p:cNvPr id="26" name="Straight Connector 25">
            <a:extLst>
              <a:ext uri="{FF2B5EF4-FFF2-40B4-BE49-F238E27FC236}">
                <a16:creationId xmlns:a16="http://schemas.microsoft.com/office/drawing/2014/main" id="{18AE3782-5CFD-4D59-0546-59E60F58B169}"/>
              </a:ext>
            </a:extLst>
          </p:cNvPr>
          <p:cNvCxnSpPr/>
          <p:nvPr/>
        </p:nvCxnSpPr>
        <p:spPr>
          <a:xfrm>
            <a:off x="5381115" y="2581273"/>
            <a:ext cx="466725" cy="447676"/>
          </a:xfrm>
          <a:prstGeom prst="line">
            <a:avLst/>
          </a:prstGeom>
        </p:spPr>
        <p:style>
          <a:lnRef idx="3">
            <a:schemeClr val="accent3"/>
          </a:lnRef>
          <a:fillRef idx="0">
            <a:schemeClr val="accent3"/>
          </a:fillRef>
          <a:effectRef idx="2">
            <a:schemeClr val="accent3"/>
          </a:effectRef>
          <a:fontRef idx="minor">
            <a:schemeClr val="tx1"/>
          </a:fontRef>
        </p:style>
      </p:cxnSp>
      <p:sp>
        <p:nvSpPr>
          <p:cNvPr id="28" name="Rectangle 28">
            <a:extLst>
              <a:ext uri="{FF2B5EF4-FFF2-40B4-BE49-F238E27FC236}">
                <a16:creationId xmlns:a16="http://schemas.microsoft.com/office/drawing/2014/main" id="{36DABBB5-9560-A612-C567-87AB681BD343}"/>
              </a:ext>
            </a:extLst>
          </p:cNvPr>
          <p:cNvSpPr/>
          <p:nvPr/>
        </p:nvSpPr>
        <p:spPr>
          <a:xfrm>
            <a:off x="818634" y="4202847"/>
            <a:ext cx="6084658" cy="14614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542925" lvl="1" indent="-361950">
              <a:lnSpc>
                <a:spcPct val="150000"/>
              </a:lnSpc>
            </a:pPr>
            <a:r>
              <a:rPr lang="zh-CN" altLang="en-US" sz="2000" dirty="0">
                <a:latin typeface="+mn-ea"/>
              </a:rPr>
              <a:t>公式选择取决于其他因素：</a:t>
            </a:r>
            <a:endParaRPr lang="en-US" altLang="zh-CN" sz="2000" dirty="0">
              <a:latin typeface="+mn-ea"/>
            </a:endParaRPr>
          </a:p>
          <a:p>
            <a:pPr marL="542925" lvl="1" indent="-361950" defTabSz="533400">
              <a:lnSpc>
                <a:spcPct val="150000"/>
              </a:lnSpc>
              <a:spcBef>
                <a:spcPct val="0"/>
              </a:spcBef>
              <a:spcAft>
                <a:spcPts val="300"/>
              </a:spcAft>
              <a:buFont typeface="Arial" panose="020B0604020202020204" pitchFamily="34" charset="0"/>
              <a:buChar char="•"/>
            </a:pPr>
            <a:r>
              <a:rPr lang="zh-CN" altLang="en-US" sz="2000" dirty="0">
                <a:latin typeface="+mn-ea"/>
              </a:rPr>
              <a:t>试验目的：优效</a:t>
            </a:r>
            <a:r>
              <a:rPr lang="en-US" altLang="zh-CN" sz="2000" dirty="0">
                <a:latin typeface="+mn-ea"/>
              </a:rPr>
              <a:t>/</a:t>
            </a:r>
            <a:r>
              <a:rPr lang="zh-CN" altLang="en-US" sz="2000" dirty="0">
                <a:latin typeface="+mn-ea"/>
              </a:rPr>
              <a:t>等效</a:t>
            </a:r>
            <a:r>
              <a:rPr lang="en-US" altLang="zh-CN" sz="2000" dirty="0">
                <a:latin typeface="+mn-ea"/>
              </a:rPr>
              <a:t>/</a:t>
            </a:r>
            <a:r>
              <a:rPr lang="zh-CN" altLang="en-US" sz="2000" dirty="0">
                <a:latin typeface="+mn-ea"/>
              </a:rPr>
              <a:t>非劣性</a:t>
            </a:r>
            <a:endParaRPr lang="en-US" altLang="zh-CN" sz="2000" dirty="0">
              <a:latin typeface="+mn-ea"/>
            </a:endParaRPr>
          </a:p>
          <a:p>
            <a:pPr marL="542925" lvl="1" indent="-361950" defTabSz="533400">
              <a:lnSpc>
                <a:spcPct val="150000"/>
              </a:lnSpc>
              <a:spcBef>
                <a:spcPct val="0"/>
              </a:spcBef>
              <a:spcAft>
                <a:spcPts val="300"/>
              </a:spcAft>
              <a:buFont typeface="Arial" panose="020B0604020202020204" pitchFamily="34" charset="0"/>
              <a:buChar char="•"/>
            </a:pPr>
            <a:r>
              <a:rPr lang="zh-CN" altLang="en-US" sz="2000" dirty="0">
                <a:latin typeface="+mn-ea"/>
              </a:rPr>
              <a:t>主要试验结局的特性 （决定统计检验的类型）</a:t>
            </a:r>
            <a:endParaRPr lang="en-US" altLang="zh-CN" sz="2000" dirty="0">
              <a:latin typeface="+mn-ea"/>
            </a:endParaRPr>
          </a:p>
        </p:txBody>
      </p:sp>
      <p:sp>
        <p:nvSpPr>
          <p:cNvPr id="32" name="Rectangle 31">
            <a:extLst>
              <a:ext uri="{FF2B5EF4-FFF2-40B4-BE49-F238E27FC236}">
                <a16:creationId xmlns:a16="http://schemas.microsoft.com/office/drawing/2014/main" id="{6531DF87-5531-D385-2D24-DC9B6CB361AD}"/>
              </a:ext>
            </a:extLst>
          </p:cNvPr>
          <p:cNvSpPr/>
          <p:nvPr/>
        </p:nvSpPr>
        <p:spPr>
          <a:xfrm>
            <a:off x="7508065" y="4057151"/>
            <a:ext cx="4240926" cy="660119"/>
          </a:xfrm>
          <a:prstGeom prst="rect">
            <a:avLst/>
          </a:prstGeom>
        </p:spPr>
        <p:txBody>
          <a:bodyPr wrap="square">
            <a:spAutoFit/>
          </a:bodyPr>
          <a:lstStyle/>
          <a:p>
            <a:r>
              <a:rPr lang="zh-CN" altLang="en-US" dirty="0"/>
              <a:t>例如：优效性试验针对两组平衡设计连续变量均值差异</a:t>
            </a:r>
          </a:p>
        </p:txBody>
      </p:sp>
    </p:spTree>
    <p:extLst>
      <p:ext uri="{BB962C8B-B14F-4D97-AF65-F5344CB8AC3E}">
        <p14:creationId xmlns:p14="http://schemas.microsoft.com/office/powerpoint/2010/main" val="2354494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2" name="Title 1">
            <a:extLst>
              <a:ext uri="{FF2B5EF4-FFF2-40B4-BE49-F238E27FC236}">
                <a16:creationId xmlns:a16="http://schemas.microsoft.com/office/drawing/2014/main" id="{4263DCF7-F5C3-A4F2-933B-15B0FBC20EAD}"/>
              </a:ext>
            </a:extLst>
          </p:cNvPr>
          <p:cNvSpPr txBox="1">
            <a:spLocks/>
          </p:cNvSpPr>
          <p:nvPr/>
        </p:nvSpPr>
        <p:spPr>
          <a:xfrm>
            <a:off x="2490442" y="249322"/>
            <a:ext cx="4080960" cy="600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solidFill>
                  <a:schemeClr val="tx1">
                    <a:lumMod val="95000"/>
                    <a:lumOff val="5000"/>
                  </a:schemeClr>
                </a:solidFill>
              </a:rPr>
              <a:t>其他因素：试验目的</a:t>
            </a:r>
          </a:p>
        </p:txBody>
      </p:sp>
      <p:pic>
        <p:nvPicPr>
          <p:cNvPr id="3" name="Picture 2" descr="E:\PKU\Teaching\口腔医院\pictures\pic19.JPG">
            <a:extLst>
              <a:ext uri="{FF2B5EF4-FFF2-40B4-BE49-F238E27FC236}">
                <a16:creationId xmlns:a16="http://schemas.microsoft.com/office/drawing/2014/main" id="{443928A8-381A-BC2B-8447-DB1FE6E9912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69792" y="952949"/>
            <a:ext cx="3390900" cy="1383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7">
            <a:extLst>
              <a:ext uri="{FF2B5EF4-FFF2-40B4-BE49-F238E27FC236}">
                <a16:creationId xmlns:a16="http://schemas.microsoft.com/office/drawing/2014/main" id="{FDA79A5F-6507-9984-2270-76FC4F949A95}"/>
              </a:ext>
            </a:extLst>
          </p:cNvPr>
          <p:cNvSpPr/>
          <p:nvPr/>
        </p:nvSpPr>
        <p:spPr>
          <a:xfrm>
            <a:off x="1277908" y="1102636"/>
            <a:ext cx="1467068" cy="499111"/>
          </a:xfrm>
          <a:prstGeom prst="rect">
            <a:avLst/>
          </a:prstGeom>
        </p:spPr>
        <p:txBody>
          <a:bodyPr wrap="none">
            <a:spAutoFit/>
          </a:bodyPr>
          <a:lstStyle/>
          <a:p>
            <a:pPr>
              <a:lnSpc>
                <a:spcPct val="150000"/>
              </a:lnSpc>
            </a:pPr>
            <a:r>
              <a:rPr lang="zh-CN" altLang="en-US" sz="2000" b="1" dirty="0">
                <a:solidFill>
                  <a:srgbClr val="800000"/>
                </a:solidFill>
              </a:rPr>
              <a:t>优效性试验</a:t>
            </a:r>
            <a:endParaRPr lang="en-US" altLang="zh-CN" sz="2000" b="1" dirty="0">
              <a:solidFill>
                <a:srgbClr val="800000"/>
              </a:solidFill>
            </a:endParaRPr>
          </a:p>
        </p:txBody>
      </p:sp>
      <p:sp>
        <p:nvSpPr>
          <p:cNvPr id="5" name="Rectangle 8">
            <a:extLst>
              <a:ext uri="{FF2B5EF4-FFF2-40B4-BE49-F238E27FC236}">
                <a16:creationId xmlns:a16="http://schemas.microsoft.com/office/drawing/2014/main" id="{4F98DDAF-4FB8-35EE-C867-DF685AFE7EF0}"/>
              </a:ext>
            </a:extLst>
          </p:cNvPr>
          <p:cNvSpPr/>
          <p:nvPr/>
        </p:nvSpPr>
        <p:spPr>
          <a:xfrm>
            <a:off x="1649160" y="1625434"/>
            <a:ext cx="1840568" cy="369332"/>
          </a:xfrm>
          <a:prstGeom prst="rect">
            <a:avLst/>
          </a:prstGeom>
        </p:spPr>
        <p:txBody>
          <a:bodyPr wrap="none">
            <a:spAutoFit/>
          </a:bodyPr>
          <a:lstStyle/>
          <a:p>
            <a:r>
              <a:rPr lang="en-US" altLang="zh-CN" dirty="0"/>
              <a:t>H</a:t>
            </a:r>
            <a:r>
              <a:rPr lang="en-US" altLang="zh-CN" baseline="-25000" dirty="0"/>
              <a:t>0</a:t>
            </a:r>
            <a:r>
              <a:rPr lang="zh-CN" altLang="en-US" dirty="0"/>
              <a:t>假设：</a:t>
            </a:r>
            <a:r>
              <a:rPr lang="el-GR" altLang="zh-CN" dirty="0">
                <a:latin typeface="Times New Roman"/>
                <a:cs typeface="Times New Roman"/>
              </a:rPr>
              <a:t> μ</a:t>
            </a:r>
            <a:r>
              <a:rPr lang="en-US" altLang="zh-CN" baseline="-25000" dirty="0"/>
              <a:t>1 </a:t>
            </a:r>
            <a:r>
              <a:rPr lang="en-US" altLang="zh-CN" dirty="0"/>
              <a:t>= </a:t>
            </a:r>
            <a:r>
              <a:rPr lang="el-GR" altLang="zh-CN" dirty="0">
                <a:latin typeface="Times New Roman"/>
                <a:cs typeface="Times New Roman"/>
              </a:rPr>
              <a:t>μ</a:t>
            </a:r>
            <a:r>
              <a:rPr lang="en-US" altLang="zh-CN" baseline="-25000" dirty="0"/>
              <a:t>2</a:t>
            </a:r>
            <a:endParaRPr lang="zh-CN" altLang="en-US" dirty="0"/>
          </a:p>
        </p:txBody>
      </p:sp>
      <p:sp>
        <p:nvSpPr>
          <p:cNvPr id="6" name="Rectangle 9">
            <a:extLst>
              <a:ext uri="{FF2B5EF4-FFF2-40B4-BE49-F238E27FC236}">
                <a16:creationId xmlns:a16="http://schemas.microsoft.com/office/drawing/2014/main" id="{4A329110-9126-83D8-EF36-6627884A0ED7}"/>
              </a:ext>
            </a:extLst>
          </p:cNvPr>
          <p:cNvSpPr/>
          <p:nvPr/>
        </p:nvSpPr>
        <p:spPr>
          <a:xfrm>
            <a:off x="1649161" y="2013816"/>
            <a:ext cx="2318263" cy="369332"/>
          </a:xfrm>
          <a:prstGeom prst="rect">
            <a:avLst/>
          </a:prstGeom>
        </p:spPr>
        <p:txBody>
          <a:bodyPr wrap="none">
            <a:spAutoFit/>
          </a:bodyPr>
          <a:lstStyle/>
          <a:p>
            <a:r>
              <a:rPr lang="en-US" altLang="zh-CN" dirty="0"/>
              <a:t>H</a:t>
            </a:r>
            <a:r>
              <a:rPr lang="en-US" altLang="zh-CN" baseline="-25000" dirty="0"/>
              <a:t>A</a:t>
            </a:r>
            <a:r>
              <a:rPr lang="zh-CN" altLang="en-US" dirty="0"/>
              <a:t>备择假设：</a:t>
            </a:r>
            <a:r>
              <a:rPr lang="el-GR" altLang="zh-CN" dirty="0">
                <a:latin typeface="Times New Roman"/>
                <a:cs typeface="Times New Roman"/>
              </a:rPr>
              <a:t> μ</a:t>
            </a:r>
            <a:r>
              <a:rPr lang="en-US" altLang="zh-CN" baseline="-25000" dirty="0"/>
              <a:t>1 </a:t>
            </a:r>
            <a:r>
              <a:rPr lang="en-US" altLang="zh-CN" dirty="0"/>
              <a:t>≠ </a:t>
            </a:r>
            <a:r>
              <a:rPr lang="el-GR" altLang="zh-CN" dirty="0">
                <a:latin typeface="Times New Roman"/>
                <a:cs typeface="Times New Roman"/>
              </a:rPr>
              <a:t>μ</a:t>
            </a:r>
            <a:r>
              <a:rPr lang="en-US" altLang="zh-CN" baseline="-25000" dirty="0"/>
              <a:t>2</a:t>
            </a:r>
            <a:endParaRPr lang="zh-CN" altLang="en-US" dirty="0"/>
          </a:p>
        </p:txBody>
      </p:sp>
      <p:pic>
        <p:nvPicPr>
          <p:cNvPr id="7" name="Picture 3" descr="E:\PKU\Teaching\口腔医院\pictures\pic20.JPG">
            <a:extLst>
              <a:ext uri="{FF2B5EF4-FFF2-40B4-BE49-F238E27FC236}">
                <a16:creationId xmlns:a16="http://schemas.microsoft.com/office/drawing/2014/main" id="{5B034156-5761-1931-8B34-D247DE62302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04157" y="2579267"/>
            <a:ext cx="4400709" cy="16144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1">
            <a:extLst>
              <a:ext uri="{FF2B5EF4-FFF2-40B4-BE49-F238E27FC236}">
                <a16:creationId xmlns:a16="http://schemas.microsoft.com/office/drawing/2014/main" id="{2CFC93E6-6263-4079-BF3D-3C0B954EE704}"/>
              </a:ext>
            </a:extLst>
          </p:cNvPr>
          <p:cNvSpPr/>
          <p:nvPr/>
        </p:nvSpPr>
        <p:spPr>
          <a:xfrm>
            <a:off x="1277908" y="2607586"/>
            <a:ext cx="1467068" cy="499111"/>
          </a:xfrm>
          <a:prstGeom prst="rect">
            <a:avLst/>
          </a:prstGeom>
        </p:spPr>
        <p:txBody>
          <a:bodyPr wrap="none">
            <a:spAutoFit/>
          </a:bodyPr>
          <a:lstStyle/>
          <a:p>
            <a:pPr>
              <a:lnSpc>
                <a:spcPct val="150000"/>
              </a:lnSpc>
            </a:pPr>
            <a:r>
              <a:rPr lang="zh-CN" altLang="en-US" sz="2000" b="1" dirty="0">
                <a:solidFill>
                  <a:srgbClr val="800000"/>
                </a:solidFill>
              </a:rPr>
              <a:t>等效性试验</a:t>
            </a:r>
            <a:endParaRPr lang="en-US" altLang="zh-CN" sz="2000" b="1" dirty="0">
              <a:solidFill>
                <a:srgbClr val="800000"/>
              </a:solidFill>
            </a:endParaRPr>
          </a:p>
        </p:txBody>
      </p:sp>
      <p:sp>
        <p:nvSpPr>
          <p:cNvPr id="9" name="Rectangle 12">
            <a:extLst>
              <a:ext uri="{FF2B5EF4-FFF2-40B4-BE49-F238E27FC236}">
                <a16:creationId xmlns:a16="http://schemas.microsoft.com/office/drawing/2014/main" id="{97581589-57EF-C472-6F14-9AE8BECB01CF}"/>
              </a:ext>
            </a:extLst>
          </p:cNvPr>
          <p:cNvSpPr/>
          <p:nvPr/>
        </p:nvSpPr>
        <p:spPr>
          <a:xfrm>
            <a:off x="1649160" y="3130384"/>
            <a:ext cx="1754006" cy="369332"/>
          </a:xfrm>
          <a:prstGeom prst="rect">
            <a:avLst/>
          </a:prstGeom>
        </p:spPr>
        <p:txBody>
          <a:bodyPr wrap="none">
            <a:spAutoFit/>
          </a:bodyPr>
          <a:lstStyle/>
          <a:p>
            <a:r>
              <a:rPr lang="en-US" altLang="zh-CN" dirty="0"/>
              <a:t>H</a:t>
            </a:r>
            <a:r>
              <a:rPr lang="en-US" altLang="zh-CN" baseline="-25000" dirty="0"/>
              <a:t>0</a:t>
            </a:r>
            <a:r>
              <a:rPr lang="zh-CN" altLang="en-US" dirty="0"/>
              <a:t>：</a:t>
            </a:r>
            <a:r>
              <a:rPr lang="el-GR" altLang="zh-CN" dirty="0">
                <a:latin typeface="Times New Roman"/>
                <a:cs typeface="Times New Roman"/>
              </a:rPr>
              <a:t> </a:t>
            </a:r>
            <a:r>
              <a:rPr lang="en-US" altLang="zh-CN" dirty="0">
                <a:latin typeface="Times New Roman"/>
                <a:cs typeface="Times New Roman"/>
              </a:rPr>
              <a:t>|</a:t>
            </a:r>
            <a:r>
              <a:rPr lang="en-US" altLang="zh-CN" dirty="0"/>
              <a:t>T</a:t>
            </a:r>
            <a:r>
              <a:rPr lang="en-US" altLang="zh-CN" baseline="-25000" dirty="0"/>
              <a:t>A</a:t>
            </a:r>
            <a:r>
              <a:rPr lang="en-US" altLang="zh-CN" dirty="0"/>
              <a:t>-T</a:t>
            </a:r>
            <a:r>
              <a:rPr lang="en-US" altLang="zh-CN" baseline="-25000" dirty="0"/>
              <a:t>B</a:t>
            </a:r>
            <a:r>
              <a:rPr lang="en-US" altLang="zh-CN" dirty="0"/>
              <a:t>|≥ D</a:t>
            </a:r>
            <a:endParaRPr lang="zh-CN" altLang="en-US" dirty="0"/>
          </a:p>
        </p:txBody>
      </p:sp>
      <p:sp>
        <p:nvSpPr>
          <p:cNvPr id="11" name="Rectangle 13">
            <a:extLst>
              <a:ext uri="{FF2B5EF4-FFF2-40B4-BE49-F238E27FC236}">
                <a16:creationId xmlns:a16="http://schemas.microsoft.com/office/drawing/2014/main" id="{CF5FFB51-01FD-C4A9-BC41-BA7865A1D4AF}"/>
              </a:ext>
            </a:extLst>
          </p:cNvPr>
          <p:cNvSpPr/>
          <p:nvPr/>
        </p:nvSpPr>
        <p:spPr>
          <a:xfrm>
            <a:off x="1649160" y="3518766"/>
            <a:ext cx="1737976" cy="369332"/>
          </a:xfrm>
          <a:prstGeom prst="rect">
            <a:avLst/>
          </a:prstGeom>
        </p:spPr>
        <p:txBody>
          <a:bodyPr wrap="none">
            <a:spAutoFit/>
          </a:bodyPr>
          <a:lstStyle/>
          <a:p>
            <a:r>
              <a:rPr lang="en-US" altLang="zh-CN" dirty="0"/>
              <a:t>H</a:t>
            </a:r>
            <a:r>
              <a:rPr lang="en-US" altLang="zh-CN" baseline="-25000" dirty="0"/>
              <a:t>A</a:t>
            </a:r>
            <a:r>
              <a:rPr lang="zh-CN" altLang="en-US" dirty="0"/>
              <a:t>：</a:t>
            </a:r>
            <a:r>
              <a:rPr lang="en-US" altLang="zh-CN" dirty="0">
                <a:latin typeface="Times New Roman"/>
                <a:cs typeface="Times New Roman"/>
              </a:rPr>
              <a:t>|</a:t>
            </a:r>
            <a:r>
              <a:rPr lang="en-US" altLang="zh-CN" dirty="0"/>
              <a:t>T</a:t>
            </a:r>
            <a:r>
              <a:rPr lang="en-US" altLang="zh-CN" baseline="-25000" dirty="0"/>
              <a:t>A</a:t>
            </a:r>
            <a:r>
              <a:rPr lang="en-US" altLang="zh-CN" dirty="0"/>
              <a:t>-T</a:t>
            </a:r>
            <a:r>
              <a:rPr lang="en-US" altLang="zh-CN" baseline="-25000" dirty="0"/>
              <a:t>B</a:t>
            </a:r>
            <a:r>
              <a:rPr lang="en-US" altLang="zh-CN" dirty="0"/>
              <a:t>|&lt; D</a:t>
            </a:r>
            <a:endParaRPr lang="zh-CN" altLang="en-US" dirty="0"/>
          </a:p>
        </p:txBody>
      </p:sp>
      <p:pic>
        <p:nvPicPr>
          <p:cNvPr id="12" name="Picture 4" descr="E:\PKU\Teaching\口腔医院\pictures\pic21.JPG">
            <a:extLst>
              <a:ext uri="{FF2B5EF4-FFF2-40B4-BE49-F238E27FC236}">
                <a16:creationId xmlns:a16="http://schemas.microsoft.com/office/drawing/2014/main" id="{F05BCD86-51CA-96DE-0E27-0E71D4158293}"/>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69792" y="4432326"/>
            <a:ext cx="5740222" cy="206983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5">
            <a:extLst>
              <a:ext uri="{FF2B5EF4-FFF2-40B4-BE49-F238E27FC236}">
                <a16:creationId xmlns:a16="http://schemas.microsoft.com/office/drawing/2014/main" id="{2B743A29-730A-1AF3-043C-109A5D8E72D8}"/>
              </a:ext>
            </a:extLst>
          </p:cNvPr>
          <p:cNvSpPr/>
          <p:nvPr/>
        </p:nvSpPr>
        <p:spPr>
          <a:xfrm>
            <a:off x="1282350" y="4182771"/>
            <a:ext cx="1467068" cy="499111"/>
          </a:xfrm>
          <a:prstGeom prst="rect">
            <a:avLst/>
          </a:prstGeom>
        </p:spPr>
        <p:txBody>
          <a:bodyPr wrap="none">
            <a:spAutoFit/>
          </a:bodyPr>
          <a:lstStyle/>
          <a:p>
            <a:pPr>
              <a:lnSpc>
                <a:spcPct val="150000"/>
              </a:lnSpc>
            </a:pPr>
            <a:r>
              <a:rPr lang="zh-CN" altLang="en-US" sz="2000" b="1" dirty="0">
                <a:solidFill>
                  <a:srgbClr val="800000"/>
                </a:solidFill>
              </a:rPr>
              <a:t>非劣性试验</a:t>
            </a:r>
            <a:endParaRPr lang="en-US" altLang="zh-CN" sz="2000" b="1" dirty="0">
              <a:solidFill>
                <a:srgbClr val="800000"/>
              </a:solidFill>
            </a:endParaRPr>
          </a:p>
        </p:txBody>
      </p:sp>
      <p:sp>
        <p:nvSpPr>
          <p:cNvPr id="27" name="Rectangle 16">
            <a:extLst>
              <a:ext uri="{FF2B5EF4-FFF2-40B4-BE49-F238E27FC236}">
                <a16:creationId xmlns:a16="http://schemas.microsoft.com/office/drawing/2014/main" id="{B8A11A01-5022-F095-CA9A-205223611FC2}"/>
              </a:ext>
            </a:extLst>
          </p:cNvPr>
          <p:cNvSpPr/>
          <p:nvPr/>
        </p:nvSpPr>
        <p:spPr>
          <a:xfrm>
            <a:off x="1649160" y="4731328"/>
            <a:ext cx="1779654" cy="369332"/>
          </a:xfrm>
          <a:prstGeom prst="rect">
            <a:avLst/>
          </a:prstGeom>
        </p:spPr>
        <p:txBody>
          <a:bodyPr wrap="none">
            <a:spAutoFit/>
          </a:bodyPr>
          <a:lstStyle/>
          <a:p>
            <a:r>
              <a:rPr lang="en-US" altLang="zh-CN" dirty="0"/>
              <a:t>H</a:t>
            </a:r>
            <a:r>
              <a:rPr lang="en-US" altLang="zh-CN" baseline="-25000" dirty="0"/>
              <a:t>0</a:t>
            </a:r>
            <a:r>
              <a:rPr lang="zh-CN" altLang="en-US" dirty="0"/>
              <a:t>：</a:t>
            </a:r>
            <a:r>
              <a:rPr lang="el-GR" altLang="zh-CN" dirty="0">
                <a:latin typeface="Times New Roman"/>
                <a:cs typeface="Times New Roman"/>
              </a:rPr>
              <a:t> </a:t>
            </a:r>
            <a:r>
              <a:rPr lang="en-US" altLang="zh-CN" dirty="0"/>
              <a:t>T</a:t>
            </a:r>
            <a:r>
              <a:rPr lang="en-US" altLang="zh-CN" baseline="-25000" dirty="0"/>
              <a:t>A</a:t>
            </a:r>
            <a:r>
              <a:rPr lang="en-US" altLang="zh-CN" dirty="0"/>
              <a:t>-T</a:t>
            </a:r>
            <a:r>
              <a:rPr lang="en-US" altLang="zh-CN" baseline="-25000" dirty="0"/>
              <a:t>B  </a:t>
            </a:r>
            <a:r>
              <a:rPr lang="en-US" altLang="zh-CN" dirty="0"/>
              <a:t>≤ -D</a:t>
            </a:r>
            <a:endParaRPr lang="zh-CN" altLang="en-US" dirty="0"/>
          </a:p>
        </p:txBody>
      </p:sp>
      <p:sp>
        <p:nvSpPr>
          <p:cNvPr id="29" name="Rectangle 17">
            <a:extLst>
              <a:ext uri="{FF2B5EF4-FFF2-40B4-BE49-F238E27FC236}">
                <a16:creationId xmlns:a16="http://schemas.microsoft.com/office/drawing/2014/main" id="{F5EA516A-9161-DB51-9633-02E08109EB11}"/>
              </a:ext>
            </a:extLst>
          </p:cNvPr>
          <p:cNvSpPr/>
          <p:nvPr/>
        </p:nvSpPr>
        <p:spPr>
          <a:xfrm>
            <a:off x="1649160" y="5119710"/>
            <a:ext cx="1805302" cy="369332"/>
          </a:xfrm>
          <a:prstGeom prst="rect">
            <a:avLst/>
          </a:prstGeom>
        </p:spPr>
        <p:txBody>
          <a:bodyPr wrap="none">
            <a:spAutoFit/>
          </a:bodyPr>
          <a:lstStyle/>
          <a:p>
            <a:r>
              <a:rPr lang="en-US" altLang="zh-CN" dirty="0"/>
              <a:t>H</a:t>
            </a:r>
            <a:r>
              <a:rPr lang="en-US" altLang="zh-CN" baseline="-25000" dirty="0"/>
              <a:t>A</a:t>
            </a:r>
            <a:r>
              <a:rPr lang="zh-CN" altLang="en-US" dirty="0"/>
              <a:t>：</a:t>
            </a:r>
            <a:r>
              <a:rPr lang="en-US" altLang="zh-CN" dirty="0"/>
              <a:t>T</a:t>
            </a:r>
            <a:r>
              <a:rPr lang="en-US" altLang="zh-CN" baseline="-25000" dirty="0"/>
              <a:t>A</a:t>
            </a:r>
            <a:r>
              <a:rPr lang="en-US" altLang="zh-CN" dirty="0"/>
              <a:t>-T</a:t>
            </a:r>
            <a:r>
              <a:rPr lang="en-US" altLang="zh-CN" baseline="-25000" dirty="0"/>
              <a:t>B</a:t>
            </a:r>
            <a:r>
              <a:rPr lang="en-US" altLang="zh-CN" dirty="0"/>
              <a:t>  &gt; -D</a:t>
            </a:r>
            <a:endParaRPr lang="zh-CN" altLang="en-US" dirty="0"/>
          </a:p>
        </p:txBody>
      </p:sp>
      <p:sp>
        <p:nvSpPr>
          <p:cNvPr id="30" name="Rectangle 18">
            <a:extLst>
              <a:ext uri="{FF2B5EF4-FFF2-40B4-BE49-F238E27FC236}">
                <a16:creationId xmlns:a16="http://schemas.microsoft.com/office/drawing/2014/main" id="{D078A2B4-6761-EA7F-5415-128A8218DCEF}"/>
              </a:ext>
            </a:extLst>
          </p:cNvPr>
          <p:cNvSpPr/>
          <p:nvPr/>
        </p:nvSpPr>
        <p:spPr>
          <a:xfrm>
            <a:off x="1207396" y="6178909"/>
            <a:ext cx="2724096" cy="215444"/>
          </a:xfrm>
          <a:prstGeom prst="rect">
            <a:avLst/>
          </a:prstGeom>
        </p:spPr>
        <p:txBody>
          <a:bodyPr wrap="square">
            <a:spAutoFit/>
          </a:bodyPr>
          <a:lstStyle/>
          <a:p>
            <a:r>
              <a:rPr kumimoji="1" lang="zh-CN" altLang="en-US" sz="800" dirty="0">
                <a:solidFill>
                  <a:schemeClr val="tx2">
                    <a:lumMod val="75000"/>
                  </a:schemeClr>
                </a:solidFill>
                <a:cs typeface="微软雅黑"/>
              </a:rPr>
              <a:t>姚晨，临床试验的统计设计与分析</a:t>
            </a:r>
            <a:r>
              <a:rPr kumimoji="1" lang="en-US" altLang="zh-CN" sz="800" dirty="0">
                <a:solidFill>
                  <a:schemeClr val="tx2">
                    <a:lumMod val="75000"/>
                  </a:schemeClr>
                </a:solidFill>
                <a:cs typeface="微软雅黑"/>
              </a:rPr>
              <a:t>——</a:t>
            </a:r>
            <a:r>
              <a:rPr kumimoji="1" lang="zh-CN" altLang="en-US" sz="800" dirty="0">
                <a:solidFill>
                  <a:schemeClr val="tx2">
                    <a:lumMod val="75000"/>
                  </a:schemeClr>
                </a:solidFill>
                <a:cs typeface="微软雅黑"/>
              </a:rPr>
              <a:t>原则和方法</a:t>
            </a:r>
            <a:r>
              <a:rPr kumimoji="1" lang="en-US" altLang="zh-CN" sz="800" dirty="0">
                <a:solidFill>
                  <a:schemeClr val="tx2">
                    <a:lumMod val="75000"/>
                  </a:schemeClr>
                </a:solidFill>
                <a:cs typeface="微软雅黑"/>
              </a:rPr>
              <a:t>, 2014</a:t>
            </a:r>
            <a:endParaRPr lang="zh-CN" altLang="en-US" sz="800" dirty="0"/>
          </a:p>
        </p:txBody>
      </p:sp>
    </p:spTree>
    <p:extLst>
      <p:ext uri="{BB962C8B-B14F-4D97-AF65-F5344CB8AC3E}">
        <p14:creationId xmlns:p14="http://schemas.microsoft.com/office/powerpoint/2010/main" val="2830227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14" name="Title 1">
            <a:extLst>
              <a:ext uri="{FF2B5EF4-FFF2-40B4-BE49-F238E27FC236}">
                <a16:creationId xmlns:a16="http://schemas.microsoft.com/office/drawing/2014/main" id="{81A88B94-E8BF-2849-1447-48F08EEDCFFC}"/>
              </a:ext>
            </a:extLst>
          </p:cNvPr>
          <p:cNvSpPr txBox="1">
            <a:spLocks/>
          </p:cNvSpPr>
          <p:nvPr/>
        </p:nvSpPr>
        <p:spPr>
          <a:xfrm>
            <a:off x="853312" y="1197361"/>
            <a:ext cx="4023810" cy="620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pPr marL="0" lvl="1" algn="l" rtl="0">
              <a:spcBef>
                <a:spcPct val="0"/>
              </a:spcBef>
            </a:pPr>
            <a:r>
              <a:rPr lang="zh-CN" altLang="en-US" sz="2400" b="1" kern="1200" dirty="0">
                <a:solidFill>
                  <a:sysClr val="windowText" lastClr="000000"/>
                </a:solidFill>
                <a:latin typeface="+mj-lt"/>
                <a:ea typeface="+mj-ea"/>
                <a:cs typeface="+mj-cs"/>
              </a:rPr>
              <a:t>主要试验结局的特性</a:t>
            </a:r>
          </a:p>
        </p:txBody>
      </p:sp>
      <p:sp>
        <p:nvSpPr>
          <p:cNvPr id="15" name="Content Placeholder 2">
            <a:extLst>
              <a:ext uri="{FF2B5EF4-FFF2-40B4-BE49-F238E27FC236}">
                <a16:creationId xmlns:a16="http://schemas.microsoft.com/office/drawing/2014/main" id="{A782EFE1-58F3-C3C5-A51F-6B2EFBC06B1D}"/>
              </a:ext>
            </a:extLst>
          </p:cNvPr>
          <p:cNvSpPr txBox="1">
            <a:spLocks/>
          </p:cNvSpPr>
          <p:nvPr/>
        </p:nvSpPr>
        <p:spPr>
          <a:xfrm>
            <a:off x="769573" y="2052873"/>
            <a:ext cx="4399428" cy="226739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sz="1800" dirty="0"/>
              <a:t>定量 </a:t>
            </a:r>
            <a:r>
              <a:rPr lang="en-US" altLang="zh-CN" sz="1800" dirty="0"/>
              <a:t>/ </a:t>
            </a:r>
            <a:r>
              <a:rPr lang="zh-CN" altLang="en-US" sz="1800" dirty="0"/>
              <a:t>定性</a:t>
            </a:r>
            <a:endParaRPr lang="en-US" altLang="zh-CN" sz="1800" dirty="0"/>
          </a:p>
          <a:p>
            <a:pPr>
              <a:lnSpc>
                <a:spcPct val="200000"/>
              </a:lnSpc>
            </a:pPr>
            <a:r>
              <a:rPr lang="zh-CN" altLang="en-US" sz="1800" dirty="0"/>
              <a:t>绝对差异 </a:t>
            </a:r>
            <a:r>
              <a:rPr lang="en-US" altLang="zh-CN" sz="1800" dirty="0"/>
              <a:t>/ </a:t>
            </a:r>
            <a:r>
              <a:rPr lang="zh-CN" altLang="en-US" sz="1800" dirty="0"/>
              <a:t>相对差异（比率）</a:t>
            </a:r>
            <a:endParaRPr lang="en-US" altLang="zh-CN" sz="1800" dirty="0"/>
          </a:p>
          <a:p>
            <a:pPr>
              <a:lnSpc>
                <a:spcPct val="200000"/>
              </a:lnSpc>
            </a:pPr>
            <a:r>
              <a:rPr lang="zh-CN" altLang="en-US" sz="1800" dirty="0"/>
              <a:t>独立样本 </a:t>
            </a:r>
            <a:r>
              <a:rPr lang="en-US" altLang="zh-CN" sz="1800" dirty="0"/>
              <a:t>/ </a:t>
            </a:r>
            <a:r>
              <a:rPr lang="zh-CN" altLang="en-US" sz="1800" dirty="0"/>
              <a:t>相关样本</a:t>
            </a:r>
            <a:endParaRPr lang="en-US" altLang="zh-CN" sz="1800" dirty="0"/>
          </a:p>
          <a:p>
            <a:pPr>
              <a:lnSpc>
                <a:spcPct val="200000"/>
              </a:lnSpc>
            </a:pPr>
            <a:r>
              <a:rPr lang="zh-CN" altLang="en-US" sz="1800" dirty="0"/>
              <a:t>重要特殊情况：二分结局、生存分析</a:t>
            </a:r>
            <a:endParaRPr lang="en-US" altLang="zh-CN" sz="1800" dirty="0"/>
          </a:p>
          <a:p>
            <a:pPr>
              <a:lnSpc>
                <a:spcPct val="200000"/>
              </a:lnSpc>
            </a:pPr>
            <a:endParaRPr lang="zh-CN" altLang="en-US" sz="1800" dirty="0"/>
          </a:p>
        </p:txBody>
      </p:sp>
      <p:graphicFrame>
        <p:nvGraphicFramePr>
          <p:cNvPr id="17" name="Object 5">
            <a:extLst>
              <a:ext uri="{FF2B5EF4-FFF2-40B4-BE49-F238E27FC236}">
                <a16:creationId xmlns:a16="http://schemas.microsoft.com/office/drawing/2014/main" id="{0F7E2873-2D6E-D012-F607-2B3AD75122BD}"/>
              </a:ext>
            </a:extLst>
          </p:cNvPr>
          <p:cNvGraphicFramePr>
            <a:graphicFrameLocks noChangeAspect="1"/>
          </p:cNvGraphicFramePr>
          <p:nvPr>
            <p:extLst>
              <p:ext uri="{D42A27DB-BD31-4B8C-83A1-F6EECF244321}">
                <p14:modId xmlns:p14="http://schemas.microsoft.com/office/powerpoint/2010/main" val="1688094171"/>
              </p:ext>
            </p:extLst>
          </p:nvPr>
        </p:nvGraphicFramePr>
        <p:xfrm>
          <a:off x="9363027" y="2319437"/>
          <a:ext cx="2312322" cy="921117"/>
        </p:xfrm>
        <a:graphic>
          <a:graphicData uri="http://schemas.openxmlformats.org/presentationml/2006/ole">
            <mc:AlternateContent xmlns:mc="http://schemas.openxmlformats.org/markup-compatibility/2006">
              <mc:Choice xmlns:v="urn:schemas-microsoft-com:vml" Requires="v">
                <p:oleObj name="Equation" r:id="rId3" imgW="1244520" imgH="495000" progId="Equation.3">
                  <p:embed/>
                </p:oleObj>
              </mc:Choice>
              <mc:Fallback>
                <p:oleObj name="Equation" r:id="rId3" imgW="1244520" imgH="495000" progId="Equation.3">
                  <p:embed/>
                  <p:pic>
                    <p:nvPicPr>
                      <p:cNvPr id="17" name="Object 5">
                        <a:extLst>
                          <a:ext uri="{FF2B5EF4-FFF2-40B4-BE49-F238E27FC236}">
                            <a16:creationId xmlns:a16="http://schemas.microsoft.com/office/drawing/2014/main" id="{0F7E2873-2D6E-D012-F607-2B3AD7512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3027" y="2319437"/>
                        <a:ext cx="2312322" cy="921117"/>
                      </a:xfrm>
                      <a:prstGeom prst="rect">
                        <a:avLst/>
                      </a:prstGeom>
                      <a:noFill/>
                      <a:ln>
                        <a:noFill/>
                      </a:ln>
                    </p:spPr>
                  </p:pic>
                </p:oleObj>
              </mc:Fallback>
            </mc:AlternateContent>
          </a:graphicData>
        </a:graphic>
      </p:graphicFrame>
      <p:sp>
        <p:nvSpPr>
          <p:cNvPr id="18" name="Rectangle 6">
            <a:extLst>
              <a:ext uri="{FF2B5EF4-FFF2-40B4-BE49-F238E27FC236}">
                <a16:creationId xmlns:a16="http://schemas.microsoft.com/office/drawing/2014/main" id="{A717AC35-8E66-F039-D322-CAB9510447CD}"/>
              </a:ext>
            </a:extLst>
          </p:cNvPr>
          <p:cNvSpPr/>
          <p:nvPr/>
        </p:nvSpPr>
        <p:spPr>
          <a:xfrm>
            <a:off x="6314038" y="1919327"/>
            <a:ext cx="2492990" cy="400110"/>
          </a:xfrm>
          <a:prstGeom prst="rect">
            <a:avLst/>
          </a:prstGeom>
        </p:spPr>
        <p:txBody>
          <a:bodyPr wrap="none">
            <a:spAutoFit/>
          </a:bodyPr>
          <a:lstStyle/>
          <a:p>
            <a:r>
              <a:rPr lang="zh-CN" altLang="en-US" sz="2000" b="1" dirty="0">
                <a:solidFill>
                  <a:srgbClr val="9A0001"/>
                </a:solidFill>
              </a:rPr>
              <a:t>决定统计检验的类型</a:t>
            </a:r>
          </a:p>
        </p:txBody>
      </p:sp>
      <p:sp>
        <p:nvSpPr>
          <p:cNvPr id="19" name="Rectangle 7">
            <a:extLst>
              <a:ext uri="{FF2B5EF4-FFF2-40B4-BE49-F238E27FC236}">
                <a16:creationId xmlns:a16="http://schemas.microsoft.com/office/drawing/2014/main" id="{A460BDDB-7A61-6AD7-BD12-E22CC8FACFD6}"/>
              </a:ext>
            </a:extLst>
          </p:cNvPr>
          <p:cNvSpPr/>
          <p:nvPr/>
        </p:nvSpPr>
        <p:spPr>
          <a:xfrm>
            <a:off x="5126043" y="2554788"/>
            <a:ext cx="7468121" cy="369332"/>
          </a:xfrm>
          <a:prstGeom prst="rect">
            <a:avLst/>
          </a:prstGeom>
        </p:spPr>
        <p:txBody>
          <a:bodyPr wrap="square">
            <a:spAutoFit/>
          </a:bodyPr>
          <a:lstStyle/>
          <a:p>
            <a:r>
              <a:rPr lang="zh-CN" altLang="en-US" dirty="0"/>
              <a:t>例如：针对连续变量均值差异（优效）</a:t>
            </a:r>
          </a:p>
        </p:txBody>
      </p:sp>
      <p:graphicFrame>
        <p:nvGraphicFramePr>
          <p:cNvPr id="20" name="Object 8">
            <a:extLst>
              <a:ext uri="{FF2B5EF4-FFF2-40B4-BE49-F238E27FC236}">
                <a16:creationId xmlns:a16="http://schemas.microsoft.com/office/drawing/2014/main" id="{344A29B8-F656-2537-2046-C716BF37EA08}"/>
              </a:ext>
            </a:extLst>
          </p:cNvPr>
          <p:cNvGraphicFramePr>
            <a:graphicFrameLocks noChangeAspect="1"/>
          </p:cNvGraphicFramePr>
          <p:nvPr>
            <p:extLst>
              <p:ext uri="{D42A27DB-BD31-4B8C-83A1-F6EECF244321}">
                <p14:modId xmlns:p14="http://schemas.microsoft.com/office/powerpoint/2010/main" val="1462034386"/>
              </p:ext>
            </p:extLst>
          </p:nvPr>
        </p:nvGraphicFramePr>
        <p:xfrm>
          <a:off x="6462971" y="3924102"/>
          <a:ext cx="4688113" cy="924237"/>
        </p:xfrm>
        <a:graphic>
          <a:graphicData uri="http://schemas.openxmlformats.org/presentationml/2006/ole">
            <mc:AlternateContent xmlns:mc="http://schemas.openxmlformats.org/markup-compatibility/2006">
              <mc:Choice xmlns:v="urn:schemas-microsoft-com:vml" Requires="v">
                <p:oleObj name="Equation" r:id="rId5" imgW="2514600" imgH="495000" progId="Equation.3">
                  <p:embed/>
                </p:oleObj>
              </mc:Choice>
              <mc:Fallback>
                <p:oleObj name="Equation" r:id="rId5" imgW="2514600" imgH="495000" progId="Equation.3">
                  <p:embed/>
                  <p:pic>
                    <p:nvPicPr>
                      <p:cNvPr id="20" name="Object 8">
                        <a:extLst>
                          <a:ext uri="{FF2B5EF4-FFF2-40B4-BE49-F238E27FC236}">
                            <a16:creationId xmlns:a16="http://schemas.microsoft.com/office/drawing/2014/main" id="{344A29B8-F656-2537-2046-C716BF37EA08}"/>
                          </a:ext>
                        </a:extLst>
                      </p:cNvPr>
                      <p:cNvPicPr>
                        <a:picLocks noChangeAspect="1" noChangeArrowheads="1"/>
                      </p:cNvPicPr>
                      <p:nvPr/>
                    </p:nvPicPr>
                    <p:blipFill>
                      <a:blip r:embed="rId6"/>
                      <a:srcRect/>
                      <a:stretch>
                        <a:fillRect/>
                      </a:stretch>
                    </p:blipFill>
                    <p:spPr bwMode="auto">
                      <a:xfrm>
                        <a:off x="6462971" y="3924102"/>
                        <a:ext cx="4688113" cy="924237"/>
                      </a:xfrm>
                      <a:prstGeom prst="rect">
                        <a:avLst/>
                      </a:prstGeom>
                      <a:noFill/>
                      <a:ln>
                        <a:noFill/>
                      </a:ln>
                    </p:spPr>
                  </p:pic>
                </p:oleObj>
              </mc:Fallback>
            </mc:AlternateContent>
          </a:graphicData>
        </a:graphic>
      </p:graphicFrame>
      <p:sp>
        <p:nvSpPr>
          <p:cNvPr id="22" name="文本框 21">
            <a:extLst>
              <a:ext uri="{FF2B5EF4-FFF2-40B4-BE49-F238E27FC236}">
                <a16:creationId xmlns:a16="http://schemas.microsoft.com/office/drawing/2014/main" id="{E7FA1E3C-CDCB-5607-0594-E0EC53254853}"/>
              </a:ext>
            </a:extLst>
          </p:cNvPr>
          <p:cNvSpPr txBox="1"/>
          <p:nvPr/>
        </p:nvSpPr>
        <p:spPr>
          <a:xfrm>
            <a:off x="5831092" y="3307543"/>
            <a:ext cx="6317950" cy="369332"/>
          </a:xfrm>
          <a:prstGeom prst="rect">
            <a:avLst/>
          </a:prstGeom>
          <a:noFill/>
        </p:spPr>
        <p:txBody>
          <a:bodyPr wrap="square">
            <a:spAutoFit/>
          </a:bodyPr>
          <a:lstStyle/>
          <a:p>
            <a:r>
              <a:rPr lang="en-US" altLang="zh-CN" dirty="0"/>
              <a:t>vs </a:t>
            </a:r>
            <a:r>
              <a:rPr lang="zh-CN" altLang="en-US" dirty="0"/>
              <a:t>定性比例差异</a:t>
            </a:r>
          </a:p>
        </p:txBody>
      </p:sp>
    </p:spTree>
    <p:extLst>
      <p:ext uri="{BB962C8B-B14F-4D97-AF65-F5344CB8AC3E}">
        <p14:creationId xmlns:p14="http://schemas.microsoft.com/office/powerpoint/2010/main" val="56962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实验性研究和调查性研究</a:t>
            </a:r>
          </a:p>
        </p:txBody>
      </p:sp>
      <p:sp>
        <p:nvSpPr>
          <p:cNvPr id="2" name="文本框 1">
            <a:extLst>
              <a:ext uri="{FF2B5EF4-FFF2-40B4-BE49-F238E27FC236}">
                <a16:creationId xmlns:a16="http://schemas.microsoft.com/office/drawing/2014/main" id="{921212FA-F0F5-55DD-F742-67C84AC82563}"/>
              </a:ext>
            </a:extLst>
          </p:cNvPr>
          <p:cNvSpPr txBox="1"/>
          <p:nvPr/>
        </p:nvSpPr>
        <p:spPr>
          <a:xfrm>
            <a:off x="1061686" y="1210062"/>
            <a:ext cx="9874292" cy="1477328"/>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实验性研究（干预性研究）</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：人为控制实验的主要条件下进行，研究者对研究对象</a:t>
            </a: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主动施加某种干预</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spcBef>
                <a:spcPts val="1200"/>
              </a:spcBef>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调查性研究（观察性研究）</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：对特定人群进行观察、分析比较，从而找出事务变化的规律，在研究过程中研究者对研究对象</a:t>
            </a: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未加任何干预</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p>
        </p:txBody>
      </p:sp>
      <p:pic>
        <p:nvPicPr>
          <p:cNvPr id="1026" name="Picture 2">
            <a:extLst>
              <a:ext uri="{FF2B5EF4-FFF2-40B4-BE49-F238E27FC236}">
                <a16:creationId xmlns:a16="http://schemas.microsoft.com/office/drawing/2014/main" id="{10B882BD-2DE0-0A8D-567A-3FBAE08BD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86" y="3036366"/>
            <a:ext cx="4579076" cy="30287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AB7670-0327-F71A-BFBD-10427DE2A0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0" t="17592" r="32044" b="19178"/>
          <a:stretch/>
        </p:blipFill>
        <p:spPr bwMode="auto">
          <a:xfrm>
            <a:off x="6440960" y="3020022"/>
            <a:ext cx="4793097" cy="3041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2" name="Title 1">
            <a:extLst>
              <a:ext uri="{FF2B5EF4-FFF2-40B4-BE49-F238E27FC236}">
                <a16:creationId xmlns:a16="http://schemas.microsoft.com/office/drawing/2014/main" id="{F71E026A-20A0-1145-91EF-B4A951ECAC6A}"/>
              </a:ext>
            </a:extLst>
          </p:cNvPr>
          <p:cNvSpPr txBox="1">
            <a:spLocks/>
          </p:cNvSpPr>
          <p:nvPr/>
        </p:nvSpPr>
        <p:spPr>
          <a:xfrm>
            <a:off x="771510" y="1285809"/>
            <a:ext cx="3328485" cy="5630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pPr marL="0" lvl="1" algn="l" rtl="0">
              <a:spcBef>
                <a:spcPct val="0"/>
              </a:spcBef>
            </a:pPr>
            <a:r>
              <a:rPr lang="zh-CN" altLang="en-US" sz="2400" b="1" kern="1200" dirty="0">
                <a:solidFill>
                  <a:sysClr val="windowText" lastClr="000000"/>
                </a:solidFill>
                <a:latin typeface="+mj-lt"/>
                <a:ea typeface="+mj-ea"/>
                <a:cs typeface="+mj-cs"/>
              </a:rPr>
              <a:t>多重检验</a:t>
            </a:r>
          </a:p>
        </p:txBody>
      </p:sp>
      <p:sp>
        <p:nvSpPr>
          <p:cNvPr id="3" name="Content Placeholder 2">
            <a:extLst>
              <a:ext uri="{FF2B5EF4-FFF2-40B4-BE49-F238E27FC236}">
                <a16:creationId xmlns:a16="http://schemas.microsoft.com/office/drawing/2014/main" id="{68CA5CD5-51DF-1D70-BC50-C269F2CDFF3C}"/>
              </a:ext>
            </a:extLst>
          </p:cNvPr>
          <p:cNvSpPr txBox="1">
            <a:spLocks/>
          </p:cNvSpPr>
          <p:nvPr/>
        </p:nvSpPr>
        <p:spPr>
          <a:xfrm>
            <a:off x="717371" y="2099549"/>
            <a:ext cx="5243008" cy="22864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377825">
              <a:lnSpc>
                <a:spcPct val="150000"/>
              </a:lnSpc>
            </a:pPr>
            <a:r>
              <a:rPr lang="zh-CN" altLang="en-US" sz="1800" dirty="0"/>
              <a:t>多个主要结局（</a:t>
            </a:r>
            <a:r>
              <a:rPr lang="en-US" altLang="zh-CN" sz="1800" dirty="0"/>
              <a:t>&gt;2)</a:t>
            </a:r>
          </a:p>
          <a:p>
            <a:pPr marL="447675" indent="-377825">
              <a:lnSpc>
                <a:spcPct val="150000"/>
              </a:lnSpc>
            </a:pPr>
            <a:r>
              <a:rPr lang="zh-CN" altLang="en-US" sz="1800" dirty="0"/>
              <a:t>多个治疗方案 </a:t>
            </a:r>
            <a:r>
              <a:rPr lang="en-US" altLang="zh-CN" sz="1800" dirty="0"/>
              <a:t>/ </a:t>
            </a:r>
            <a:r>
              <a:rPr lang="zh-CN" altLang="en-US" sz="1800" dirty="0"/>
              <a:t>暴露因素</a:t>
            </a:r>
            <a:endParaRPr lang="en-US" altLang="zh-CN" sz="1800" dirty="0"/>
          </a:p>
          <a:p>
            <a:pPr marL="447675" indent="-377825">
              <a:lnSpc>
                <a:spcPct val="150000"/>
              </a:lnSpc>
            </a:pPr>
            <a:r>
              <a:rPr lang="zh-CN" altLang="en-US" sz="1800" dirty="0"/>
              <a:t>多个亚组分析</a:t>
            </a:r>
            <a:endParaRPr lang="en-US" altLang="zh-CN" sz="1800" dirty="0"/>
          </a:p>
          <a:p>
            <a:pPr marL="447675" indent="-377825">
              <a:lnSpc>
                <a:spcPct val="150000"/>
              </a:lnSpc>
            </a:pPr>
            <a:r>
              <a:rPr lang="zh-CN" altLang="en-US" sz="1800" dirty="0"/>
              <a:t>中期分析</a:t>
            </a:r>
            <a:r>
              <a:rPr lang="en-US" altLang="zh-CN" sz="1800" dirty="0"/>
              <a:t>(Interim analysis)</a:t>
            </a:r>
          </a:p>
          <a:p>
            <a:pPr marL="447675" indent="-377825">
              <a:lnSpc>
                <a:spcPct val="150000"/>
              </a:lnSpc>
            </a:pPr>
            <a:r>
              <a:rPr lang="en-US" altLang="zh-CN" sz="1800" dirty="0"/>
              <a:t>Bonferroni correction  - spend </a:t>
            </a:r>
            <a:r>
              <a:rPr lang="el-GR" altLang="zh-CN" sz="1800" i="1" dirty="0"/>
              <a:t>α</a:t>
            </a:r>
            <a:endParaRPr lang="zh-CN" altLang="en-US" sz="1800" i="1" dirty="0"/>
          </a:p>
        </p:txBody>
      </p:sp>
      <p:pic>
        <p:nvPicPr>
          <p:cNvPr id="4" name="Picture 2" descr="E:\PKU\Teaching\口腔医院\pictures\pic23.JPG">
            <a:extLst>
              <a:ext uri="{FF2B5EF4-FFF2-40B4-BE49-F238E27FC236}">
                <a16:creationId xmlns:a16="http://schemas.microsoft.com/office/drawing/2014/main" id="{0920F851-48DA-F8DF-6351-33BE4E0E5B3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56151" y="1340837"/>
            <a:ext cx="6478417" cy="25884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a:extLst>
              <a:ext uri="{FF2B5EF4-FFF2-40B4-BE49-F238E27FC236}">
                <a16:creationId xmlns:a16="http://schemas.microsoft.com/office/drawing/2014/main" id="{766D1C41-15D3-A359-C3B3-ADFEC1C7C50C}"/>
              </a:ext>
            </a:extLst>
          </p:cNvPr>
          <p:cNvSpPr/>
          <p:nvPr/>
        </p:nvSpPr>
        <p:spPr>
          <a:xfrm>
            <a:off x="8301912" y="4130950"/>
            <a:ext cx="1407758" cy="646331"/>
          </a:xfrm>
          <a:prstGeom prst="rect">
            <a:avLst/>
          </a:prstGeom>
        </p:spPr>
        <p:txBody>
          <a:bodyPr wrap="none">
            <a:spAutoFit/>
          </a:bodyPr>
          <a:lstStyle/>
          <a:p>
            <a:pPr algn="ctr"/>
            <a:r>
              <a:rPr lang="en-US" altLang="zh-CN" b="1" dirty="0">
                <a:solidFill>
                  <a:srgbClr val="C00000"/>
                </a:solidFill>
              </a:rPr>
              <a:t>GWAS</a:t>
            </a:r>
          </a:p>
          <a:p>
            <a:pPr algn="ctr"/>
            <a:r>
              <a:rPr lang="el-GR" altLang="zh-CN" b="1" dirty="0">
                <a:solidFill>
                  <a:srgbClr val="C00000"/>
                </a:solidFill>
              </a:rPr>
              <a:t>α</a:t>
            </a:r>
            <a:r>
              <a:rPr lang="en-US" altLang="zh-CN" b="1" dirty="0">
                <a:solidFill>
                  <a:srgbClr val="C00000"/>
                </a:solidFill>
              </a:rPr>
              <a:t> = 5×10</a:t>
            </a:r>
            <a:r>
              <a:rPr lang="zh-CN" altLang="en-US" b="1" baseline="30000" dirty="0">
                <a:solidFill>
                  <a:srgbClr val="C00000"/>
                </a:solidFill>
              </a:rPr>
              <a:t>−</a:t>
            </a:r>
            <a:r>
              <a:rPr lang="en-US" altLang="zh-CN" b="1" baseline="30000" dirty="0">
                <a:solidFill>
                  <a:srgbClr val="C00000"/>
                </a:solidFill>
              </a:rPr>
              <a:t>8</a:t>
            </a:r>
            <a:r>
              <a:rPr lang="en-US" altLang="zh-CN" b="1" dirty="0">
                <a:solidFill>
                  <a:srgbClr val="C00000"/>
                </a:solidFill>
              </a:rPr>
              <a:t> </a:t>
            </a:r>
            <a:endParaRPr lang="zh-CN" altLang="en-US" b="1" dirty="0">
              <a:solidFill>
                <a:srgbClr val="C00000"/>
              </a:solidFill>
            </a:endParaRPr>
          </a:p>
        </p:txBody>
      </p:sp>
    </p:spTree>
    <p:extLst>
      <p:ext uri="{BB962C8B-B14F-4D97-AF65-F5344CB8AC3E}">
        <p14:creationId xmlns:p14="http://schemas.microsoft.com/office/powerpoint/2010/main" val="2082646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样本量估计</a:t>
            </a:r>
          </a:p>
        </p:txBody>
      </p:sp>
      <p:sp>
        <p:nvSpPr>
          <p:cNvPr id="6" name="Title 1">
            <a:extLst>
              <a:ext uri="{FF2B5EF4-FFF2-40B4-BE49-F238E27FC236}">
                <a16:creationId xmlns:a16="http://schemas.microsoft.com/office/drawing/2014/main" id="{E19AC4D5-D797-EDF2-5B51-2D69882D1141}"/>
              </a:ext>
            </a:extLst>
          </p:cNvPr>
          <p:cNvSpPr txBox="1">
            <a:spLocks/>
          </p:cNvSpPr>
          <p:nvPr/>
        </p:nvSpPr>
        <p:spPr>
          <a:xfrm>
            <a:off x="943871" y="1064583"/>
            <a:ext cx="3728535" cy="629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solidFill>
                  <a:schemeClr val="tx1">
                    <a:lumMod val="95000"/>
                    <a:lumOff val="5000"/>
                  </a:schemeClr>
                </a:solidFill>
              </a:rPr>
              <a:t>样本量计算软件</a:t>
            </a:r>
          </a:p>
        </p:txBody>
      </p:sp>
      <p:pic>
        <p:nvPicPr>
          <p:cNvPr id="7" name="Picture 3" descr="E:\PKU\Teaching\口腔医院\pictures\pic25.JPG">
            <a:extLst>
              <a:ext uri="{FF2B5EF4-FFF2-40B4-BE49-F238E27FC236}">
                <a16:creationId xmlns:a16="http://schemas.microsoft.com/office/drawing/2014/main" id="{C4D3D178-B7ED-216B-0374-E73AA11BB4A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37074" y="1766089"/>
            <a:ext cx="4346725" cy="27384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PKU\Teaching\口腔医院\pictures\pic24.JPG">
            <a:extLst>
              <a:ext uri="{FF2B5EF4-FFF2-40B4-BE49-F238E27FC236}">
                <a16:creationId xmlns:a16="http://schemas.microsoft.com/office/drawing/2014/main" id="{0198DF81-1B3C-73B3-48D5-22F80AEBF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526" y="3327674"/>
            <a:ext cx="4297705" cy="25700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PKU\Teaching\口腔医院\pictures\pic26.JPG">
            <a:extLst>
              <a:ext uri="{FF2B5EF4-FFF2-40B4-BE49-F238E27FC236}">
                <a16:creationId xmlns:a16="http://schemas.microsoft.com/office/drawing/2014/main" id="{6E9A1065-2074-0C00-A39C-1E847B25536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609554" y="1193628"/>
            <a:ext cx="6232996" cy="4767262"/>
          </a:xfrm>
          <a:prstGeom prst="rect">
            <a:avLst/>
          </a:prstGeom>
          <a:noFill/>
          <a:extLst>
            <a:ext uri="{909E8E84-426E-40DD-AFC4-6F175D3DCCD1}">
              <a14:hiddenFill xmlns:a14="http://schemas.microsoft.com/office/drawing/2010/main">
                <a:solidFill>
                  <a:srgbClr val="FFFFFF"/>
                </a:solidFill>
              </a14:hiddenFill>
            </a:ext>
          </a:extLst>
        </p:spPr>
      </p:pic>
      <p:sp>
        <p:nvSpPr>
          <p:cNvPr id="11" name="Oval 6">
            <a:extLst>
              <a:ext uri="{FF2B5EF4-FFF2-40B4-BE49-F238E27FC236}">
                <a16:creationId xmlns:a16="http://schemas.microsoft.com/office/drawing/2014/main" id="{3142DEAD-ED6A-CB1D-A15D-DD7CC3901A9D}"/>
              </a:ext>
            </a:extLst>
          </p:cNvPr>
          <p:cNvSpPr/>
          <p:nvPr/>
        </p:nvSpPr>
        <p:spPr>
          <a:xfrm>
            <a:off x="5609554" y="4222579"/>
            <a:ext cx="1820202" cy="333375"/>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2" name="Straight Connector 8">
            <a:extLst>
              <a:ext uri="{FF2B5EF4-FFF2-40B4-BE49-F238E27FC236}">
                <a16:creationId xmlns:a16="http://schemas.microsoft.com/office/drawing/2014/main" id="{B92D4965-7A92-1F0C-BEC7-77DF1D819E55}"/>
              </a:ext>
            </a:extLst>
          </p:cNvPr>
          <p:cNvCxnSpPr/>
          <p:nvPr/>
        </p:nvCxnSpPr>
        <p:spPr>
          <a:xfrm>
            <a:off x="6143882" y="4813128"/>
            <a:ext cx="69532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E16EB2E3-3D48-C90D-9442-C57D3844DEB2}"/>
              </a:ext>
            </a:extLst>
          </p:cNvPr>
          <p:cNvCxnSpPr/>
          <p:nvPr/>
        </p:nvCxnSpPr>
        <p:spPr>
          <a:xfrm>
            <a:off x="6143882" y="4965528"/>
            <a:ext cx="69532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Oval 11">
            <a:extLst>
              <a:ext uri="{FF2B5EF4-FFF2-40B4-BE49-F238E27FC236}">
                <a16:creationId xmlns:a16="http://schemas.microsoft.com/office/drawing/2014/main" id="{42471B9C-CAC8-D979-6B1D-8BA422369008}"/>
              </a:ext>
            </a:extLst>
          </p:cNvPr>
          <p:cNvSpPr/>
          <p:nvPr/>
        </p:nvSpPr>
        <p:spPr>
          <a:xfrm>
            <a:off x="7429756" y="3152444"/>
            <a:ext cx="2110740" cy="55959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804845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343168" y="199821"/>
            <a:ext cx="9056851" cy="617518"/>
          </a:xfrm>
        </p:spPr>
        <p:txBody>
          <a:bodyPr/>
          <a:lstStyle/>
          <a:p>
            <a:r>
              <a:rPr lang="zh-CN" altLang="en-US" dirty="0">
                <a:sym typeface="Arial" panose="020B0604020202020204" pitchFamily="34" charset="0"/>
              </a:rPr>
              <a:t>样本量估计</a:t>
            </a:r>
          </a:p>
        </p:txBody>
      </p:sp>
      <p:pic>
        <p:nvPicPr>
          <p:cNvPr id="3" name="Picture 3" descr="E:\PKU\Teaching\口腔医院\pictures\pic27.JPG">
            <a:extLst>
              <a:ext uri="{FF2B5EF4-FFF2-40B4-BE49-F238E27FC236}">
                <a16:creationId xmlns:a16="http://schemas.microsoft.com/office/drawing/2014/main" id="{18EFF8A9-EA24-48E4-E416-CDDD8D8BDC1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68740" y="1038970"/>
            <a:ext cx="5569008" cy="52264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6">
            <a:extLst>
              <a:ext uri="{FF2B5EF4-FFF2-40B4-BE49-F238E27FC236}">
                <a16:creationId xmlns:a16="http://schemas.microsoft.com/office/drawing/2014/main" id="{B4830577-EF5E-EB80-9055-977190B5CB06}"/>
              </a:ext>
            </a:extLst>
          </p:cNvPr>
          <p:cNvSpPr txBox="1"/>
          <p:nvPr/>
        </p:nvSpPr>
        <p:spPr>
          <a:xfrm>
            <a:off x="3807669" y="2330162"/>
            <a:ext cx="1000125" cy="369332"/>
          </a:xfrm>
          <a:prstGeom prst="rect">
            <a:avLst/>
          </a:prstGeom>
          <a:noFill/>
        </p:spPr>
        <p:txBody>
          <a:bodyPr wrap="square" rtlCol="0">
            <a:spAutoFit/>
          </a:bodyPr>
          <a:lstStyle/>
          <a:p>
            <a:r>
              <a:rPr lang="en-US" altLang="zh-CN" b="1" dirty="0">
                <a:solidFill>
                  <a:srgbClr val="C00000"/>
                </a:solidFill>
              </a:rPr>
              <a:t>Power</a:t>
            </a:r>
            <a:endParaRPr lang="zh-CN" altLang="en-US" b="1" dirty="0">
              <a:solidFill>
                <a:srgbClr val="C00000"/>
              </a:solidFill>
            </a:endParaRPr>
          </a:p>
        </p:txBody>
      </p:sp>
      <p:cxnSp>
        <p:nvCxnSpPr>
          <p:cNvPr id="5" name="Straight Connector 8">
            <a:extLst>
              <a:ext uri="{FF2B5EF4-FFF2-40B4-BE49-F238E27FC236}">
                <a16:creationId xmlns:a16="http://schemas.microsoft.com/office/drawing/2014/main" id="{36AC9E11-3F89-7C35-BC74-0A208AF0B66F}"/>
              </a:ext>
            </a:extLst>
          </p:cNvPr>
          <p:cNvCxnSpPr/>
          <p:nvPr/>
        </p:nvCxnSpPr>
        <p:spPr>
          <a:xfrm flipV="1">
            <a:off x="3424222" y="2537569"/>
            <a:ext cx="421547" cy="23044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B867E02-BE1E-A341-AE49-8FF43710A29F}"/>
              </a:ext>
            </a:extLst>
          </p:cNvPr>
          <p:cNvSpPr txBox="1"/>
          <p:nvPr/>
        </p:nvSpPr>
        <p:spPr>
          <a:xfrm>
            <a:off x="3960068" y="2960658"/>
            <a:ext cx="1000125" cy="369332"/>
          </a:xfrm>
          <a:prstGeom prst="rect">
            <a:avLst/>
          </a:prstGeom>
          <a:noFill/>
        </p:spPr>
        <p:txBody>
          <a:bodyPr wrap="square" rtlCol="0">
            <a:spAutoFit/>
          </a:bodyPr>
          <a:lstStyle/>
          <a:p>
            <a:r>
              <a:rPr lang="el-GR" altLang="zh-CN" b="1" dirty="0">
                <a:solidFill>
                  <a:srgbClr val="C00000"/>
                </a:solidFill>
              </a:rPr>
              <a:t>α</a:t>
            </a:r>
            <a:endParaRPr lang="zh-CN" altLang="en-US" b="1" dirty="0">
              <a:solidFill>
                <a:srgbClr val="C00000"/>
              </a:solidFill>
            </a:endParaRPr>
          </a:p>
        </p:txBody>
      </p:sp>
      <p:cxnSp>
        <p:nvCxnSpPr>
          <p:cNvPr id="17" name="Straight Connector 15">
            <a:extLst>
              <a:ext uri="{FF2B5EF4-FFF2-40B4-BE49-F238E27FC236}">
                <a16:creationId xmlns:a16="http://schemas.microsoft.com/office/drawing/2014/main" id="{E77CE3F4-41E1-DE33-68D4-A01BF3D2DE5B}"/>
              </a:ext>
            </a:extLst>
          </p:cNvPr>
          <p:cNvCxnSpPr/>
          <p:nvPr/>
        </p:nvCxnSpPr>
        <p:spPr>
          <a:xfrm>
            <a:off x="2768547" y="2960659"/>
            <a:ext cx="1229620" cy="20740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5A863C-A0EF-B39D-06D2-BF8DE7981CAF}"/>
              </a:ext>
            </a:extLst>
          </p:cNvPr>
          <p:cNvSpPr txBox="1"/>
          <p:nvPr/>
        </p:nvSpPr>
        <p:spPr>
          <a:xfrm>
            <a:off x="3134266" y="3747554"/>
            <a:ext cx="3496003" cy="338554"/>
          </a:xfrm>
          <a:prstGeom prst="rect">
            <a:avLst/>
          </a:prstGeom>
          <a:noFill/>
        </p:spPr>
        <p:txBody>
          <a:bodyPr wrap="square" rtlCol="0">
            <a:spAutoFit/>
          </a:bodyPr>
          <a:lstStyle/>
          <a:p>
            <a:r>
              <a:rPr lang="zh-CN" altLang="en-US" sz="1600" b="1" dirty="0">
                <a:solidFill>
                  <a:srgbClr val="C00000"/>
                </a:solidFill>
              </a:rPr>
              <a:t>两组样本量相同，即比例为</a:t>
            </a:r>
            <a:r>
              <a:rPr lang="en-US" altLang="zh-CN" sz="1600" b="1" dirty="0">
                <a:solidFill>
                  <a:srgbClr val="C00000"/>
                </a:solidFill>
              </a:rPr>
              <a:t>1</a:t>
            </a:r>
            <a:endParaRPr lang="zh-CN" altLang="en-US" sz="1600" b="1" dirty="0">
              <a:solidFill>
                <a:srgbClr val="C00000"/>
              </a:solidFill>
            </a:endParaRPr>
          </a:p>
        </p:txBody>
      </p:sp>
      <p:cxnSp>
        <p:nvCxnSpPr>
          <p:cNvPr id="19" name="Straight Connector 18">
            <a:extLst>
              <a:ext uri="{FF2B5EF4-FFF2-40B4-BE49-F238E27FC236}">
                <a16:creationId xmlns:a16="http://schemas.microsoft.com/office/drawing/2014/main" id="{CD19D9F2-3B69-8E06-002C-FBDD550483F2}"/>
              </a:ext>
            </a:extLst>
          </p:cNvPr>
          <p:cNvCxnSpPr/>
          <p:nvPr/>
        </p:nvCxnSpPr>
        <p:spPr>
          <a:xfrm>
            <a:off x="2907424" y="3594844"/>
            <a:ext cx="765670" cy="1143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20">
            <a:extLst>
              <a:ext uri="{FF2B5EF4-FFF2-40B4-BE49-F238E27FC236}">
                <a16:creationId xmlns:a16="http://schemas.microsoft.com/office/drawing/2014/main" id="{50184DEF-DF2F-9FAA-37B2-9DE8DCE63003}"/>
              </a:ext>
            </a:extLst>
          </p:cNvPr>
          <p:cNvSpPr txBox="1"/>
          <p:nvPr/>
        </p:nvSpPr>
        <p:spPr>
          <a:xfrm>
            <a:off x="3845769" y="4235165"/>
            <a:ext cx="1989829" cy="338554"/>
          </a:xfrm>
          <a:prstGeom prst="rect">
            <a:avLst/>
          </a:prstGeom>
          <a:noFill/>
        </p:spPr>
        <p:txBody>
          <a:bodyPr wrap="square" rtlCol="0">
            <a:spAutoFit/>
          </a:bodyPr>
          <a:lstStyle/>
          <a:p>
            <a:r>
              <a:rPr lang="zh-CN" altLang="en-US" sz="1600" b="1" dirty="0">
                <a:solidFill>
                  <a:srgbClr val="C00000"/>
                </a:solidFill>
              </a:rPr>
              <a:t>两组预期均值差异</a:t>
            </a:r>
          </a:p>
        </p:txBody>
      </p:sp>
      <p:cxnSp>
        <p:nvCxnSpPr>
          <p:cNvPr id="21" name="Straight Connector 21">
            <a:extLst>
              <a:ext uri="{FF2B5EF4-FFF2-40B4-BE49-F238E27FC236}">
                <a16:creationId xmlns:a16="http://schemas.microsoft.com/office/drawing/2014/main" id="{CBE777F2-DA43-A86E-7397-827F88F9367D}"/>
              </a:ext>
            </a:extLst>
          </p:cNvPr>
          <p:cNvCxnSpPr/>
          <p:nvPr/>
        </p:nvCxnSpPr>
        <p:spPr>
          <a:xfrm>
            <a:off x="3118199" y="4299694"/>
            <a:ext cx="765670" cy="1143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TextBox 22">
            <a:extLst>
              <a:ext uri="{FF2B5EF4-FFF2-40B4-BE49-F238E27FC236}">
                <a16:creationId xmlns:a16="http://schemas.microsoft.com/office/drawing/2014/main" id="{72070336-F0F8-D9E6-AD12-9AC63B66750C}"/>
              </a:ext>
            </a:extLst>
          </p:cNvPr>
          <p:cNvSpPr txBox="1"/>
          <p:nvPr/>
        </p:nvSpPr>
        <p:spPr>
          <a:xfrm>
            <a:off x="4017829" y="4690165"/>
            <a:ext cx="1989829" cy="338554"/>
          </a:xfrm>
          <a:prstGeom prst="rect">
            <a:avLst/>
          </a:prstGeom>
          <a:noFill/>
        </p:spPr>
        <p:txBody>
          <a:bodyPr wrap="square" rtlCol="0">
            <a:spAutoFit/>
          </a:bodyPr>
          <a:lstStyle/>
          <a:p>
            <a:r>
              <a:rPr lang="zh-CN" altLang="en-US" sz="1600" b="1" dirty="0">
                <a:solidFill>
                  <a:srgbClr val="C00000"/>
                </a:solidFill>
              </a:rPr>
              <a:t>样本变异度</a:t>
            </a:r>
          </a:p>
        </p:txBody>
      </p:sp>
      <p:cxnSp>
        <p:nvCxnSpPr>
          <p:cNvPr id="23" name="Straight Connector 23">
            <a:extLst>
              <a:ext uri="{FF2B5EF4-FFF2-40B4-BE49-F238E27FC236}">
                <a16:creationId xmlns:a16="http://schemas.microsoft.com/office/drawing/2014/main" id="{3D5A45AE-036F-CE97-BA6B-A2596D8111EF}"/>
              </a:ext>
            </a:extLst>
          </p:cNvPr>
          <p:cNvCxnSpPr/>
          <p:nvPr/>
        </p:nvCxnSpPr>
        <p:spPr>
          <a:xfrm>
            <a:off x="3634993" y="4690166"/>
            <a:ext cx="420936" cy="17882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25">
            <a:extLst>
              <a:ext uri="{FF2B5EF4-FFF2-40B4-BE49-F238E27FC236}">
                <a16:creationId xmlns:a16="http://schemas.microsoft.com/office/drawing/2014/main" id="{6D0E9F80-56D3-3CD9-984C-85CB09BFC33D}"/>
              </a:ext>
            </a:extLst>
          </p:cNvPr>
          <p:cNvSpPr txBox="1"/>
          <p:nvPr/>
        </p:nvSpPr>
        <p:spPr>
          <a:xfrm>
            <a:off x="3787395" y="5375965"/>
            <a:ext cx="1989829" cy="338554"/>
          </a:xfrm>
          <a:prstGeom prst="rect">
            <a:avLst/>
          </a:prstGeom>
          <a:noFill/>
        </p:spPr>
        <p:txBody>
          <a:bodyPr wrap="square" rtlCol="0">
            <a:spAutoFit/>
          </a:bodyPr>
          <a:lstStyle/>
          <a:p>
            <a:r>
              <a:rPr lang="zh-CN" altLang="en-US" sz="1600" b="1" dirty="0">
                <a:solidFill>
                  <a:srgbClr val="C00000"/>
                </a:solidFill>
              </a:rPr>
              <a:t>假设</a:t>
            </a:r>
            <a:r>
              <a:rPr lang="en-US" altLang="zh-CN" sz="1600" b="1" dirty="0">
                <a:solidFill>
                  <a:srgbClr val="C00000"/>
                </a:solidFill>
              </a:rPr>
              <a:t>H</a:t>
            </a:r>
            <a:r>
              <a:rPr lang="en-US" altLang="zh-CN" sz="1600" b="1" baseline="-25000" dirty="0">
                <a:solidFill>
                  <a:srgbClr val="C00000"/>
                </a:solidFill>
              </a:rPr>
              <a:t>0</a:t>
            </a:r>
            <a:endParaRPr lang="zh-CN" altLang="en-US" sz="1600" b="1" baseline="-25000" dirty="0">
              <a:solidFill>
                <a:srgbClr val="C00000"/>
              </a:solidFill>
            </a:endParaRPr>
          </a:p>
        </p:txBody>
      </p:sp>
      <p:cxnSp>
        <p:nvCxnSpPr>
          <p:cNvPr id="25" name="Straight Connector 26">
            <a:extLst>
              <a:ext uri="{FF2B5EF4-FFF2-40B4-BE49-F238E27FC236}">
                <a16:creationId xmlns:a16="http://schemas.microsoft.com/office/drawing/2014/main" id="{758D08D8-8656-4249-3ADB-9A6BB9DE964C}"/>
              </a:ext>
            </a:extLst>
          </p:cNvPr>
          <p:cNvCxnSpPr/>
          <p:nvPr/>
        </p:nvCxnSpPr>
        <p:spPr>
          <a:xfrm>
            <a:off x="3404559" y="5375966"/>
            <a:ext cx="420936" cy="17882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Oval 27">
            <a:extLst>
              <a:ext uri="{FF2B5EF4-FFF2-40B4-BE49-F238E27FC236}">
                <a16:creationId xmlns:a16="http://schemas.microsoft.com/office/drawing/2014/main" id="{54503C43-84C4-0459-D704-B91D8A41C26C}"/>
              </a:ext>
            </a:extLst>
          </p:cNvPr>
          <p:cNvSpPr/>
          <p:nvPr/>
        </p:nvSpPr>
        <p:spPr>
          <a:xfrm>
            <a:off x="160104" y="1721595"/>
            <a:ext cx="1481318" cy="34654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7" name="TextBox 28">
            <a:extLst>
              <a:ext uri="{FF2B5EF4-FFF2-40B4-BE49-F238E27FC236}">
                <a16:creationId xmlns:a16="http://schemas.microsoft.com/office/drawing/2014/main" id="{5636B65D-907B-18EC-7584-772131734185}"/>
              </a:ext>
            </a:extLst>
          </p:cNvPr>
          <p:cNvSpPr txBox="1"/>
          <p:nvPr/>
        </p:nvSpPr>
        <p:spPr>
          <a:xfrm>
            <a:off x="1750058" y="1373887"/>
            <a:ext cx="782088" cy="369332"/>
          </a:xfrm>
          <a:prstGeom prst="rect">
            <a:avLst/>
          </a:prstGeom>
          <a:noFill/>
        </p:spPr>
        <p:txBody>
          <a:bodyPr wrap="square" rtlCol="0">
            <a:spAutoFit/>
          </a:bodyPr>
          <a:lstStyle/>
          <a:p>
            <a:r>
              <a:rPr lang="zh-CN" altLang="en-US" b="1" dirty="0">
                <a:solidFill>
                  <a:srgbClr val="C00000"/>
                </a:solidFill>
              </a:rPr>
              <a:t>运行</a:t>
            </a:r>
          </a:p>
        </p:txBody>
      </p:sp>
      <p:cxnSp>
        <p:nvCxnSpPr>
          <p:cNvPr id="28" name="Straight Connector 29">
            <a:extLst>
              <a:ext uri="{FF2B5EF4-FFF2-40B4-BE49-F238E27FC236}">
                <a16:creationId xmlns:a16="http://schemas.microsoft.com/office/drawing/2014/main" id="{31B1B36C-D082-2DB9-DBDF-1EE8D9441135}"/>
              </a:ext>
            </a:extLst>
          </p:cNvPr>
          <p:cNvCxnSpPr/>
          <p:nvPr/>
        </p:nvCxnSpPr>
        <p:spPr>
          <a:xfrm flipV="1">
            <a:off x="1316492" y="1506210"/>
            <a:ext cx="421547" cy="23044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29" name="Picture 3" descr="E:\PKU\Teaching\口腔医院\pictures\pic28.JPG">
            <a:extLst>
              <a:ext uri="{FF2B5EF4-FFF2-40B4-BE49-F238E27FC236}">
                <a16:creationId xmlns:a16="http://schemas.microsoft.com/office/drawing/2014/main" id="{E979F286-6AE3-9ABB-A08A-AD0FFF4B7E0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r="16735"/>
          <a:stretch/>
        </p:blipFill>
        <p:spPr bwMode="auto">
          <a:xfrm>
            <a:off x="5999315" y="1038970"/>
            <a:ext cx="6029033" cy="4773340"/>
          </a:xfrm>
          <a:prstGeom prst="rect">
            <a:avLst/>
          </a:prstGeom>
          <a:noFill/>
          <a:extLst>
            <a:ext uri="{909E8E84-426E-40DD-AFC4-6F175D3DCCD1}">
              <a14:hiddenFill xmlns:a14="http://schemas.microsoft.com/office/drawing/2010/main">
                <a:solidFill>
                  <a:srgbClr val="FFFFFF"/>
                </a:solidFill>
              </a14:hiddenFill>
            </a:ext>
          </a:extLst>
        </p:spPr>
      </p:pic>
      <p:sp>
        <p:nvSpPr>
          <p:cNvPr id="30" name="Oval 7">
            <a:extLst>
              <a:ext uri="{FF2B5EF4-FFF2-40B4-BE49-F238E27FC236}">
                <a16:creationId xmlns:a16="http://schemas.microsoft.com/office/drawing/2014/main" id="{BF253C74-3850-128B-A0E1-F55FF7D2373B}"/>
              </a:ext>
            </a:extLst>
          </p:cNvPr>
          <p:cNvSpPr/>
          <p:nvPr/>
        </p:nvSpPr>
        <p:spPr>
          <a:xfrm>
            <a:off x="10556084" y="2326647"/>
            <a:ext cx="564328" cy="1510665"/>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31" name="Oval 8">
            <a:extLst>
              <a:ext uri="{FF2B5EF4-FFF2-40B4-BE49-F238E27FC236}">
                <a16:creationId xmlns:a16="http://schemas.microsoft.com/office/drawing/2014/main" id="{08B6B92A-8C1A-C5A5-0A4D-13117164C03A}"/>
              </a:ext>
            </a:extLst>
          </p:cNvPr>
          <p:cNvSpPr/>
          <p:nvPr/>
        </p:nvSpPr>
        <p:spPr>
          <a:xfrm>
            <a:off x="7466174" y="2259971"/>
            <a:ext cx="573405" cy="157734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32" name="Oval 9">
            <a:extLst>
              <a:ext uri="{FF2B5EF4-FFF2-40B4-BE49-F238E27FC236}">
                <a16:creationId xmlns:a16="http://schemas.microsoft.com/office/drawing/2014/main" id="{54A78FD7-6845-65D1-F79C-9EA6D2497128}"/>
              </a:ext>
            </a:extLst>
          </p:cNvPr>
          <p:cNvSpPr/>
          <p:nvPr/>
        </p:nvSpPr>
        <p:spPr>
          <a:xfrm>
            <a:off x="8047199" y="2259971"/>
            <a:ext cx="668655" cy="157734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87922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343168" y="199821"/>
            <a:ext cx="9056851" cy="617518"/>
          </a:xfrm>
        </p:spPr>
        <p:txBody>
          <a:bodyPr/>
          <a:lstStyle/>
          <a:p>
            <a:r>
              <a:rPr lang="zh-CN" altLang="en-US" dirty="0">
                <a:sym typeface="Arial" panose="020B0604020202020204" pitchFamily="34" charset="0"/>
              </a:rPr>
              <a:t>样本量估计</a:t>
            </a:r>
          </a:p>
        </p:txBody>
      </p:sp>
      <p:pic>
        <p:nvPicPr>
          <p:cNvPr id="2" name="Picture 2" descr="E:\PKU\Teaching\口腔医院\pictures\pic29.JPG">
            <a:extLst>
              <a:ext uri="{FF2B5EF4-FFF2-40B4-BE49-F238E27FC236}">
                <a16:creationId xmlns:a16="http://schemas.microsoft.com/office/drawing/2014/main" id="{E8F80A21-42E6-4A0F-F98B-C62DC27784B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34029" y="1591193"/>
            <a:ext cx="5792397" cy="4793021"/>
          </a:xfrm>
          <a:prstGeom prst="rect">
            <a:avLst/>
          </a:prstGeom>
          <a:noFill/>
          <a:extLst>
            <a:ext uri="{909E8E84-426E-40DD-AFC4-6F175D3DCCD1}">
              <a14:hiddenFill xmlns:a14="http://schemas.microsoft.com/office/drawing/2010/main">
                <a:solidFill>
                  <a:srgbClr val="FFFFFF"/>
                </a:solidFill>
              </a14:hiddenFill>
            </a:ext>
          </a:extLst>
        </p:spPr>
      </p:pic>
      <p:sp>
        <p:nvSpPr>
          <p:cNvPr id="6" name="Oval 7">
            <a:extLst>
              <a:ext uri="{FF2B5EF4-FFF2-40B4-BE49-F238E27FC236}">
                <a16:creationId xmlns:a16="http://schemas.microsoft.com/office/drawing/2014/main" id="{6B7EF137-AB5D-188B-B479-CF916F455B31}"/>
              </a:ext>
            </a:extLst>
          </p:cNvPr>
          <p:cNvSpPr/>
          <p:nvPr/>
        </p:nvSpPr>
        <p:spPr>
          <a:xfrm>
            <a:off x="7404076" y="3828616"/>
            <a:ext cx="395792" cy="969645"/>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7" name="TextBox 8">
            <a:extLst>
              <a:ext uri="{FF2B5EF4-FFF2-40B4-BE49-F238E27FC236}">
                <a16:creationId xmlns:a16="http://schemas.microsoft.com/office/drawing/2014/main" id="{588B1B9C-FCB4-E9D4-74AD-93A9E8BA34A0}"/>
              </a:ext>
            </a:extLst>
          </p:cNvPr>
          <p:cNvSpPr txBox="1"/>
          <p:nvPr/>
        </p:nvSpPr>
        <p:spPr>
          <a:xfrm>
            <a:off x="6698890" y="5812914"/>
            <a:ext cx="1989829" cy="338554"/>
          </a:xfrm>
          <a:prstGeom prst="rect">
            <a:avLst/>
          </a:prstGeom>
          <a:noFill/>
        </p:spPr>
        <p:txBody>
          <a:bodyPr wrap="square" rtlCol="0">
            <a:spAutoFit/>
          </a:bodyPr>
          <a:lstStyle/>
          <a:p>
            <a:r>
              <a:rPr lang="zh-CN" altLang="en-US" sz="1600" b="1" dirty="0">
                <a:solidFill>
                  <a:srgbClr val="C00000"/>
                </a:solidFill>
              </a:rPr>
              <a:t>两组预期均值差异</a:t>
            </a:r>
          </a:p>
        </p:txBody>
      </p:sp>
      <p:cxnSp>
        <p:nvCxnSpPr>
          <p:cNvPr id="8" name="Straight Connector 9">
            <a:extLst>
              <a:ext uri="{FF2B5EF4-FFF2-40B4-BE49-F238E27FC236}">
                <a16:creationId xmlns:a16="http://schemas.microsoft.com/office/drawing/2014/main" id="{C3119DA0-6669-ED20-85D0-E9C398B9A85E}"/>
              </a:ext>
            </a:extLst>
          </p:cNvPr>
          <p:cNvCxnSpPr/>
          <p:nvPr/>
        </p:nvCxnSpPr>
        <p:spPr>
          <a:xfrm>
            <a:off x="6269368" y="5831965"/>
            <a:ext cx="467622" cy="17882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F6C8372-67CA-451C-EA5F-A4995CD757A5}"/>
              </a:ext>
            </a:extLst>
          </p:cNvPr>
          <p:cNvSpPr txBox="1">
            <a:spLocks/>
          </p:cNvSpPr>
          <p:nvPr/>
        </p:nvSpPr>
        <p:spPr>
          <a:xfrm>
            <a:off x="812420" y="1018656"/>
            <a:ext cx="3919033" cy="57253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sz="2600">
                <a:solidFill>
                  <a:schemeClr val="tx1">
                    <a:lumMod val="95000"/>
                    <a:lumOff val="5000"/>
                  </a:schemeClr>
                </a:solidFill>
              </a:rPr>
              <a:t>样本量计算软件 </a:t>
            </a:r>
            <a:r>
              <a:rPr lang="en-US" altLang="zh-CN" sz="2600">
                <a:solidFill>
                  <a:schemeClr val="tx1">
                    <a:lumMod val="95000"/>
                    <a:lumOff val="5000"/>
                  </a:schemeClr>
                </a:solidFill>
              </a:rPr>
              <a:t>—— PASS</a:t>
            </a:r>
            <a:endParaRPr lang="zh-CN" altLang="en-US" sz="2600">
              <a:solidFill>
                <a:schemeClr val="tx1">
                  <a:lumMod val="95000"/>
                  <a:lumOff val="5000"/>
                </a:schemeClr>
              </a:solidFill>
            </a:endParaRPr>
          </a:p>
        </p:txBody>
      </p:sp>
    </p:spTree>
    <p:extLst>
      <p:ext uri="{BB962C8B-B14F-4D97-AF65-F5344CB8AC3E}">
        <p14:creationId xmlns:p14="http://schemas.microsoft.com/office/powerpoint/2010/main" val="3680657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Title 1">
            <a:extLst>
              <a:ext uri="{FF2B5EF4-FFF2-40B4-BE49-F238E27FC236}">
                <a16:creationId xmlns:a16="http://schemas.microsoft.com/office/drawing/2014/main" id="{23E133C2-0485-A416-30D9-FAB892F08076}"/>
              </a:ext>
            </a:extLst>
          </p:cNvPr>
          <p:cNvSpPr txBox="1">
            <a:spLocks/>
          </p:cNvSpPr>
          <p:nvPr/>
        </p:nvSpPr>
        <p:spPr>
          <a:xfrm>
            <a:off x="438592" y="163057"/>
            <a:ext cx="5632980" cy="646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t>样本量计算 </a:t>
            </a:r>
            <a:r>
              <a:rPr lang="en-US" altLang="zh-CN" dirty="0"/>
              <a:t>—— </a:t>
            </a:r>
            <a:r>
              <a:rPr lang="zh-CN" altLang="en-US" dirty="0"/>
              <a:t>案例分析</a:t>
            </a:r>
            <a:r>
              <a:rPr lang="en-US" altLang="zh-CN" dirty="0"/>
              <a:t>(ALLHAT)</a:t>
            </a:r>
            <a:endParaRPr lang="en-US" dirty="0"/>
          </a:p>
        </p:txBody>
      </p:sp>
      <p:pic>
        <p:nvPicPr>
          <p:cNvPr id="4" name="Picture 6" descr="pic31.tiff">
            <a:extLst>
              <a:ext uri="{FF2B5EF4-FFF2-40B4-BE49-F238E27FC236}">
                <a16:creationId xmlns:a16="http://schemas.microsoft.com/office/drawing/2014/main" id="{3E44E3DB-2A20-2EBC-73CA-7E55FCD044C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2963" y="1284675"/>
            <a:ext cx="6613605" cy="3950891"/>
          </a:xfrm>
          <a:prstGeom prst="rect">
            <a:avLst/>
          </a:prstGeom>
        </p:spPr>
      </p:pic>
      <p:sp>
        <p:nvSpPr>
          <p:cNvPr id="5" name="TextBox 7">
            <a:extLst>
              <a:ext uri="{FF2B5EF4-FFF2-40B4-BE49-F238E27FC236}">
                <a16:creationId xmlns:a16="http://schemas.microsoft.com/office/drawing/2014/main" id="{84BFD6C3-D3EB-5690-4F03-B6D40D33B7F5}"/>
              </a:ext>
            </a:extLst>
          </p:cNvPr>
          <p:cNvSpPr txBox="1"/>
          <p:nvPr/>
        </p:nvSpPr>
        <p:spPr>
          <a:xfrm>
            <a:off x="7302926" y="2927242"/>
            <a:ext cx="4446065" cy="2308324"/>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zh-CN" altLang="en-US" dirty="0"/>
              <a:t>主要研究目的：</a:t>
            </a:r>
            <a:r>
              <a:rPr lang="en-US" altLang="zh-CN" dirty="0"/>
              <a:t>CCB(</a:t>
            </a:r>
            <a:r>
              <a:rPr lang="zh-CN" altLang="en-US" dirty="0"/>
              <a:t>钙通道阻滞剂</a:t>
            </a:r>
            <a:r>
              <a:rPr lang="en-US" altLang="zh-CN" dirty="0"/>
              <a:t>)or ACEI(</a:t>
            </a:r>
            <a:r>
              <a:rPr lang="zh-TW" altLang="en-US" dirty="0"/>
              <a:t>血管紧张素转换酶抑制剂</a:t>
            </a:r>
            <a:r>
              <a:rPr lang="en-US" altLang="zh-CN" dirty="0"/>
              <a:t>) </a:t>
            </a:r>
            <a:r>
              <a:rPr lang="en-US" altLang="zh-CN" dirty="0" err="1"/>
              <a:t>vs</a:t>
            </a:r>
            <a:r>
              <a:rPr lang="en-US" altLang="zh-CN" dirty="0"/>
              <a:t> treatment with diuretic(</a:t>
            </a:r>
            <a:r>
              <a:rPr lang="zh-CN" altLang="en-US" dirty="0"/>
              <a:t>利尿剂</a:t>
            </a:r>
            <a:r>
              <a:rPr lang="en-US" altLang="zh-CN" dirty="0"/>
              <a:t>) lowers incidence of CHD or other CVD events.</a:t>
            </a:r>
          </a:p>
          <a:p>
            <a:endParaRPr lang="en-US" dirty="0"/>
          </a:p>
          <a:p>
            <a:r>
              <a:rPr lang="zh-CN" altLang="en-US" dirty="0"/>
              <a:t>研究设计：</a:t>
            </a:r>
            <a:r>
              <a:rPr lang="en-US" altLang="zh-CN" dirty="0"/>
              <a:t>a randomized, double-blind, active-controlled clinical trials from Feb 1994 through Mar 2002 (N=33,357) </a:t>
            </a:r>
            <a:endParaRPr lang="en-US" dirty="0"/>
          </a:p>
        </p:txBody>
      </p:sp>
    </p:spTree>
    <p:extLst>
      <p:ext uri="{BB962C8B-B14F-4D97-AF65-F5344CB8AC3E}">
        <p14:creationId xmlns:p14="http://schemas.microsoft.com/office/powerpoint/2010/main" val="978367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Title 1">
            <a:extLst>
              <a:ext uri="{FF2B5EF4-FFF2-40B4-BE49-F238E27FC236}">
                <a16:creationId xmlns:a16="http://schemas.microsoft.com/office/drawing/2014/main" id="{23E133C2-0485-A416-30D9-FAB892F08076}"/>
              </a:ext>
            </a:extLst>
          </p:cNvPr>
          <p:cNvSpPr txBox="1">
            <a:spLocks/>
          </p:cNvSpPr>
          <p:nvPr/>
        </p:nvSpPr>
        <p:spPr>
          <a:xfrm>
            <a:off x="438592" y="163057"/>
            <a:ext cx="5632980" cy="646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t>样本量计算 </a:t>
            </a:r>
            <a:r>
              <a:rPr lang="en-US" altLang="zh-CN" dirty="0"/>
              <a:t>—— </a:t>
            </a:r>
            <a:r>
              <a:rPr lang="zh-CN" altLang="en-US" dirty="0"/>
              <a:t>案例分析</a:t>
            </a:r>
            <a:r>
              <a:rPr lang="en-US" altLang="zh-CN" dirty="0"/>
              <a:t>(ALLHAT)</a:t>
            </a:r>
            <a:endParaRPr lang="en-US" dirty="0"/>
          </a:p>
        </p:txBody>
      </p:sp>
      <p:pic>
        <p:nvPicPr>
          <p:cNvPr id="2" name="Picture 1" descr="pic33.tiff">
            <a:extLst>
              <a:ext uri="{FF2B5EF4-FFF2-40B4-BE49-F238E27FC236}">
                <a16:creationId xmlns:a16="http://schemas.microsoft.com/office/drawing/2014/main" id="{D0EEF6B3-08C0-B924-0538-14AD40C1D35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7590" y="1151107"/>
            <a:ext cx="4106944" cy="4921475"/>
          </a:xfrm>
          <a:prstGeom prst="rect">
            <a:avLst/>
          </a:prstGeom>
        </p:spPr>
      </p:pic>
      <p:sp>
        <p:nvSpPr>
          <p:cNvPr id="6" name="TextBox 2">
            <a:extLst>
              <a:ext uri="{FF2B5EF4-FFF2-40B4-BE49-F238E27FC236}">
                <a16:creationId xmlns:a16="http://schemas.microsoft.com/office/drawing/2014/main" id="{2346D491-1352-ED18-5363-D1F51D8ACFF9}"/>
              </a:ext>
            </a:extLst>
          </p:cNvPr>
          <p:cNvSpPr txBox="1"/>
          <p:nvPr/>
        </p:nvSpPr>
        <p:spPr>
          <a:xfrm>
            <a:off x="4588810" y="1264208"/>
            <a:ext cx="2327491" cy="4329583"/>
          </a:xfrm>
          <a:prstGeom prst="rect">
            <a:avLst/>
          </a:prstGeom>
          <a:noFill/>
        </p:spPr>
        <p:txBody>
          <a:bodyPr wrap="square" rtlCol="0">
            <a:spAutoFit/>
          </a:bodyPr>
          <a:lstStyle/>
          <a:p>
            <a:r>
              <a:rPr lang="zh-CN" altLang="en-US" sz="2200" b="1" dirty="0">
                <a:solidFill>
                  <a:schemeClr val="tx1">
                    <a:lumMod val="95000"/>
                    <a:lumOff val="5000"/>
                  </a:schemeClr>
                </a:solidFill>
              </a:rPr>
              <a:t>主要结局</a:t>
            </a:r>
            <a:endParaRPr lang="en-US" altLang="zh-CN" sz="2200" b="1" dirty="0">
              <a:solidFill>
                <a:schemeClr val="tx1">
                  <a:lumMod val="95000"/>
                  <a:lumOff val="5000"/>
                </a:schemeClr>
              </a:solidFill>
            </a:endParaRPr>
          </a:p>
          <a:p>
            <a:pPr>
              <a:spcBef>
                <a:spcPts val="600"/>
              </a:spcBef>
            </a:pPr>
            <a:r>
              <a:rPr lang="en-US" altLang="zh-CN" sz="1600" dirty="0">
                <a:solidFill>
                  <a:schemeClr val="tx1">
                    <a:lumMod val="95000"/>
                    <a:lumOff val="5000"/>
                  </a:schemeClr>
                </a:solidFill>
              </a:rPr>
              <a:t>Fatal CHD or non-fatal Myocardial Infarction</a:t>
            </a:r>
          </a:p>
          <a:p>
            <a:endParaRPr lang="en-US" altLang="zh-CN" sz="1600" dirty="0">
              <a:solidFill>
                <a:schemeClr val="tx1">
                  <a:lumMod val="95000"/>
                  <a:lumOff val="5000"/>
                </a:schemeClr>
              </a:solidFill>
            </a:endParaRPr>
          </a:p>
          <a:p>
            <a:pPr marL="285750" indent="-285750">
              <a:lnSpc>
                <a:spcPct val="120000"/>
              </a:lnSpc>
              <a:buFont typeface="Arial"/>
              <a:buChar char="•"/>
            </a:pPr>
            <a:r>
              <a:rPr lang="en-US" altLang="zh-CN" sz="1600" dirty="0">
                <a:solidFill>
                  <a:schemeClr val="tx1">
                    <a:lumMod val="95000"/>
                    <a:lumOff val="5000"/>
                  </a:schemeClr>
                </a:solidFill>
              </a:rPr>
              <a:t>CCB represented by amlodipine</a:t>
            </a:r>
          </a:p>
          <a:p>
            <a:pPr>
              <a:lnSpc>
                <a:spcPct val="120000"/>
              </a:lnSpc>
            </a:pPr>
            <a:r>
              <a:rPr lang="en-US" altLang="zh-CN" sz="1600" dirty="0">
                <a:solidFill>
                  <a:schemeClr val="tx1">
                    <a:lumMod val="95000"/>
                    <a:lumOff val="5000"/>
                  </a:schemeClr>
                </a:solidFill>
              </a:rPr>
              <a:t>     (</a:t>
            </a:r>
            <a:r>
              <a:rPr lang="zh-CN" altLang="en-US" sz="1600" dirty="0">
                <a:solidFill>
                  <a:schemeClr val="tx1">
                    <a:lumMod val="95000"/>
                    <a:lumOff val="5000"/>
                  </a:schemeClr>
                </a:solidFill>
              </a:rPr>
              <a:t>氨氯地平</a:t>
            </a:r>
            <a:r>
              <a:rPr lang="en-US" altLang="zh-CN" sz="1600" dirty="0">
                <a:solidFill>
                  <a:schemeClr val="tx1">
                    <a:lumMod val="95000"/>
                    <a:lumOff val="5000"/>
                  </a:schemeClr>
                </a:solidFill>
              </a:rPr>
              <a:t>)</a:t>
            </a:r>
          </a:p>
          <a:p>
            <a:pPr marL="285750" indent="-285750">
              <a:lnSpc>
                <a:spcPct val="120000"/>
              </a:lnSpc>
              <a:spcBef>
                <a:spcPts val="600"/>
              </a:spcBef>
              <a:buFont typeface="Arial"/>
              <a:buChar char="•"/>
            </a:pPr>
            <a:r>
              <a:rPr lang="en-US" altLang="zh-CN" sz="1600" dirty="0">
                <a:solidFill>
                  <a:schemeClr val="tx1">
                    <a:lumMod val="95000"/>
                    <a:lumOff val="5000"/>
                  </a:schemeClr>
                </a:solidFill>
              </a:rPr>
              <a:t>ACEI represented by lisinopril </a:t>
            </a:r>
          </a:p>
          <a:p>
            <a:pPr>
              <a:lnSpc>
                <a:spcPct val="120000"/>
              </a:lnSpc>
            </a:pPr>
            <a:r>
              <a:rPr lang="en-US" altLang="zh-CN" sz="1600" dirty="0">
                <a:solidFill>
                  <a:schemeClr val="tx1">
                    <a:lumMod val="95000"/>
                    <a:lumOff val="5000"/>
                  </a:schemeClr>
                </a:solidFill>
              </a:rPr>
              <a:t>     (</a:t>
            </a:r>
            <a:r>
              <a:rPr lang="zh-TW" altLang="en-US" sz="1600" dirty="0">
                <a:solidFill>
                  <a:schemeClr val="tx1">
                    <a:lumMod val="95000"/>
                    <a:lumOff val="5000"/>
                  </a:schemeClr>
                </a:solidFill>
              </a:rPr>
              <a:t>赖诺普利</a:t>
            </a:r>
            <a:r>
              <a:rPr lang="en-US" altLang="zh-CN" sz="1600" dirty="0">
                <a:solidFill>
                  <a:schemeClr val="tx1">
                    <a:lumMod val="95000"/>
                    <a:lumOff val="5000"/>
                  </a:schemeClr>
                </a:solidFill>
              </a:rPr>
              <a:t>)</a:t>
            </a:r>
          </a:p>
          <a:p>
            <a:pPr marL="285750" indent="-285750">
              <a:lnSpc>
                <a:spcPct val="120000"/>
              </a:lnSpc>
              <a:spcBef>
                <a:spcPts val="600"/>
              </a:spcBef>
              <a:buFont typeface="Arial"/>
              <a:buChar char="•"/>
            </a:pPr>
            <a:r>
              <a:rPr lang="en-US" altLang="zh-CN" sz="1600" dirty="0">
                <a:solidFill>
                  <a:schemeClr val="tx1">
                    <a:lumMod val="95000"/>
                    <a:lumOff val="5000"/>
                  </a:schemeClr>
                </a:solidFill>
              </a:rPr>
              <a:t>Diuretic treatment represented by chlorthalidone </a:t>
            </a:r>
          </a:p>
          <a:p>
            <a:pPr>
              <a:lnSpc>
                <a:spcPct val="120000"/>
              </a:lnSpc>
            </a:pPr>
            <a:r>
              <a:rPr lang="en-US" altLang="zh-CN" sz="1600" dirty="0">
                <a:solidFill>
                  <a:schemeClr val="tx1">
                    <a:lumMod val="95000"/>
                    <a:lumOff val="5000"/>
                  </a:schemeClr>
                </a:solidFill>
              </a:rPr>
              <a:t>     (</a:t>
            </a:r>
            <a:r>
              <a:rPr lang="en-US" sz="1600" dirty="0">
                <a:solidFill>
                  <a:schemeClr val="tx1">
                    <a:lumMod val="95000"/>
                    <a:lumOff val="5000"/>
                  </a:schemeClr>
                </a:solidFill>
              </a:rPr>
              <a:t>氯噻酮</a:t>
            </a:r>
            <a:r>
              <a:rPr lang="en-US" altLang="zh-CN" sz="1600" dirty="0">
                <a:solidFill>
                  <a:schemeClr val="tx1">
                    <a:lumMod val="95000"/>
                    <a:lumOff val="5000"/>
                  </a:schemeClr>
                </a:solidFill>
              </a:rPr>
              <a:t>)</a:t>
            </a:r>
          </a:p>
        </p:txBody>
      </p:sp>
      <p:cxnSp>
        <p:nvCxnSpPr>
          <p:cNvPr id="7" name="Straight Connector 9">
            <a:extLst>
              <a:ext uri="{FF2B5EF4-FFF2-40B4-BE49-F238E27FC236}">
                <a16:creationId xmlns:a16="http://schemas.microsoft.com/office/drawing/2014/main" id="{62FB0441-3DBF-296A-8020-6AD1276203D7}"/>
              </a:ext>
            </a:extLst>
          </p:cNvPr>
          <p:cNvCxnSpPr/>
          <p:nvPr/>
        </p:nvCxnSpPr>
        <p:spPr>
          <a:xfrm>
            <a:off x="1604770" y="2644867"/>
            <a:ext cx="270328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8" name="Straight Connector 10">
            <a:extLst>
              <a:ext uri="{FF2B5EF4-FFF2-40B4-BE49-F238E27FC236}">
                <a16:creationId xmlns:a16="http://schemas.microsoft.com/office/drawing/2014/main" id="{BF2CADA9-73DB-E265-272D-36E30F3DB266}"/>
              </a:ext>
            </a:extLst>
          </p:cNvPr>
          <p:cNvCxnSpPr/>
          <p:nvPr/>
        </p:nvCxnSpPr>
        <p:spPr>
          <a:xfrm>
            <a:off x="405530" y="2935590"/>
            <a:ext cx="390252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9" name="Straight Connector 12">
            <a:extLst>
              <a:ext uri="{FF2B5EF4-FFF2-40B4-BE49-F238E27FC236}">
                <a16:creationId xmlns:a16="http://schemas.microsoft.com/office/drawing/2014/main" id="{3560AE17-C06D-5BD8-BEE4-542C8E961464}"/>
              </a:ext>
            </a:extLst>
          </p:cNvPr>
          <p:cNvCxnSpPr/>
          <p:nvPr/>
        </p:nvCxnSpPr>
        <p:spPr>
          <a:xfrm>
            <a:off x="405530" y="3213740"/>
            <a:ext cx="390252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Straight Connector 13">
            <a:extLst>
              <a:ext uri="{FF2B5EF4-FFF2-40B4-BE49-F238E27FC236}">
                <a16:creationId xmlns:a16="http://schemas.microsoft.com/office/drawing/2014/main" id="{57C1AAC0-3A3D-B9F2-4EC0-C5FBD9B67BCB}"/>
              </a:ext>
            </a:extLst>
          </p:cNvPr>
          <p:cNvCxnSpPr/>
          <p:nvPr/>
        </p:nvCxnSpPr>
        <p:spPr>
          <a:xfrm>
            <a:off x="405530" y="3515540"/>
            <a:ext cx="390252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Straight Connector 14">
            <a:extLst>
              <a:ext uri="{FF2B5EF4-FFF2-40B4-BE49-F238E27FC236}">
                <a16:creationId xmlns:a16="http://schemas.microsoft.com/office/drawing/2014/main" id="{B61A038E-0576-2E8E-1944-AA8471BBB244}"/>
              </a:ext>
            </a:extLst>
          </p:cNvPr>
          <p:cNvCxnSpPr/>
          <p:nvPr/>
        </p:nvCxnSpPr>
        <p:spPr>
          <a:xfrm>
            <a:off x="405530" y="3804765"/>
            <a:ext cx="390252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Straight Connector 15">
            <a:extLst>
              <a:ext uri="{FF2B5EF4-FFF2-40B4-BE49-F238E27FC236}">
                <a16:creationId xmlns:a16="http://schemas.microsoft.com/office/drawing/2014/main" id="{5DA4FA45-AAA2-DB92-32FF-B44F52224751}"/>
              </a:ext>
            </a:extLst>
          </p:cNvPr>
          <p:cNvCxnSpPr/>
          <p:nvPr/>
        </p:nvCxnSpPr>
        <p:spPr>
          <a:xfrm>
            <a:off x="405530" y="4082915"/>
            <a:ext cx="390252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Straight Connector 16">
            <a:extLst>
              <a:ext uri="{FF2B5EF4-FFF2-40B4-BE49-F238E27FC236}">
                <a16:creationId xmlns:a16="http://schemas.microsoft.com/office/drawing/2014/main" id="{28880AA9-8EE4-1F0D-6EF4-8CAEAB6088D4}"/>
              </a:ext>
            </a:extLst>
          </p:cNvPr>
          <p:cNvCxnSpPr/>
          <p:nvPr/>
        </p:nvCxnSpPr>
        <p:spPr>
          <a:xfrm>
            <a:off x="405530" y="4384715"/>
            <a:ext cx="390252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Straight Connector 17">
            <a:extLst>
              <a:ext uri="{FF2B5EF4-FFF2-40B4-BE49-F238E27FC236}">
                <a16:creationId xmlns:a16="http://schemas.microsoft.com/office/drawing/2014/main" id="{095D950F-1DBD-71C8-DD94-40B1A308556B}"/>
              </a:ext>
            </a:extLst>
          </p:cNvPr>
          <p:cNvCxnSpPr/>
          <p:nvPr/>
        </p:nvCxnSpPr>
        <p:spPr>
          <a:xfrm>
            <a:off x="405530" y="4673940"/>
            <a:ext cx="390252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Straight Connector 18">
            <a:extLst>
              <a:ext uri="{FF2B5EF4-FFF2-40B4-BE49-F238E27FC236}">
                <a16:creationId xmlns:a16="http://schemas.microsoft.com/office/drawing/2014/main" id="{7A6E8B6C-2BC1-873F-367D-ED03F212842A}"/>
              </a:ext>
            </a:extLst>
          </p:cNvPr>
          <p:cNvCxnSpPr/>
          <p:nvPr/>
        </p:nvCxnSpPr>
        <p:spPr>
          <a:xfrm>
            <a:off x="405531" y="4947563"/>
            <a:ext cx="1588895" cy="0"/>
          </a:xfrm>
          <a:prstGeom prst="line">
            <a:avLst/>
          </a:prstGeom>
        </p:spPr>
        <p:style>
          <a:lnRef idx="3">
            <a:schemeClr val="accent3"/>
          </a:lnRef>
          <a:fillRef idx="0">
            <a:schemeClr val="accent3"/>
          </a:fillRef>
          <a:effectRef idx="2">
            <a:schemeClr val="accent3"/>
          </a:effectRef>
          <a:fontRef idx="minor">
            <a:schemeClr val="tx1"/>
          </a:fontRef>
        </p:style>
      </p:cxnSp>
      <p:pic>
        <p:nvPicPr>
          <p:cNvPr id="17" name="Picture 7" descr="pic32.tiff">
            <a:extLst>
              <a:ext uri="{FF2B5EF4-FFF2-40B4-BE49-F238E27FC236}">
                <a16:creationId xmlns:a16="http://schemas.microsoft.com/office/drawing/2014/main" id="{3D7A23EB-8530-4E99-9BAF-49E006F281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9059" y="1173577"/>
            <a:ext cx="5194067" cy="4380329"/>
          </a:xfrm>
          <a:prstGeom prst="rect">
            <a:avLst/>
          </a:prstGeom>
        </p:spPr>
      </p:pic>
      <p:sp>
        <p:nvSpPr>
          <p:cNvPr id="18" name="Rectangle 8">
            <a:extLst>
              <a:ext uri="{FF2B5EF4-FFF2-40B4-BE49-F238E27FC236}">
                <a16:creationId xmlns:a16="http://schemas.microsoft.com/office/drawing/2014/main" id="{1274152A-D943-8B52-71A0-2001C079A945}"/>
              </a:ext>
            </a:extLst>
          </p:cNvPr>
          <p:cNvSpPr/>
          <p:nvPr/>
        </p:nvSpPr>
        <p:spPr>
          <a:xfrm>
            <a:off x="6916301" y="4947563"/>
            <a:ext cx="5194067" cy="514289"/>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20" name="图片 19">
            <a:extLst>
              <a:ext uri="{FF2B5EF4-FFF2-40B4-BE49-F238E27FC236}">
                <a16:creationId xmlns:a16="http://schemas.microsoft.com/office/drawing/2014/main" id="{B9668132-37AC-1A7E-7082-08C458655F5D}"/>
              </a:ext>
            </a:extLst>
          </p:cNvPr>
          <p:cNvPicPr>
            <a:picLocks noChangeAspect="1"/>
          </p:cNvPicPr>
          <p:nvPr/>
        </p:nvPicPr>
        <p:blipFill>
          <a:blip r:embed="rId5"/>
          <a:stretch>
            <a:fillRect/>
          </a:stretch>
        </p:blipFill>
        <p:spPr>
          <a:xfrm>
            <a:off x="6328749" y="5565961"/>
            <a:ext cx="5609785" cy="884864"/>
          </a:xfrm>
          <a:prstGeom prst="rect">
            <a:avLst/>
          </a:prstGeom>
        </p:spPr>
      </p:pic>
    </p:spTree>
    <p:extLst>
      <p:ext uri="{BB962C8B-B14F-4D97-AF65-F5344CB8AC3E}">
        <p14:creationId xmlns:p14="http://schemas.microsoft.com/office/powerpoint/2010/main" val="3604488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Title 1">
            <a:extLst>
              <a:ext uri="{FF2B5EF4-FFF2-40B4-BE49-F238E27FC236}">
                <a16:creationId xmlns:a16="http://schemas.microsoft.com/office/drawing/2014/main" id="{23E133C2-0485-A416-30D9-FAB892F08076}"/>
              </a:ext>
            </a:extLst>
          </p:cNvPr>
          <p:cNvSpPr txBox="1">
            <a:spLocks/>
          </p:cNvSpPr>
          <p:nvPr/>
        </p:nvSpPr>
        <p:spPr>
          <a:xfrm>
            <a:off x="438592" y="163057"/>
            <a:ext cx="5632980" cy="646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t>样本量计算 </a:t>
            </a:r>
            <a:r>
              <a:rPr lang="en-US" altLang="zh-CN" dirty="0"/>
              <a:t>—— </a:t>
            </a:r>
            <a:r>
              <a:rPr lang="zh-CN" altLang="en-US" dirty="0"/>
              <a:t>案例分析</a:t>
            </a:r>
            <a:r>
              <a:rPr lang="en-US" altLang="zh-CN" dirty="0"/>
              <a:t>(ALLHAT)</a:t>
            </a:r>
            <a:endParaRPr lang="en-US" dirty="0"/>
          </a:p>
        </p:txBody>
      </p:sp>
      <p:pic>
        <p:nvPicPr>
          <p:cNvPr id="4" name="Picture 7" descr="pic34.tiff">
            <a:extLst>
              <a:ext uri="{FF2B5EF4-FFF2-40B4-BE49-F238E27FC236}">
                <a16:creationId xmlns:a16="http://schemas.microsoft.com/office/drawing/2014/main" id="{F8B0EE8B-960E-30A9-FE12-BD346F19BE1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4596" y="1190764"/>
            <a:ext cx="5296971" cy="4414142"/>
          </a:xfrm>
          <a:prstGeom prst="rect">
            <a:avLst/>
          </a:prstGeom>
        </p:spPr>
      </p:pic>
      <p:pic>
        <p:nvPicPr>
          <p:cNvPr id="5" name="Picture 8" descr="pic35.tiff">
            <a:extLst>
              <a:ext uri="{FF2B5EF4-FFF2-40B4-BE49-F238E27FC236}">
                <a16:creationId xmlns:a16="http://schemas.microsoft.com/office/drawing/2014/main" id="{3EA15441-7E13-0A29-65F2-DD79E5DEE88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457597" y="1303351"/>
            <a:ext cx="4392464" cy="4381229"/>
          </a:xfrm>
          <a:prstGeom prst="rect">
            <a:avLst/>
          </a:prstGeom>
        </p:spPr>
      </p:pic>
      <p:sp>
        <p:nvSpPr>
          <p:cNvPr id="19" name="TextBox 9">
            <a:extLst>
              <a:ext uri="{FF2B5EF4-FFF2-40B4-BE49-F238E27FC236}">
                <a16:creationId xmlns:a16="http://schemas.microsoft.com/office/drawing/2014/main" id="{3A058250-D5A2-C2DC-6412-3E2940164F5A}"/>
              </a:ext>
            </a:extLst>
          </p:cNvPr>
          <p:cNvSpPr txBox="1"/>
          <p:nvPr/>
        </p:nvSpPr>
        <p:spPr>
          <a:xfrm>
            <a:off x="816359" y="5684580"/>
            <a:ext cx="10975590" cy="400110"/>
          </a:xfrm>
          <a:prstGeom prst="rect">
            <a:avLst/>
          </a:prstGeom>
          <a:noFill/>
        </p:spPr>
        <p:txBody>
          <a:bodyPr wrap="square" rtlCol="0">
            <a:spAutoFit/>
          </a:bodyPr>
          <a:lstStyle/>
          <a:p>
            <a:r>
              <a:rPr lang="zh-CN" altLang="en-US" sz="2000" b="1" dirty="0">
                <a:solidFill>
                  <a:srgbClr val="9A0001"/>
                </a:solidFill>
              </a:rPr>
              <a:t>虽然试验的功效（把握度）足够强，但主要结局终点风险降低没有达到预期，因而得到阴性结果。</a:t>
            </a:r>
            <a:endParaRPr lang="en-US" sz="2000" b="1" dirty="0">
              <a:solidFill>
                <a:srgbClr val="9A0001"/>
              </a:solidFill>
            </a:endParaRPr>
          </a:p>
        </p:txBody>
      </p:sp>
    </p:spTree>
    <p:extLst>
      <p:ext uri="{BB962C8B-B14F-4D97-AF65-F5344CB8AC3E}">
        <p14:creationId xmlns:p14="http://schemas.microsoft.com/office/powerpoint/2010/main" val="1467493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Title 1">
            <a:extLst>
              <a:ext uri="{FF2B5EF4-FFF2-40B4-BE49-F238E27FC236}">
                <a16:creationId xmlns:a16="http://schemas.microsoft.com/office/drawing/2014/main" id="{23E133C2-0485-A416-30D9-FAB892F08076}"/>
              </a:ext>
            </a:extLst>
          </p:cNvPr>
          <p:cNvSpPr txBox="1">
            <a:spLocks/>
          </p:cNvSpPr>
          <p:nvPr/>
        </p:nvSpPr>
        <p:spPr>
          <a:xfrm>
            <a:off x="438592" y="163057"/>
            <a:ext cx="5632980" cy="6466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t>样本量计算 </a:t>
            </a:r>
            <a:r>
              <a:rPr lang="en-US" altLang="zh-CN" dirty="0"/>
              <a:t>—— </a:t>
            </a:r>
            <a:r>
              <a:rPr lang="zh-CN" altLang="en-US" dirty="0"/>
              <a:t>案例分析</a:t>
            </a:r>
            <a:r>
              <a:rPr lang="en-US" altLang="zh-CN" dirty="0"/>
              <a:t>(PRECOMBAT)</a:t>
            </a:r>
            <a:endParaRPr lang="en-US" dirty="0"/>
          </a:p>
        </p:txBody>
      </p:sp>
      <p:pic>
        <p:nvPicPr>
          <p:cNvPr id="2" name="Picture 9" descr="pic30.tiff">
            <a:extLst>
              <a:ext uri="{FF2B5EF4-FFF2-40B4-BE49-F238E27FC236}">
                <a16:creationId xmlns:a16="http://schemas.microsoft.com/office/drawing/2014/main" id="{045C22A4-E7A4-826C-2CC6-23E172E65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39" y="1429900"/>
            <a:ext cx="6426162" cy="4044225"/>
          </a:xfrm>
          <a:prstGeom prst="rect">
            <a:avLst/>
          </a:prstGeom>
        </p:spPr>
      </p:pic>
      <p:sp>
        <p:nvSpPr>
          <p:cNvPr id="6" name="TextBox 10">
            <a:extLst>
              <a:ext uri="{FF2B5EF4-FFF2-40B4-BE49-F238E27FC236}">
                <a16:creationId xmlns:a16="http://schemas.microsoft.com/office/drawing/2014/main" id="{BE6FFBD0-585C-BEF2-1DA9-DC0F123F4C45}"/>
              </a:ext>
            </a:extLst>
          </p:cNvPr>
          <p:cNvSpPr txBox="1"/>
          <p:nvPr/>
        </p:nvSpPr>
        <p:spPr>
          <a:xfrm>
            <a:off x="6670825" y="3259946"/>
            <a:ext cx="4853782" cy="203132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zh-CN" altLang="en-US" dirty="0"/>
              <a:t>主要研究目的：</a:t>
            </a:r>
            <a:r>
              <a:rPr lang="en-US" altLang="zh-CN" dirty="0"/>
              <a:t>Stents (</a:t>
            </a:r>
            <a:r>
              <a:rPr lang="zh-CN" altLang="en-US" dirty="0"/>
              <a:t>支架</a:t>
            </a:r>
            <a:r>
              <a:rPr lang="en-US" altLang="zh-CN" dirty="0"/>
              <a:t>) </a:t>
            </a:r>
            <a:r>
              <a:rPr lang="en-US" altLang="zh-CN" dirty="0" err="1"/>
              <a:t>vs</a:t>
            </a:r>
            <a:r>
              <a:rPr lang="en-US" altLang="zh-CN" dirty="0"/>
              <a:t> Bypass surgery (</a:t>
            </a:r>
            <a:r>
              <a:rPr lang="zh-CN" altLang="en-US" dirty="0"/>
              <a:t>搭桥</a:t>
            </a:r>
            <a:r>
              <a:rPr lang="en-US" altLang="zh-CN" dirty="0"/>
              <a:t>) </a:t>
            </a:r>
            <a:r>
              <a:rPr lang="zh-CN" altLang="en-US" dirty="0"/>
              <a:t>对无保护的左主冠状动脉狭窄的治疗</a:t>
            </a:r>
            <a:r>
              <a:rPr lang="zh-CN" altLang="zh-CN" dirty="0"/>
              <a:t>：</a:t>
            </a:r>
            <a:r>
              <a:rPr lang="en-US" altLang="zh-CN" dirty="0"/>
              <a:t>PCI </a:t>
            </a:r>
            <a:r>
              <a:rPr lang="en-US" altLang="zh-CN" dirty="0" err="1"/>
              <a:t>vs</a:t>
            </a:r>
            <a:r>
              <a:rPr lang="en-US" altLang="zh-CN" dirty="0"/>
              <a:t> CABG</a:t>
            </a:r>
          </a:p>
          <a:p>
            <a:endParaRPr lang="en-US" dirty="0"/>
          </a:p>
          <a:p>
            <a:r>
              <a:rPr lang="zh-CN" altLang="en-US" dirty="0"/>
              <a:t>研究设计：</a:t>
            </a:r>
            <a:r>
              <a:rPr lang="en-US" dirty="0"/>
              <a:t>The PRECOMBAT trial was a prospective, open- label, randomized trial conducted at 13 sites in Korea.</a:t>
            </a:r>
          </a:p>
        </p:txBody>
      </p:sp>
    </p:spTree>
    <p:extLst>
      <p:ext uri="{BB962C8B-B14F-4D97-AF65-F5344CB8AC3E}">
        <p14:creationId xmlns:p14="http://schemas.microsoft.com/office/powerpoint/2010/main" val="356632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Title 1">
            <a:extLst>
              <a:ext uri="{FF2B5EF4-FFF2-40B4-BE49-F238E27FC236}">
                <a16:creationId xmlns:a16="http://schemas.microsoft.com/office/drawing/2014/main" id="{23E133C2-0485-A416-30D9-FAB892F08076}"/>
              </a:ext>
            </a:extLst>
          </p:cNvPr>
          <p:cNvSpPr txBox="1">
            <a:spLocks/>
          </p:cNvSpPr>
          <p:nvPr/>
        </p:nvSpPr>
        <p:spPr>
          <a:xfrm>
            <a:off x="438592" y="163057"/>
            <a:ext cx="5632980" cy="6466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t>样本量计算 </a:t>
            </a:r>
            <a:r>
              <a:rPr lang="en-US" altLang="zh-CN" dirty="0"/>
              <a:t>—— </a:t>
            </a:r>
            <a:r>
              <a:rPr lang="zh-CN" altLang="en-US" dirty="0"/>
              <a:t>案例分析</a:t>
            </a:r>
            <a:r>
              <a:rPr lang="en-US" altLang="zh-CN" dirty="0"/>
              <a:t>(PRECOMBAT)</a:t>
            </a:r>
            <a:endParaRPr lang="en-US" dirty="0"/>
          </a:p>
        </p:txBody>
      </p:sp>
      <p:sp>
        <p:nvSpPr>
          <p:cNvPr id="4" name="TextBox 6">
            <a:extLst>
              <a:ext uri="{FF2B5EF4-FFF2-40B4-BE49-F238E27FC236}">
                <a16:creationId xmlns:a16="http://schemas.microsoft.com/office/drawing/2014/main" id="{446F75C0-C022-63C8-BAD8-086598477FFA}"/>
              </a:ext>
            </a:extLst>
          </p:cNvPr>
          <p:cNvSpPr txBox="1"/>
          <p:nvPr/>
        </p:nvSpPr>
        <p:spPr>
          <a:xfrm>
            <a:off x="5713404" y="1497059"/>
            <a:ext cx="5719663" cy="3188822"/>
          </a:xfrm>
          <a:prstGeom prst="rect">
            <a:avLst/>
          </a:prstGeom>
          <a:noFill/>
        </p:spPr>
        <p:txBody>
          <a:bodyPr wrap="square" rtlCol="0">
            <a:spAutoFit/>
          </a:bodyPr>
          <a:lstStyle/>
          <a:p>
            <a:r>
              <a:rPr lang="zh-CN" altLang="en-US" sz="2200" b="1" dirty="0">
                <a:solidFill>
                  <a:schemeClr val="bg2">
                    <a:lumMod val="10000"/>
                  </a:schemeClr>
                </a:solidFill>
              </a:rPr>
              <a:t>主要结局终点</a:t>
            </a:r>
            <a:endParaRPr lang="en-US" altLang="zh-CN" sz="2200" b="1" dirty="0">
              <a:solidFill>
                <a:schemeClr val="bg2">
                  <a:lumMod val="10000"/>
                </a:schemeClr>
              </a:solidFill>
            </a:endParaRPr>
          </a:p>
          <a:p>
            <a:pPr>
              <a:lnSpc>
                <a:spcPct val="120000"/>
              </a:lnSpc>
              <a:spcBef>
                <a:spcPts val="600"/>
              </a:spcBef>
            </a:pPr>
            <a:r>
              <a:rPr lang="zh-CN" altLang="en-US" dirty="0"/>
              <a:t>心血管复合结局事件：</a:t>
            </a:r>
            <a:r>
              <a:rPr lang="en-US" dirty="0"/>
              <a:t>composite of major adverse cardiac or cerebrovascular events, including: </a:t>
            </a:r>
          </a:p>
          <a:p>
            <a:pPr marL="285750" indent="-285750">
              <a:lnSpc>
                <a:spcPct val="120000"/>
              </a:lnSpc>
              <a:spcBef>
                <a:spcPts val="600"/>
              </a:spcBef>
              <a:buFont typeface="Wingdings" charset="2"/>
              <a:buChar char="ü"/>
            </a:pPr>
            <a:r>
              <a:rPr lang="en-US" dirty="0"/>
              <a:t>death from any cause</a:t>
            </a:r>
          </a:p>
          <a:p>
            <a:pPr marL="285750" indent="-285750">
              <a:lnSpc>
                <a:spcPct val="120000"/>
              </a:lnSpc>
              <a:spcBef>
                <a:spcPts val="600"/>
              </a:spcBef>
              <a:buFont typeface="Wingdings" charset="2"/>
              <a:buChar char="ü"/>
            </a:pPr>
            <a:r>
              <a:rPr lang="en-US" dirty="0"/>
              <a:t>myocardial infarction</a:t>
            </a:r>
          </a:p>
          <a:p>
            <a:pPr marL="285750" indent="-285750">
              <a:lnSpc>
                <a:spcPct val="120000"/>
              </a:lnSpc>
              <a:spcBef>
                <a:spcPts val="600"/>
              </a:spcBef>
              <a:buFont typeface="Wingdings" charset="2"/>
              <a:buChar char="ü"/>
            </a:pPr>
            <a:r>
              <a:rPr lang="en-US" dirty="0"/>
              <a:t>stroke</a:t>
            </a:r>
          </a:p>
          <a:p>
            <a:pPr marL="285750" indent="-285750">
              <a:lnSpc>
                <a:spcPct val="120000"/>
              </a:lnSpc>
              <a:spcBef>
                <a:spcPts val="600"/>
              </a:spcBef>
              <a:buFont typeface="Wingdings" charset="2"/>
              <a:buChar char="ü"/>
            </a:pPr>
            <a:r>
              <a:rPr lang="en-US" dirty="0"/>
              <a:t>ischemia-driven target-vessel revascularization</a:t>
            </a:r>
          </a:p>
          <a:p>
            <a:pPr>
              <a:lnSpc>
                <a:spcPct val="120000"/>
              </a:lnSpc>
              <a:spcBef>
                <a:spcPts val="600"/>
              </a:spcBef>
            </a:pPr>
            <a:r>
              <a:rPr lang="en-US" dirty="0"/>
              <a:t>for the 12-month period after randomization </a:t>
            </a:r>
          </a:p>
        </p:txBody>
      </p:sp>
      <p:pic>
        <p:nvPicPr>
          <p:cNvPr id="5" name="Picture 7" descr="pic36.tiff">
            <a:extLst>
              <a:ext uri="{FF2B5EF4-FFF2-40B4-BE49-F238E27FC236}">
                <a16:creationId xmlns:a16="http://schemas.microsoft.com/office/drawing/2014/main" id="{D6DAB93F-127D-FA06-5FB3-92FA721712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3140" y="924161"/>
            <a:ext cx="4350717" cy="5525412"/>
          </a:xfrm>
          <a:prstGeom prst="rect">
            <a:avLst/>
          </a:prstGeom>
        </p:spPr>
      </p:pic>
      <p:sp>
        <p:nvSpPr>
          <p:cNvPr id="7" name="文本框 6">
            <a:extLst>
              <a:ext uri="{FF2B5EF4-FFF2-40B4-BE49-F238E27FC236}">
                <a16:creationId xmlns:a16="http://schemas.microsoft.com/office/drawing/2014/main" id="{6154EC20-C06E-26A3-E64A-D5B384817824}"/>
              </a:ext>
            </a:extLst>
          </p:cNvPr>
          <p:cNvSpPr txBox="1"/>
          <p:nvPr/>
        </p:nvSpPr>
        <p:spPr>
          <a:xfrm>
            <a:off x="663140" y="2933444"/>
            <a:ext cx="4405950" cy="2736000"/>
          </a:xfrm>
          <a:prstGeom prst="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81046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Title 1">
            <a:extLst>
              <a:ext uri="{FF2B5EF4-FFF2-40B4-BE49-F238E27FC236}">
                <a16:creationId xmlns:a16="http://schemas.microsoft.com/office/drawing/2014/main" id="{23E133C2-0485-A416-30D9-FAB892F08076}"/>
              </a:ext>
            </a:extLst>
          </p:cNvPr>
          <p:cNvSpPr txBox="1">
            <a:spLocks/>
          </p:cNvSpPr>
          <p:nvPr/>
        </p:nvSpPr>
        <p:spPr>
          <a:xfrm>
            <a:off x="438592" y="163057"/>
            <a:ext cx="5632980" cy="6466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t>样本量计算 </a:t>
            </a:r>
            <a:r>
              <a:rPr lang="en-US" altLang="zh-CN" dirty="0"/>
              <a:t>—— </a:t>
            </a:r>
            <a:r>
              <a:rPr lang="zh-CN" altLang="en-US" dirty="0"/>
              <a:t>案例分析</a:t>
            </a:r>
            <a:r>
              <a:rPr lang="en-US" altLang="zh-CN" dirty="0"/>
              <a:t>(PRECOMBAT)</a:t>
            </a:r>
            <a:endParaRPr lang="en-US" dirty="0"/>
          </a:p>
        </p:txBody>
      </p:sp>
      <p:pic>
        <p:nvPicPr>
          <p:cNvPr id="2" name="Picture 6" descr="pic38.tiff">
            <a:extLst>
              <a:ext uri="{FF2B5EF4-FFF2-40B4-BE49-F238E27FC236}">
                <a16:creationId xmlns:a16="http://schemas.microsoft.com/office/drawing/2014/main" id="{8309C928-9F16-7761-36EF-D047B659202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23281" y="700654"/>
            <a:ext cx="4304262" cy="5536462"/>
          </a:xfrm>
          <a:prstGeom prst="rect">
            <a:avLst/>
          </a:prstGeom>
        </p:spPr>
      </p:pic>
      <p:sp>
        <p:nvSpPr>
          <p:cNvPr id="6" name="TextBox 7">
            <a:extLst>
              <a:ext uri="{FF2B5EF4-FFF2-40B4-BE49-F238E27FC236}">
                <a16:creationId xmlns:a16="http://schemas.microsoft.com/office/drawing/2014/main" id="{35A6E966-6780-BEEE-8F8C-394A98764FAA}"/>
              </a:ext>
            </a:extLst>
          </p:cNvPr>
          <p:cNvSpPr txBox="1"/>
          <p:nvPr/>
        </p:nvSpPr>
        <p:spPr>
          <a:xfrm>
            <a:off x="834620" y="1375356"/>
            <a:ext cx="5401480" cy="457503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nSpc>
                <a:spcPct val="130000"/>
              </a:lnSpc>
              <a:spcAft>
                <a:spcPts val="1800"/>
              </a:spcAft>
              <a:buFont typeface="Arial"/>
              <a:buChar char="•"/>
            </a:pPr>
            <a:r>
              <a:rPr lang="en-US" sz="2000" dirty="0"/>
              <a:t>Estimated incidence of the primary end point 1 year after CABG would be 13%. </a:t>
            </a:r>
          </a:p>
          <a:p>
            <a:pPr marL="285750" indent="-285750">
              <a:lnSpc>
                <a:spcPct val="130000"/>
              </a:lnSpc>
              <a:spcAft>
                <a:spcPts val="1800"/>
              </a:spcAft>
              <a:buFont typeface="Arial"/>
              <a:buChar char="•"/>
            </a:pPr>
            <a:r>
              <a:rPr lang="en-US" sz="2000" dirty="0"/>
              <a:t>A non-inferiority margin of 7% for the absolute difference in risk. </a:t>
            </a:r>
          </a:p>
          <a:p>
            <a:pPr marL="285750" indent="-285750">
              <a:lnSpc>
                <a:spcPct val="130000"/>
              </a:lnSpc>
              <a:spcAft>
                <a:spcPts val="1800"/>
              </a:spcAft>
              <a:buFont typeface="Arial"/>
              <a:buChar char="•"/>
            </a:pPr>
            <a:r>
              <a:rPr lang="en-US" sz="2000" dirty="0"/>
              <a:t>80% power to show non-inferiority</a:t>
            </a:r>
          </a:p>
          <a:p>
            <a:pPr marL="285750" indent="-285750">
              <a:lnSpc>
                <a:spcPct val="130000"/>
              </a:lnSpc>
              <a:spcAft>
                <a:spcPts val="1800"/>
              </a:spcAft>
              <a:buFont typeface="Arial"/>
              <a:buChar char="•"/>
            </a:pPr>
            <a:r>
              <a:rPr lang="en-US" sz="2000" dirty="0"/>
              <a:t>One-sided type I error rate of 0.05. </a:t>
            </a:r>
          </a:p>
          <a:p>
            <a:pPr marL="285750" indent="-285750">
              <a:lnSpc>
                <a:spcPct val="130000"/>
              </a:lnSpc>
              <a:spcAft>
                <a:spcPts val="1800"/>
              </a:spcAft>
              <a:buFont typeface="Arial"/>
              <a:buChar char="•"/>
            </a:pPr>
            <a:r>
              <a:rPr lang="en-US" sz="2000" dirty="0"/>
              <a:t>572 patients (286 per group). Then assuming 5% lost to follow-up: a final sample of 600 patients (300 per group). </a:t>
            </a:r>
          </a:p>
        </p:txBody>
      </p:sp>
      <p:sp>
        <p:nvSpPr>
          <p:cNvPr id="8" name="Rounded Rectangle 8">
            <a:extLst>
              <a:ext uri="{FF2B5EF4-FFF2-40B4-BE49-F238E27FC236}">
                <a16:creationId xmlns:a16="http://schemas.microsoft.com/office/drawing/2014/main" id="{408F460F-59F2-5520-CA1A-3846E535384F}"/>
              </a:ext>
            </a:extLst>
          </p:cNvPr>
          <p:cNvSpPr/>
          <p:nvPr/>
        </p:nvSpPr>
        <p:spPr>
          <a:xfrm>
            <a:off x="6661886" y="1498094"/>
            <a:ext cx="2228556" cy="4739022"/>
          </a:xfrm>
          <a:prstGeom prst="roundRect">
            <a:avLst/>
          </a:prstGeom>
          <a:noFill/>
          <a:ln w="28575"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7486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实验性研究和调查性研究</a:t>
            </a:r>
          </a:p>
        </p:txBody>
      </p:sp>
      <p:pic>
        <p:nvPicPr>
          <p:cNvPr id="3" name="Picture 9" descr="pic30.tiff">
            <a:extLst>
              <a:ext uri="{FF2B5EF4-FFF2-40B4-BE49-F238E27FC236}">
                <a16:creationId xmlns:a16="http://schemas.microsoft.com/office/drawing/2014/main" id="{2D3A982F-1263-527C-2314-1B9BF3134970}"/>
              </a:ext>
            </a:extLst>
          </p:cNvPr>
          <p:cNvPicPr>
            <a:picLocks noChangeAspect="1"/>
          </p:cNvPicPr>
          <p:nvPr/>
        </p:nvPicPr>
        <p:blipFill rotWithShape="1">
          <a:blip r:embed="rId3">
            <a:extLst>
              <a:ext uri="{28A0092B-C50C-407E-A947-70E740481C1C}">
                <a14:useLocalDpi xmlns:a14="http://schemas.microsoft.com/office/drawing/2010/main" val="0"/>
              </a:ext>
            </a:extLst>
          </a:blip>
          <a:srcRect r="-2032" b="44117"/>
          <a:stretch/>
        </p:blipFill>
        <p:spPr>
          <a:xfrm>
            <a:off x="208618" y="1461457"/>
            <a:ext cx="5765065" cy="1987144"/>
          </a:xfrm>
          <a:prstGeom prst="rect">
            <a:avLst/>
          </a:prstGeom>
        </p:spPr>
      </p:pic>
      <p:sp>
        <p:nvSpPr>
          <p:cNvPr id="4" name="TextBox 10">
            <a:extLst>
              <a:ext uri="{FF2B5EF4-FFF2-40B4-BE49-F238E27FC236}">
                <a16:creationId xmlns:a16="http://schemas.microsoft.com/office/drawing/2014/main" id="{B577E7CF-C031-2BF0-3B3B-72E682AEA670}"/>
              </a:ext>
            </a:extLst>
          </p:cNvPr>
          <p:cNvSpPr txBox="1"/>
          <p:nvPr/>
        </p:nvSpPr>
        <p:spPr>
          <a:xfrm>
            <a:off x="429281" y="3812046"/>
            <a:ext cx="5122434" cy="204012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zh-CN" altLang="en-US" dirty="0"/>
              <a:t>主要研究目的：</a:t>
            </a:r>
            <a:r>
              <a:rPr lang="en-US" altLang="zh-CN" dirty="0"/>
              <a:t>Stents (</a:t>
            </a:r>
            <a:r>
              <a:rPr lang="zh-CN" altLang="en-US" dirty="0"/>
              <a:t>支架</a:t>
            </a:r>
            <a:r>
              <a:rPr lang="en-US" altLang="zh-CN" dirty="0"/>
              <a:t>) </a:t>
            </a:r>
            <a:r>
              <a:rPr lang="en-US" altLang="zh-CN" dirty="0" err="1"/>
              <a:t>vs</a:t>
            </a:r>
            <a:r>
              <a:rPr lang="en-US" altLang="zh-CN" dirty="0"/>
              <a:t> Bypass surgery (</a:t>
            </a:r>
            <a:r>
              <a:rPr lang="zh-CN" altLang="en-US" dirty="0"/>
              <a:t>搭桥</a:t>
            </a:r>
            <a:r>
              <a:rPr lang="en-US" altLang="zh-CN" dirty="0"/>
              <a:t>) </a:t>
            </a:r>
            <a:r>
              <a:rPr lang="zh-CN" altLang="en-US" dirty="0"/>
              <a:t>对无保护的左主冠状动脉主干疾病的治疗</a:t>
            </a:r>
            <a:r>
              <a:rPr lang="zh-CN" altLang="zh-CN" dirty="0"/>
              <a:t>：</a:t>
            </a:r>
            <a:r>
              <a:rPr lang="en-US" altLang="zh-CN" dirty="0"/>
              <a:t>PCI </a:t>
            </a:r>
            <a:r>
              <a:rPr lang="en-US" altLang="zh-CN" dirty="0" err="1"/>
              <a:t>vs</a:t>
            </a:r>
            <a:r>
              <a:rPr lang="en-US" altLang="zh-CN" dirty="0"/>
              <a:t> CABG</a:t>
            </a:r>
          </a:p>
          <a:p>
            <a:endParaRPr lang="en-US" dirty="0"/>
          </a:p>
          <a:p>
            <a:r>
              <a:rPr lang="zh-CN" altLang="en-US" dirty="0"/>
              <a:t>研究设计：</a:t>
            </a:r>
            <a:r>
              <a:rPr lang="en-US" dirty="0"/>
              <a:t>The PRECOMBAT trial was a prospective, open- label, randomized trial conducted at 13 sites in Korea.</a:t>
            </a:r>
          </a:p>
        </p:txBody>
      </p:sp>
      <p:pic>
        <p:nvPicPr>
          <p:cNvPr id="6" name="图片 5">
            <a:extLst>
              <a:ext uri="{FF2B5EF4-FFF2-40B4-BE49-F238E27FC236}">
                <a16:creationId xmlns:a16="http://schemas.microsoft.com/office/drawing/2014/main" id="{116D2F3E-C24F-EDAA-B7BD-5924309A9970}"/>
              </a:ext>
            </a:extLst>
          </p:cNvPr>
          <p:cNvPicPr>
            <a:picLocks noChangeAspect="1"/>
          </p:cNvPicPr>
          <p:nvPr/>
        </p:nvPicPr>
        <p:blipFill>
          <a:blip r:embed="rId4"/>
          <a:stretch>
            <a:fillRect/>
          </a:stretch>
        </p:blipFill>
        <p:spPr>
          <a:xfrm>
            <a:off x="5879248" y="1410517"/>
            <a:ext cx="5883471" cy="4386493"/>
          </a:xfrm>
          <a:prstGeom prst="rect">
            <a:avLst/>
          </a:prstGeom>
        </p:spPr>
      </p:pic>
    </p:spTree>
    <p:extLst>
      <p:ext uri="{BB962C8B-B14F-4D97-AF65-F5344CB8AC3E}">
        <p14:creationId xmlns:p14="http://schemas.microsoft.com/office/powerpoint/2010/main" val="19017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Title 1">
            <a:extLst>
              <a:ext uri="{FF2B5EF4-FFF2-40B4-BE49-F238E27FC236}">
                <a16:creationId xmlns:a16="http://schemas.microsoft.com/office/drawing/2014/main" id="{23E133C2-0485-A416-30D9-FAB892F08076}"/>
              </a:ext>
            </a:extLst>
          </p:cNvPr>
          <p:cNvSpPr txBox="1">
            <a:spLocks/>
          </p:cNvSpPr>
          <p:nvPr/>
        </p:nvSpPr>
        <p:spPr>
          <a:xfrm>
            <a:off x="438592" y="163057"/>
            <a:ext cx="5632980" cy="6466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t>样本量计算 </a:t>
            </a:r>
            <a:r>
              <a:rPr lang="en-US" altLang="zh-CN" dirty="0"/>
              <a:t>—— </a:t>
            </a:r>
            <a:r>
              <a:rPr lang="zh-CN" altLang="en-US" dirty="0"/>
              <a:t>案例分析</a:t>
            </a:r>
            <a:r>
              <a:rPr lang="en-US" altLang="zh-CN" dirty="0"/>
              <a:t>(PRECOMBAT)</a:t>
            </a:r>
            <a:endParaRPr lang="en-US" dirty="0"/>
          </a:p>
        </p:txBody>
      </p:sp>
      <p:pic>
        <p:nvPicPr>
          <p:cNvPr id="4" name="Picture 6" descr="pic37.tiff">
            <a:extLst>
              <a:ext uri="{FF2B5EF4-FFF2-40B4-BE49-F238E27FC236}">
                <a16:creationId xmlns:a16="http://schemas.microsoft.com/office/drawing/2014/main" id="{A50D5F91-551F-F2C1-597B-758439FF15A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63556" y="845787"/>
            <a:ext cx="4642295" cy="5166426"/>
          </a:xfrm>
          <a:prstGeom prst="rect">
            <a:avLst/>
          </a:prstGeom>
        </p:spPr>
      </p:pic>
      <p:sp>
        <p:nvSpPr>
          <p:cNvPr id="5" name="Oval 7">
            <a:extLst>
              <a:ext uri="{FF2B5EF4-FFF2-40B4-BE49-F238E27FC236}">
                <a16:creationId xmlns:a16="http://schemas.microsoft.com/office/drawing/2014/main" id="{4D4AFAE4-EB4D-3874-FE27-976951C4DD39}"/>
              </a:ext>
            </a:extLst>
          </p:cNvPr>
          <p:cNvSpPr/>
          <p:nvPr/>
        </p:nvSpPr>
        <p:spPr>
          <a:xfrm>
            <a:off x="8890205" y="1828351"/>
            <a:ext cx="540655" cy="993412"/>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TextBox 8">
            <a:extLst>
              <a:ext uri="{FF2B5EF4-FFF2-40B4-BE49-F238E27FC236}">
                <a16:creationId xmlns:a16="http://schemas.microsoft.com/office/drawing/2014/main" id="{70A9A4B8-954B-C7D7-2A8E-D27208457E6B}"/>
              </a:ext>
            </a:extLst>
          </p:cNvPr>
          <p:cNvSpPr txBox="1"/>
          <p:nvPr/>
        </p:nvSpPr>
        <p:spPr>
          <a:xfrm>
            <a:off x="793827" y="1089898"/>
            <a:ext cx="5277745" cy="233910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nSpc>
                <a:spcPct val="130000"/>
              </a:lnSpc>
              <a:spcAft>
                <a:spcPts val="1800"/>
              </a:spcAft>
            </a:pPr>
            <a:r>
              <a:rPr lang="en-US" sz="2000" dirty="0"/>
              <a:t>1-year incidence of the primary endpoint</a:t>
            </a:r>
          </a:p>
          <a:p>
            <a:pPr marL="285750" indent="-285750">
              <a:spcAft>
                <a:spcPts val="1200"/>
              </a:spcAft>
              <a:buFont typeface="Arial"/>
              <a:buChar char="•"/>
            </a:pPr>
            <a:r>
              <a:rPr lang="en-US" sz="2000" dirty="0"/>
              <a:t>PCI:  8.7%</a:t>
            </a:r>
          </a:p>
          <a:p>
            <a:pPr marL="285750" indent="-285750">
              <a:spcAft>
                <a:spcPts val="1200"/>
              </a:spcAft>
              <a:buFont typeface="Arial"/>
              <a:buChar char="•"/>
            </a:pPr>
            <a:r>
              <a:rPr lang="en-US" sz="2000" dirty="0"/>
              <a:t>CABG: 6.7%</a:t>
            </a:r>
          </a:p>
          <a:p>
            <a:pPr marL="285750" indent="-285750">
              <a:spcAft>
                <a:spcPts val="600"/>
              </a:spcAft>
              <a:buFont typeface="Arial"/>
              <a:buChar char="•"/>
            </a:pPr>
            <a:r>
              <a:rPr lang="en-US" altLang="zh-CN" sz="2000" dirty="0"/>
              <a:t>Absolute </a:t>
            </a:r>
            <a:r>
              <a:rPr lang="en-US" sz="2000" dirty="0"/>
              <a:t>Difference </a:t>
            </a:r>
            <a:r>
              <a:rPr lang="en-US" altLang="zh-CN" sz="2000" dirty="0"/>
              <a:t>in risk </a:t>
            </a:r>
            <a:r>
              <a:rPr lang="en-US" sz="2000" dirty="0"/>
              <a:t>: </a:t>
            </a:r>
          </a:p>
          <a:p>
            <a:pPr marL="263525">
              <a:spcAft>
                <a:spcPts val="600"/>
              </a:spcAft>
            </a:pPr>
            <a:r>
              <a:rPr lang="en-US" sz="2000" dirty="0"/>
              <a:t>2% (95%CI: -1.6% to 5.6%)</a:t>
            </a:r>
          </a:p>
        </p:txBody>
      </p:sp>
      <p:sp>
        <p:nvSpPr>
          <p:cNvPr id="9" name="TextBox 9">
            <a:extLst>
              <a:ext uri="{FF2B5EF4-FFF2-40B4-BE49-F238E27FC236}">
                <a16:creationId xmlns:a16="http://schemas.microsoft.com/office/drawing/2014/main" id="{6F80CF2B-3D57-01A8-2B39-182919251AB6}"/>
              </a:ext>
            </a:extLst>
          </p:cNvPr>
          <p:cNvSpPr txBox="1"/>
          <p:nvPr/>
        </p:nvSpPr>
        <p:spPr>
          <a:xfrm>
            <a:off x="1713671" y="3673111"/>
            <a:ext cx="3430042" cy="117314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nSpc>
                <a:spcPct val="130000"/>
              </a:lnSpc>
              <a:spcAft>
                <a:spcPts val="600"/>
              </a:spcAft>
            </a:pPr>
            <a:r>
              <a:rPr lang="en-US" sz="1600" b="1" dirty="0"/>
              <a:t>Bear in mind:</a:t>
            </a:r>
          </a:p>
          <a:p>
            <a:pPr marL="285750" indent="-285750">
              <a:lnSpc>
                <a:spcPct val="130000"/>
              </a:lnSpc>
              <a:spcAft>
                <a:spcPts val="600"/>
              </a:spcAft>
              <a:buFont typeface="Arial"/>
              <a:buChar char="•"/>
            </a:pPr>
            <a:r>
              <a:rPr lang="en-US" sz="1600" b="1" dirty="0"/>
              <a:t>non-inferiority margin of 7%</a:t>
            </a:r>
          </a:p>
          <a:p>
            <a:pPr marL="285750" indent="-285750">
              <a:lnSpc>
                <a:spcPct val="130000"/>
              </a:lnSpc>
              <a:spcAft>
                <a:spcPts val="600"/>
              </a:spcAft>
              <a:buFont typeface="Arial"/>
              <a:buChar char="•"/>
            </a:pPr>
            <a:r>
              <a:rPr lang="en-US" sz="1600" b="1" dirty="0"/>
              <a:t>CABG would be 13% </a:t>
            </a:r>
          </a:p>
        </p:txBody>
      </p:sp>
      <p:pic>
        <p:nvPicPr>
          <p:cNvPr id="12" name="图片 11">
            <a:extLst>
              <a:ext uri="{FF2B5EF4-FFF2-40B4-BE49-F238E27FC236}">
                <a16:creationId xmlns:a16="http://schemas.microsoft.com/office/drawing/2014/main" id="{7A447036-6EBD-319A-2C85-5B14920F754C}"/>
              </a:ext>
            </a:extLst>
          </p:cNvPr>
          <p:cNvPicPr>
            <a:picLocks noChangeAspect="1"/>
          </p:cNvPicPr>
          <p:nvPr/>
        </p:nvPicPr>
        <p:blipFill>
          <a:blip r:embed="rId4"/>
          <a:stretch>
            <a:fillRect/>
          </a:stretch>
        </p:blipFill>
        <p:spPr>
          <a:xfrm>
            <a:off x="599498" y="5038733"/>
            <a:ext cx="5311167" cy="1391845"/>
          </a:xfrm>
          <a:prstGeom prst="rect">
            <a:avLst/>
          </a:prstGeom>
        </p:spPr>
      </p:pic>
    </p:spTree>
    <p:extLst>
      <p:ext uri="{BB962C8B-B14F-4D97-AF65-F5344CB8AC3E}">
        <p14:creationId xmlns:p14="http://schemas.microsoft.com/office/powerpoint/2010/main" val="282337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Title 1">
            <a:extLst>
              <a:ext uri="{FF2B5EF4-FFF2-40B4-BE49-F238E27FC236}">
                <a16:creationId xmlns:a16="http://schemas.microsoft.com/office/drawing/2014/main" id="{23E133C2-0485-A416-30D9-FAB892F08076}"/>
              </a:ext>
            </a:extLst>
          </p:cNvPr>
          <p:cNvSpPr txBox="1">
            <a:spLocks/>
          </p:cNvSpPr>
          <p:nvPr/>
        </p:nvSpPr>
        <p:spPr>
          <a:xfrm>
            <a:off x="438592" y="163057"/>
            <a:ext cx="5632980" cy="6466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t>样本量计算 </a:t>
            </a:r>
            <a:r>
              <a:rPr lang="en-US" altLang="zh-CN" dirty="0"/>
              <a:t>—— </a:t>
            </a:r>
            <a:r>
              <a:rPr lang="zh-CN" altLang="en-US" dirty="0"/>
              <a:t>案例分析</a:t>
            </a:r>
            <a:r>
              <a:rPr lang="en-US" altLang="zh-CN" dirty="0"/>
              <a:t>(PRECOMBAT)</a:t>
            </a:r>
            <a:endParaRPr lang="en-US" dirty="0"/>
          </a:p>
        </p:txBody>
      </p:sp>
      <p:sp>
        <p:nvSpPr>
          <p:cNvPr id="2" name="Rectangle 6">
            <a:extLst>
              <a:ext uri="{FF2B5EF4-FFF2-40B4-BE49-F238E27FC236}">
                <a16:creationId xmlns:a16="http://schemas.microsoft.com/office/drawing/2014/main" id="{47FD5FC6-5EA4-1BC1-6C42-82A8B30A00EA}"/>
              </a:ext>
            </a:extLst>
          </p:cNvPr>
          <p:cNvSpPr/>
          <p:nvPr/>
        </p:nvSpPr>
        <p:spPr>
          <a:xfrm>
            <a:off x="947717" y="3843099"/>
            <a:ext cx="10031456" cy="1772526"/>
          </a:xfrm>
          <a:prstGeom prst="rect">
            <a:avLst/>
          </a:prstGeom>
        </p:spPr>
        <p:txBody>
          <a:bodyPr wrap="square">
            <a:spAutoFit/>
          </a:bodyPr>
          <a:lstStyle/>
          <a:p>
            <a:pPr marL="452438" indent="-452438">
              <a:lnSpc>
                <a:spcPct val="140000"/>
              </a:lnSpc>
              <a:spcAft>
                <a:spcPts val="1200"/>
              </a:spcAft>
              <a:buFont typeface="Wingdings" charset="2"/>
              <a:buChar char="q"/>
            </a:pPr>
            <a:r>
              <a:rPr lang="zh-CN" altLang="en-US" dirty="0">
                <a:solidFill>
                  <a:srgbClr val="800000"/>
                </a:solidFill>
              </a:rPr>
              <a:t>实际试验中的</a:t>
            </a:r>
            <a:r>
              <a:rPr lang="en-US" dirty="0">
                <a:solidFill>
                  <a:srgbClr val="800000"/>
                </a:solidFill>
              </a:rPr>
              <a:t>CABG</a:t>
            </a:r>
            <a:r>
              <a:rPr lang="zh-CN" altLang="en-US" dirty="0">
                <a:solidFill>
                  <a:srgbClr val="800000"/>
                </a:solidFill>
              </a:rPr>
              <a:t>主要终点的基准发病率为</a:t>
            </a:r>
            <a:r>
              <a:rPr lang="en-US" dirty="0">
                <a:solidFill>
                  <a:srgbClr val="800000"/>
                </a:solidFill>
              </a:rPr>
              <a:t>6.7%</a:t>
            </a:r>
            <a:r>
              <a:rPr lang="zh-CN" altLang="en-US" dirty="0">
                <a:solidFill>
                  <a:srgbClr val="800000"/>
                </a:solidFill>
              </a:rPr>
              <a:t>，而预期的基准发病率为</a:t>
            </a:r>
            <a:r>
              <a:rPr lang="en-US" altLang="zh-CN" dirty="0">
                <a:solidFill>
                  <a:srgbClr val="800000"/>
                </a:solidFill>
              </a:rPr>
              <a:t>13%</a:t>
            </a:r>
            <a:r>
              <a:rPr lang="zh-CN" altLang="en-US" dirty="0">
                <a:solidFill>
                  <a:srgbClr val="800000"/>
                </a:solidFill>
              </a:rPr>
              <a:t>，尽管</a:t>
            </a:r>
            <a:r>
              <a:rPr lang="en-US" altLang="zh-CN" dirty="0">
                <a:solidFill>
                  <a:srgbClr val="800000"/>
                </a:solidFill>
              </a:rPr>
              <a:t>PCI</a:t>
            </a:r>
            <a:r>
              <a:rPr lang="zh-CN" altLang="en-US" dirty="0">
                <a:solidFill>
                  <a:srgbClr val="800000"/>
                </a:solidFill>
              </a:rPr>
              <a:t>在主要终点上拒绝了非劣性检验的零假设，但仍然存在基准值比预期估计过低而产生的效能不足。</a:t>
            </a:r>
            <a:endParaRPr lang="en-US" altLang="zh-CN" dirty="0">
              <a:solidFill>
                <a:srgbClr val="800000"/>
              </a:solidFill>
            </a:endParaRPr>
          </a:p>
          <a:p>
            <a:pPr marL="452438" indent="-452438">
              <a:lnSpc>
                <a:spcPct val="140000"/>
              </a:lnSpc>
              <a:spcAft>
                <a:spcPts val="1200"/>
              </a:spcAft>
              <a:buFont typeface="Wingdings" charset="2"/>
              <a:buChar char="q"/>
            </a:pPr>
            <a:r>
              <a:rPr lang="zh-CN" altLang="zh-CN" dirty="0">
                <a:solidFill>
                  <a:srgbClr val="800000"/>
                </a:solidFill>
              </a:rPr>
              <a:t>7</a:t>
            </a:r>
            <a:r>
              <a:rPr lang="en-US" altLang="zh-CN" dirty="0">
                <a:solidFill>
                  <a:srgbClr val="800000"/>
                </a:solidFill>
              </a:rPr>
              <a:t>%</a:t>
            </a:r>
            <a:r>
              <a:rPr lang="zh-CN" altLang="en-US" dirty="0">
                <a:solidFill>
                  <a:srgbClr val="800000"/>
                </a:solidFill>
              </a:rPr>
              <a:t>的非劣性容忍区间在现有的</a:t>
            </a:r>
            <a:r>
              <a:rPr lang="en-US" altLang="zh-CN" dirty="0">
                <a:solidFill>
                  <a:srgbClr val="800000"/>
                </a:solidFill>
              </a:rPr>
              <a:t>CABG</a:t>
            </a:r>
            <a:r>
              <a:rPr lang="zh-CN" altLang="en-US" dirty="0">
                <a:solidFill>
                  <a:srgbClr val="800000"/>
                </a:solidFill>
              </a:rPr>
              <a:t>基准值估计上几乎是</a:t>
            </a:r>
            <a:r>
              <a:rPr lang="en-US" altLang="zh-CN" dirty="0">
                <a:solidFill>
                  <a:srgbClr val="800000"/>
                </a:solidFill>
              </a:rPr>
              <a:t>100%</a:t>
            </a:r>
            <a:r>
              <a:rPr lang="zh-CN" altLang="en-US" dirty="0">
                <a:solidFill>
                  <a:srgbClr val="800000"/>
                </a:solidFill>
              </a:rPr>
              <a:t>的幅度变化。使得试验结果对于临床指导意义存在很大的局限性。</a:t>
            </a:r>
            <a:endParaRPr lang="en-US" dirty="0">
              <a:solidFill>
                <a:srgbClr val="800000"/>
              </a:solidFill>
            </a:endParaRPr>
          </a:p>
        </p:txBody>
      </p:sp>
      <p:pic>
        <p:nvPicPr>
          <p:cNvPr id="11" name="图片 10">
            <a:extLst>
              <a:ext uri="{FF2B5EF4-FFF2-40B4-BE49-F238E27FC236}">
                <a16:creationId xmlns:a16="http://schemas.microsoft.com/office/drawing/2014/main" id="{B12D3D03-BE76-B5AA-E155-A014A72ED3A8}"/>
              </a:ext>
            </a:extLst>
          </p:cNvPr>
          <p:cNvPicPr>
            <a:picLocks noChangeAspect="1"/>
          </p:cNvPicPr>
          <p:nvPr/>
        </p:nvPicPr>
        <p:blipFill>
          <a:blip r:embed="rId3"/>
          <a:stretch>
            <a:fillRect/>
          </a:stretch>
        </p:blipFill>
        <p:spPr>
          <a:xfrm>
            <a:off x="1226240" y="1182022"/>
            <a:ext cx="9474411" cy="2432619"/>
          </a:xfrm>
          <a:prstGeom prst="rect">
            <a:avLst/>
          </a:prstGeom>
        </p:spPr>
      </p:pic>
    </p:spTree>
    <p:extLst>
      <p:ext uri="{BB962C8B-B14F-4D97-AF65-F5344CB8AC3E}">
        <p14:creationId xmlns:p14="http://schemas.microsoft.com/office/powerpoint/2010/main" val="4136022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常见的临床试验设计类型</a:t>
            </a:r>
          </a:p>
        </p:txBody>
      </p:sp>
      <p:sp>
        <p:nvSpPr>
          <p:cNvPr id="3" name="文本框 2">
            <a:extLst>
              <a:ext uri="{FF2B5EF4-FFF2-40B4-BE49-F238E27FC236}">
                <a16:creationId xmlns:a16="http://schemas.microsoft.com/office/drawing/2014/main" id="{32E04EB4-EA4C-C471-55B5-03CE66861642}"/>
              </a:ext>
            </a:extLst>
          </p:cNvPr>
          <p:cNvSpPr txBox="1"/>
          <p:nvPr/>
        </p:nvSpPr>
        <p:spPr>
          <a:xfrm>
            <a:off x="725534" y="1127248"/>
            <a:ext cx="983609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完全随机设计</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组合 3">
            <a:extLst>
              <a:ext uri="{FF2B5EF4-FFF2-40B4-BE49-F238E27FC236}">
                <a16:creationId xmlns:a16="http://schemas.microsoft.com/office/drawing/2014/main" id="{9CBC7082-C807-B7FF-6D7C-122D4828E244}"/>
              </a:ext>
            </a:extLst>
          </p:cNvPr>
          <p:cNvGrpSpPr/>
          <p:nvPr/>
        </p:nvGrpSpPr>
        <p:grpSpPr>
          <a:xfrm>
            <a:off x="3607310" y="1878635"/>
            <a:ext cx="1509858" cy="2859801"/>
            <a:chOff x="7554363" y="2184741"/>
            <a:chExt cx="1509858" cy="2859801"/>
          </a:xfrm>
        </p:grpSpPr>
        <p:pic>
          <p:nvPicPr>
            <p:cNvPr id="59" name="图形 58" descr="男人 纯色填充">
              <a:extLst>
                <a:ext uri="{FF2B5EF4-FFF2-40B4-BE49-F238E27FC236}">
                  <a16:creationId xmlns:a16="http://schemas.microsoft.com/office/drawing/2014/main" id="{1490DB61-FEF9-C878-E2CF-01F89CD95B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4363" y="2531956"/>
              <a:ext cx="736651" cy="736651"/>
            </a:xfrm>
            <a:prstGeom prst="rect">
              <a:avLst/>
            </a:prstGeom>
          </p:spPr>
        </p:pic>
        <p:pic>
          <p:nvPicPr>
            <p:cNvPr id="60" name="图形 59" descr="拄手杖的人 纯色填充">
              <a:extLst>
                <a:ext uri="{FF2B5EF4-FFF2-40B4-BE49-F238E27FC236}">
                  <a16:creationId xmlns:a16="http://schemas.microsoft.com/office/drawing/2014/main" id="{CEDDF8CA-8002-A6BF-2C85-1203B0C768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4894" y="2350457"/>
              <a:ext cx="689305" cy="689305"/>
            </a:xfrm>
            <a:prstGeom prst="rect">
              <a:avLst/>
            </a:prstGeom>
          </p:spPr>
        </p:pic>
        <p:pic>
          <p:nvPicPr>
            <p:cNvPr id="61" name="图形 60" descr="女士 纯色填充">
              <a:extLst>
                <a:ext uri="{FF2B5EF4-FFF2-40B4-BE49-F238E27FC236}">
                  <a16:creationId xmlns:a16="http://schemas.microsoft.com/office/drawing/2014/main" id="{B60D9CC0-BD29-13B8-C465-D76A44D145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2633" y="2946802"/>
              <a:ext cx="689304" cy="689304"/>
            </a:xfrm>
            <a:prstGeom prst="rect">
              <a:avLst/>
            </a:prstGeom>
          </p:spPr>
        </p:pic>
        <p:pic>
          <p:nvPicPr>
            <p:cNvPr id="62" name="图形 61" descr="组 纯色填充">
              <a:extLst>
                <a:ext uri="{FF2B5EF4-FFF2-40B4-BE49-F238E27FC236}">
                  <a16:creationId xmlns:a16="http://schemas.microsoft.com/office/drawing/2014/main" id="{A46493A1-6739-8B75-FD9F-35691C9052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7537" y="3456949"/>
              <a:ext cx="914400" cy="914400"/>
            </a:xfrm>
            <a:prstGeom prst="rect">
              <a:avLst/>
            </a:prstGeom>
          </p:spPr>
        </p:pic>
        <p:pic>
          <p:nvPicPr>
            <p:cNvPr id="63" name="图形 62" descr="男人群 纯色填充">
              <a:extLst>
                <a:ext uri="{FF2B5EF4-FFF2-40B4-BE49-F238E27FC236}">
                  <a16:creationId xmlns:a16="http://schemas.microsoft.com/office/drawing/2014/main" id="{E73BEE01-8184-7F98-01C8-3A4889B664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8433" y="4127197"/>
              <a:ext cx="818266" cy="818266"/>
            </a:xfrm>
            <a:prstGeom prst="rect">
              <a:avLst/>
            </a:prstGeom>
          </p:spPr>
        </p:pic>
        <p:pic>
          <p:nvPicPr>
            <p:cNvPr id="64" name="图形 63" descr="拄手杖的人 纯色填充">
              <a:extLst>
                <a:ext uri="{FF2B5EF4-FFF2-40B4-BE49-F238E27FC236}">
                  <a16:creationId xmlns:a16="http://schemas.microsoft.com/office/drawing/2014/main" id="{460E38B9-C04B-D7DF-A01F-0347ADC869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1567" y="2976143"/>
              <a:ext cx="706867" cy="706867"/>
            </a:xfrm>
            <a:prstGeom prst="rect">
              <a:avLst/>
            </a:prstGeom>
          </p:spPr>
        </p:pic>
        <p:pic>
          <p:nvPicPr>
            <p:cNvPr id="65" name="图形 64" descr="女士 纯色填充">
              <a:extLst>
                <a:ext uri="{FF2B5EF4-FFF2-40B4-BE49-F238E27FC236}">
                  <a16:creationId xmlns:a16="http://schemas.microsoft.com/office/drawing/2014/main" id="{B2E82EBF-AE98-41C8-43D4-187A1C11E5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4917" y="2479900"/>
              <a:ext cx="689304" cy="689304"/>
            </a:xfrm>
            <a:prstGeom prst="rect">
              <a:avLst/>
            </a:prstGeom>
          </p:spPr>
        </p:pic>
        <p:sp>
          <p:nvSpPr>
            <p:cNvPr id="66" name="矩形: 圆角 65">
              <a:extLst>
                <a:ext uri="{FF2B5EF4-FFF2-40B4-BE49-F238E27FC236}">
                  <a16:creationId xmlns:a16="http://schemas.microsoft.com/office/drawing/2014/main" id="{FCB0BDE0-DD04-FA68-5A4D-DBAC4726DB10}"/>
                </a:ext>
              </a:extLst>
            </p:cNvPr>
            <p:cNvSpPr/>
            <p:nvPr/>
          </p:nvSpPr>
          <p:spPr>
            <a:xfrm>
              <a:off x="7597498" y="2184741"/>
              <a:ext cx="1408293" cy="285980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5" name="图形 4" descr="男人 纯色填充">
            <a:extLst>
              <a:ext uri="{FF2B5EF4-FFF2-40B4-BE49-F238E27FC236}">
                <a16:creationId xmlns:a16="http://schemas.microsoft.com/office/drawing/2014/main" id="{A08BBACA-C155-3F82-FF58-FF9FCE3D10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1362" y="1678552"/>
            <a:ext cx="657712" cy="657712"/>
          </a:xfrm>
          <a:prstGeom prst="rect">
            <a:avLst/>
          </a:prstGeom>
        </p:spPr>
      </p:pic>
      <p:pic>
        <p:nvPicPr>
          <p:cNvPr id="6" name="图形 5" descr="拄手杖的人 纯色填充">
            <a:extLst>
              <a:ext uri="{FF2B5EF4-FFF2-40B4-BE49-F238E27FC236}">
                <a16:creationId xmlns:a16="http://schemas.microsoft.com/office/drawing/2014/main" id="{6F62880D-8819-42C1-BBA4-7969CDD45F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2169" y="1597994"/>
            <a:ext cx="689305" cy="689305"/>
          </a:xfrm>
          <a:prstGeom prst="rect">
            <a:avLst/>
          </a:prstGeom>
        </p:spPr>
      </p:pic>
      <p:pic>
        <p:nvPicPr>
          <p:cNvPr id="7" name="图形 6" descr="组 纯色填充">
            <a:extLst>
              <a:ext uri="{FF2B5EF4-FFF2-40B4-BE49-F238E27FC236}">
                <a16:creationId xmlns:a16="http://schemas.microsoft.com/office/drawing/2014/main" id="{89C9C565-2E40-FE86-68EE-DA740376A2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8266" y="2088984"/>
            <a:ext cx="914400" cy="914400"/>
          </a:xfrm>
          <a:prstGeom prst="rect">
            <a:avLst/>
          </a:prstGeom>
        </p:spPr>
      </p:pic>
      <p:pic>
        <p:nvPicPr>
          <p:cNvPr id="8" name="图形 7" descr="女士 纯色填充">
            <a:extLst>
              <a:ext uri="{FF2B5EF4-FFF2-40B4-BE49-F238E27FC236}">
                <a16:creationId xmlns:a16="http://schemas.microsoft.com/office/drawing/2014/main" id="{9804E231-4553-ACA5-BFFA-A690DB1BEE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6921" y="1746529"/>
            <a:ext cx="589105" cy="589105"/>
          </a:xfrm>
          <a:prstGeom prst="rect">
            <a:avLst/>
          </a:prstGeom>
        </p:spPr>
      </p:pic>
      <p:sp>
        <p:nvSpPr>
          <p:cNvPr id="9" name="矩形: 圆角 8">
            <a:extLst>
              <a:ext uri="{FF2B5EF4-FFF2-40B4-BE49-F238E27FC236}">
                <a16:creationId xmlns:a16="http://schemas.microsoft.com/office/drawing/2014/main" id="{59733FDF-63FF-1CBF-40A3-BCA8EBB72070}"/>
              </a:ext>
            </a:extLst>
          </p:cNvPr>
          <p:cNvSpPr/>
          <p:nvPr/>
        </p:nvSpPr>
        <p:spPr>
          <a:xfrm>
            <a:off x="6774773" y="1529310"/>
            <a:ext cx="1408293" cy="1393080"/>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11" name="图形 10" descr="女士 纯色填充">
            <a:extLst>
              <a:ext uri="{FF2B5EF4-FFF2-40B4-BE49-F238E27FC236}">
                <a16:creationId xmlns:a16="http://schemas.microsoft.com/office/drawing/2014/main" id="{51A34FAD-F7CC-D49B-0054-CC769C5FE6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9310" y="3960684"/>
            <a:ext cx="689304" cy="689304"/>
          </a:xfrm>
          <a:prstGeom prst="rect">
            <a:avLst/>
          </a:prstGeom>
        </p:spPr>
      </p:pic>
      <p:pic>
        <p:nvPicPr>
          <p:cNvPr id="12" name="图形 11" descr="男人群 纯色填充">
            <a:extLst>
              <a:ext uri="{FF2B5EF4-FFF2-40B4-BE49-F238E27FC236}">
                <a16:creationId xmlns:a16="http://schemas.microsoft.com/office/drawing/2014/main" id="{14EC9162-0D28-6EB6-0C8F-FF732DE9F3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2297" y="4263315"/>
            <a:ext cx="818266" cy="818266"/>
          </a:xfrm>
          <a:prstGeom prst="rect">
            <a:avLst/>
          </a:prstGeom>
        </p:spPr>
      </p:pic>
      <p:pic>
        <p:nvPicPr>
          <p:cNvPr id="13" name="图形 12" descr="拄手杖的人 纯色填充">
            <a:extLst>
              <a:ext uri="{FF2B5EF4-FFF2-40B4-BE49-F238E27FC236}">
                <a16:creationId xmlns:a16="http://schemas.microsoft.com/office/drawing/2014/main" id="{02E267BA-49C0-8F19-B319-96D3C6BBAC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5324" y="3695538"/>
            <a:ext cx="706867" cy="706867"/>
          </a:xfrm>
          <a:prstGeom prst="rect">
            <a:avLst/>
          </a:prstGeom>
        </p:spPr>
      </p:pic>
      <p:pic>
        <p:nvPicPr>
          <p:cNvPr id="14" name="图形 13" descr="女士 纯色填充">
            <a:extLst>
              <a:ext uri="{FF2B5EF4-FFF2-40B4-BE49-F238E27FC236}">
                <a16:creationId xmlns:a16="http://schemas.microsoft.com/office/drawing/2014/main" id="{F400BA94-E9D9-333F-0424-9DC6E15ACC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26355" y="3680480"/>
            <a:ext cx="689304" cy="689304"/>
          </a:xfrm>
          <a:prstGeom prst="rect">
            <a:avLst/>
          </a:prstGeom>
        </p:spPr>
      </p:pic>
      <p:sp>
        <p:nvSpPr>
          <p:cNvPr id="15" name="矩形: 圆角 14">
            <a:extLst>
              <a:ext uri="{FF2B5EF4-FFF2-40B4-BE49-F238E27FC236}">
                <a16:creationId xmlns:a16="http://schemas.microsoft.com/office/drawing/2014/main" id="{4EBE54FD-E737-B058-1E73-703C93A405B3}"/>
              </a:ext>
            </a:extLst>
          </p:cNvPr>
          <p:cNvSpPr/>
          <p:nvPr/>
        </p:nvSpPr>
        <p:spPr>
          <a:xfrm>
            <a:off x="6781362" y="3608003"/>
            <a:ext cx="1408293" cy="148585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C3C440C4-018B-6B70-463B-2BB1AE015121}"/>
              </a:ext>
            </a:extLst>
          </p:cNvPr>
          <p:cNvGrpSpPr/>
          <p:nvPr/>
        </p:nvGrpSpPr>
        <p:grpSpPr>
          <a:xfrm>
            <a:off x="940614" y="1901094"/>
            <a:ext cx="1624791" cy="2859801"/>
            <a:chOff x="1025695" y="2349770"/>
            <a:chExt cx="1624791" cy="2859801"/>
          </a:xfrm>
        </p:grpSpPr>
        <p:grpSp>
          <p:nvGrpSpPr>
            <p:cNvPr id="44" name="组合 43">
              <a:extLst>
                <a:ext uri="{FF2B5EF4-FFF2-40B4-BE49-F238E27FC236}">
                  <a16:creationId xmlns:a16="http://schemas.microsoft.com/office/drawing/2014/main" id="{066A1761-CFE1-1A37-ACC5-7583CEB5483F}"/>
                </a:ext>
              </a:extLst>
            </p:cNvPr>
            <p:cNvGrpSpPr/>
            <p:nvPr/>
          </p:nvGrpSpPr>
          <p:grpSpPr>
            <a:xfrm>
              <a:off x="1048396" y="2349770"/>
              <a:ext cx="1509858" cy="2859801"/>
              <a:chOff x="7554363" y="2184741"/>
              <a:chExt cx="1509858" cy="2859801"/>
            </a:xfrm>
          </p:grpSpPr>
          <p:pic>
            <p:nvPicPr>
              <p:cNvPr id="51" name="图形 50" descr="男人 纯色填充">
                <a:extLst>
                  <a:ext uri="{FF2B5EF4-FFF2-40B4-BE49-F238E27FC236}">
                    <a16:creationId xmlns:a16="http://schemas.microsoft.com/office/drawing/2014/main" id="{0CE7103E-D442-D8D6-640B-1E5AB490C1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4363" y="2531956"/>
                <a:ext cx="736651" cy="736651"/>
              </a:xfrm>
              <a:prstGeom prst="rect">
                <a:avLst/>
              </a:prstGeom>
            </p:spPr>
          </p:pic>
          <p:pic>
            <p:nvPicPr>
              <p:cNvPr id="52" name="图形 51" descr="拄手杖的人 纯色填充">
                <a:extLst>
                  <a:ext uri="{FF2B5EF4-FFF2-40B4-BE49-F238E27FC236}">
                    <a16:creationId xmlns:a16="http://schemas.microsoft.com/office/drawing/2014/main" id="{F04605FE-2C6D-F34C-0BD9-25CE075771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4894" y="2350457"/>
                <a:ext cx="689305" cy="689305"/>
              </a:xfrm>
              <a:prstGeom prst="rect">
                <a:avLst/>
              </a:prstGeom>
            </p:spPr>
          </p:pic>
          <p:pic>
            <p:nvPicPr>
              <p:cNvPr id="53" name="图形 52" descr="女士 纯色填充">
                <a:extLst>
                  <a:ext uri="{FF2B5EF4-FFF2-40B4-BE49-F238E27FC236}">
                    <a16:creationId xmlns:a16="http://schemas.microsoft.com/office/drawing/2014/main" id="{FECCB625-6BC7-8B79-3E07-B3828FF9AE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2633" y="2946802"/>
                <a:ext cx="689304" cy="689304"/>
              </a:xfrm>
              <a:prstGeom prst="rect">
                <a:avLst/>
              </a:prstGeom>
            </p:spPr>
          </p:pic>
          <p:pic>
            <p:nvPicPr>
              <p:cNvPr id="54" name="图形 53" descr="组 纯色填充">
                <a:extLst>
                  <a:ext uri="{FF2B5EF4-FFF2-40B4-BE49-F238E27FC236}">
                    <a16:creationId xmlns:a16="http://schemas.microsoft.com/office/drawing/2014/main" id="{5D6D544B-C08D-DBBD-A013-93B1E427CD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7537" y="3456949"/>
                <a:ext cx="914400" cy="914400"/>
              </a:xfrm>
              <a:prstGeom prst="rect">
                <a:avLst/>
              </a:prstGeom>
            </p:spPr>
          </p:pic>
          <p:pic>
            <p:nvPicPr>
              <p:cNvPr id="55" name="图形 54" descr="男人群 纯色填充">
                <a:extLst>
                  <a:ext uri="{FF2B5EF4-FFF2-40B4-BE49-F238E27FC236}">
                    <a16:creationId xmlns:a16="http://schemas.microsoft.com/office/drawing/2014/main" id="{DAD90749-1C21-3C8A-5E7E-48C9E59026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8433" y="4127197"/>
                <a:ext cx="818266" cy="818266"/>
              </a:xfrm>
              <a:prstGeom prst="rect">
                <a:avLst/>
              </a:prstGeom>
            </p:spPr>
          </p:pic>
          <p:pic>
            <p:nvPicPr>
              <p:cNvPr id="56" name="图形 55" descr="拄手杖的人 纯色填充">
                <a:extLst>
                  <a:ext uri="{FF2B5EF4-FFF2-40B4-BE49-F238E27FC236}">
                    <a16:creationId xmlns:a16="http://schemas.microsoft.com/office/drawing/2014/main" id="{03F69ADD-666C-A275-E42D-224DF77D90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1567" y="2976143"/>
                <a:ext cx="706867" cy="706867"/>
              </a:xfrm>
              <a:prstGeom prst="rect">
                <a:avLst/>
              </a:prstGeom>
            </p:spPr>
          </p:pic>
          <p:pic>
            <p:nvPicPr>
              <p:cNvPr id="57" name="图形 56" descr="女士 纯色填充">
                <a:extLst>
                  <a:ext uri="{FF2B5EF4-FFF2-40B4-BE49-F238E27FC236}">
                    <a16:creationId xmlns:a16="http://schemas.microsoft.com/office/drawing/2014/main" id="{1F954231-B7AA-0027-B16B-071414379E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4917" y="2479900"/>
                <a:ext cx="689304" cy="689304"/>
              </a:xfrm>
              <a:prstGeom prst="rect">
                <a:avLst/>
              </a:prstGeom>
            </p:spPr>
          </p:pic>
          <p:sp>
            <p:nvSpPr>
              <p:cNvPr id="58" name="矩形: 圆角 57">
                <a:extLst>
                  <a:ext uri="{FF2B5EF4-FFF2-40B4-BE49-F238E27FC236}">
                    <a16:creationId xmlns:a16="http://schemas.microsoft.com/office/drawing/2014/main" id="{BD81971B-1B83-5C4B-29EF-B0BACFAEF23F}"/>
                  </a:ext>
                </a:extLst>
              </p:cNvPr>
              <p:cNvSpPr/>
              <p:nvPr/>
            </p:nvSpPr>
            <p:spPr>
              <a:xfrm>
                <a:off x="7597498" y="2184741"/>
                <a:ext cx="1408293" cy="285980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45" name="图形 44" descr="组 纯色填充">
              <a:extLst>
                <a:ext uri="{FF2B5EF4-FFF2-40B4-BE49-F238E27FC236}">
                  <a16:creationId xmlns:a16="http://schemas.microsoft.com/office/drawing/2014/main" id="{B1384B87-6667-E44A-39F4-71072C6363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4915" y="3930387"/>
              <a:ext cx="914400" cy="914400"/>
            </a:xfrm>
            <a:prstGeom prst="rect">
              <a:avLst/>
            </a:prstGeom>
          </p:spPr>
        </p:pic>
        <p:pic>
          <p:nvPicPr>
            <p:cNvPr id="46" name="图形 45" descr="男人群 纯色填充">
              <a:extLst>
                <a:ext uri="{FF2B5EF4-FFF2-40B4-BE49-F238E27FC236}">
                  <a16:creationId xmlns:a16="http://schemas.microsoft.com/office/drawing/2014/main" id="{692F1E8C-DB66-92AF-C97C-8E2FA77E3B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92674" y="4286617"/>
              <a:ext cx="818266" cy="818266"/>
            </a:xfrm>
            <a:prstGeom prst="rect">
              <a:avLst/>
            </a:prstGeom>
          </p:spPr>
        </p:pic>
        <p:pic>
          <p:nvPicPr>
            <p:cNvPr id="47" name="图形 46" descr="拄手杖的人 纯色填充">
              <a:extLst>
                <a:ext uri="{FF2B5EF4-FFF2-40B4-BE49-F238E27FC236}">
                  <a16:creationId xmlns:a16="http://schemas.microsoft.com/office/drawing/2014/main" id="{7F895024-33BC-400E-3BFC-7A31BD61B0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695" y="3455362"/>
              <a:ext cx="706867" cy="706867"/>
            </a:xfrm>
            <a:prstGeom prst="rect">
              <a:avLst/>
            </a:prstGeom>
          </p:spPr>
        </p:pic>
        <p:pic>
          <p:nvPicPr>
            <p:cNvPr id="48" name="图形 47" descr="女士 纯色填充">
              <a:extLst>
                <a:ext uri="{FF2B5EF4-FFF2-40B4-BE49-F238E27FC236}">
                  <a16:creationId xmlns:a16="http://schemas.microsoft.com/office/drawing/2014/main" id="{3BD79A83-F0AE-3B90-890E-632FC5F055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61182" y="3342044"/>
              <a:ext cx="689304" cy="689304"/>
            </a:xfrm>
            <a:prstGeom prst="rect">
              <a:avLst/>
            </a:prstGeom>
          </p:spPr>
        </p:pic>
        <p:pic>
          <p:nvPicPr>
            <p:cNvPr id="49" name="图形 48" descr="拄手杖的人 纯色填充">
              <a:extLst>
                <a:ext uri="{FF2B5EF4-FFF2-40B4-BE49-F238E27FC236}">
                  <a16:creationId xmlns:a16="http://schemas.microsoft.com/office/drawing/2014/main" id="{4288FA0E-5A34-212F-F9FE-F8D6026D1D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7462" y="2426077"/>
              <a:ext cx="689305" cy="689305"/>
            </a:xfrm>
            <a:prstGeom prst="rect">
              <a:avLst/>
            </a:prstGeom>
          </p:spPr>
        </p:pic>
        <p:pic>
          <p:nvPicPr>
            <p:cNvPr id="50" name="图形 49" descr="男人 纯色填充">
              <a:extLst>
                <a:ext uri="{FF2B5EF4-FFF2-40B4-BE49-F238E27FC236}">
                  <a16:creationId xmlns:a16="http://schemas.microsoft.com/office/drawing/2014/main" id="{96AB6B79-51F7-3723-A3B7-21127D6BDB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9344" y="2472902"/>
              <a:ext cx="736651" cy="736651"/>
            </a:xfrm>
            <a:prstGeom prst="rect">
              <a:avLst/>
            </a:prstGeom>
          </p:spPr>
        </p:pic>
      </p:grpSp>
      <p:sp>
        <p:nvSpPr>
          <p:cNvPr id="18" name="文本框 17">
            <a:extLst>
              <a:ext uri="{FF2B5EF4-FFF2-40B4-BE49-F238E27FC236}">
                <a16:creationId xmlns:a16="http://schemas.microsoft.com/office/drawing/2014/main" id="{F848A59C-8052-9C88-56A1-28BC0B0B58DD}"/>
              </a:ext>
            </a:extLst>
          </p:cNvPr>
          <p:cNvSpPr txBox="1"/>
          <p:nvPr/>
        </p:nvSpPr>
        <p:spPr>
          <a:xfrm>
            <a:off x="6915838" y="1144632"/>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干预组</a:t>
            </a:r>
          </a:p>
        </p:txBody>
      </p:sp>
      <p:sp>
        <p:nvSpPr>
          <p:cNvPr id="19" name="文本框 18">
            <a:extLst>
              <a:ext uri="{FF2B5EF4-FFF2-40B4-BE49-F238E27FC236}">
                <a16:creationId xmlns:a16="http://schemas.microsoft.com/office/drawing/2014/main" id="{5EF683A6-6EE8-0FD8-18FC-7E2085C45ABB}"/>
              </a:ext>
            </a:extLst>
          </p:cNvPr>
          <p:cNvSpPr txBox="1"/>
          <p:nvPr/>
        </p:nvSpPr>
        <p:spPr>
          <a:xfrm>
            <a:off x="6915838" y="5200482"/>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对照组</a:t>
            </a:r>
          </a:p>
        </p:txBody>
      </p:sp>
      <p:sp>
        <p:nvSpPr>
          <p:cNvPr id="20" name="文本框 19">
            <a:extLst>
              <a:ext uri="{FF2B5EF4-FFF2-40B4-BE49-F238E27FC236}">
                <a16:creationId xmlns:a16="http://schemas.microsoft.com/office/drawing/2014/main" id="{70E39CF6-C2B1-8775-72EB-3ADAA22B63D6}"/>
              </a:ext>
            </a:extLst>
          </p:cNvPr>
          <p:cNvSpPr txBox="1"/>
          <p:nvPr/>
        </p:nvSpPr>
        <p:spPr>
          <a:xfrm>
            <a:off x="1124245" y="4843160"/>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目标总体</a:t>
            </a:r>
          </a:p>
        </p:txBody>
      </p:sp>
      <p:sp>
        <p:nvSpPr>
          <p:cNvPr id="21" name="文本框 20">
            <a:extLst>
              <a:ext uri="{FF2B5EF4-FFF2-40B4-BE49-F238E27FC236}">
                <a16:creationId xmlns:a16="http://schemas.microsoft.com/office/drawing/2014/main" id="{52126BEE-9727-217E-0FC2-348FCDF1B3FD}"/>
              </a:ext>
            </a:extLst>
          </p:cNvPr>
          <p:cNvSpPr txBox="1"/>
          <p:nvPr/>
        </p:nvSpPr>
        <p:spPr>
          <a:xfrm>
            <a:off x="8032497" y="3853512"/>
            <a:ext cx="1787125"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随访观察结局</a:t>
            </a:r>
          </a:p>
        </p:txBody>
      </p:sp>
      <p:cxnSp>
        <p:nvCxnSpPr>
          <p:cNvPr id="22" name="直接箭头连接符 21">
            <a:extLst>
              <a:ext uri="{FF2B5EF4-FFF2-40B4-BE49-F238E27FC236}">
                <a16:creationId xmlns:a16="http://schemas.microsoft.com/office/drawing/2014/main" id="{98613C28-F2D3-BB48-28DA-47B941782DC1}"/>
              </a:ext>
            </a:extLst>
          </p:cNvPr>
          <p:cNvCxnSpPr>
            <a:cxnSpLocks/>
          </p:cNvCxnSpPr>
          <p:nvPr/>
        </p:nvCxnSpPr>
        <p:spPr>
          <a:xfrm>
            <a:off x="2425859" y="3267887"/>
            <a:ext cx="114748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B8570174-C002-8E62-3A57-01CD8FBB8460}"/>
              </a:ext>
            </a:extLst>
          </p:cNvPr>
          <p:cNvSpPr txBox="1"/>
          <p:nvPr/>
        </p:nvSpPr>
        <p:spPr>
          <a:xfrm>
            <a:off x="2419407" y="2843915"/>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纳入标准</a:t>
            </a:r>
          </a:p>
        </p:txBody>
      </p:sp>
      <p:sp>
        <p:nvSpPr>
          <p:cNvPr id="24" name="文本框 23">
            <a:extLst>
              <a:ext uri="{FF2B5EF4-FFF2-40B4-BE49-F238E27FC236}">
                <a16:creationId xmlns:a16="http://schemas.microsoft.com/office/drawing/2014/main" id="{A3694842-2730-04E6-070A-42F5E4F56054}"/>
              </a:ext>
            </a:extLst>
          </p:cNvPr>
          <p:cNvSpPr txBox="1"/>
          <p:nvPr/>
        </p:nvSpPr>
        <p:spPr>
          <a:xfrm>
            <a:off x="2419392" y="3370436"/>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排除标准</a:t>
            </a:r>
          </a:p>
        </p:txBody>
      </p:sp>
      <p:sp>
        <p:nvSpPr>
          <p:cNvPr id="25" name="文本框 24">
            <a:extLst>
              <a:ext uri="{FF2B5EF4-FFF2-40B4-BE49-F238E27FC236}">
                <a16:creationId xmlns:a16="http://schemas.microsoft.com/office/drawing/2014/main" id="{FE93F516-9682-5383-3FAB-7F1FFE2FD1C5}"/>
              </a:ext>
            </a:extLst>
          </p:cNvPr>
          <p:cNvSpPr txBox="1"/>
          <p:nvPr/>
        </p:nvSpPr>
        <p:spPr>
          <a:xfrm>
            <a:off x="3831380" y="4831475"/>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实验对象</a:t>
            </a:r>
          </a:p>
        </p:txBody>
      </p:sp>
      <p:cxnSp>
        <p:nvCxnSpPr>
          <p:cNvPr id="26" name="直接箭头连接符 25">
            <a:extLst>
              <a:ext uri="{FF2B5EF4-FFF2-40B4-BE49-F238E27FC236}">
                <a16:creationId xmlns:a16="http://schemas.microsoft.com/office/drawing/2014/main" id="{DBCA0E33-1311-0A01-64C7-BD86192C1B4B}"/>
              </a:ext>
            </a:extLst>
          </p:cNvPr>
          <p:cNvCxnSpPr>
            <a:cxnSpLocks/>
          </p:cNvCxnSpPr>
          <p:nvPr/>
        </p:nvCxnSpPr>
        <p:spPr>
          <a:xfrm>
            <a:off x="6068948" y="2215169"/>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文本框 26">
            <a:extLst>
              <a:ext uri="{FF2B5EF4-FFF2-40B4-BE49-F238E27FC236}">
                <a16:creationId xmlns:a16="http://schemas.microsoft.com/office/drawing/2014/main" id="{73B16FFB-2C79-89F6-FB41-436136DD3C7D}"/>
              </a:ext>
            </a:extLst>
          </p:cNvPr>
          <p:cNvSpPr txBox="1"/>
          <p:nvPr/>
        </p:nvSpPr>
        <p:spPr>
          <a:xfrm>
            <a:off x="5058738" y="2834748"/>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随机化</a:t>
            </a:r>
          </a:p>
        </p:txBody>
      </p:sp>
      <p:cxnSp>
        <p:nvCxnSpPr>
          <p:cNvPr id="28" name="直接连接符 27">
            <a:extLst>
              <a:ext uri="{FF2B5EF4-FFF2-40B4-BE49-F238E27FC236}">
                <a16:creationId xmlns:a16="http://schemas.microsoft.com/office/drawing/2014/main" id="{AD2E360B-C54B-27DF-61B5-34AD06532B47}"/>
              </a:ext>
            </a:extLst>
          </p:cNvPr>
          <p:cNvCxnSpPr/>
          <p:nvPr/>
        </p:nvCxnSpPr>
        <p:spPr>
          <a:xfrm>
            <a:off x="5089591" y="3267887"/>
            <a:ext cx="9742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96B1D405-53EB-41E7-8775-F5CD80281E77}"/>
              </a:ext>
            </a:extLst>
          </p:cNvPr>
          <p:cNvCxnSpPr>
            <a:cxnSpLocks/>
          </p:cNvCxnSpPr>
          <p:nvPr/>
        </p:nvCxnSpPr>
        <p:spPr>
          <a:xfrm>
            <a:off x="6075537" y="4341082"/>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849AB237-1FC9-682B-A7A1-5588D6E8728E}"/>
              </a:ext>
            </a:extLst>
          </p:cNvPr>
          <p:cNvCxnSpPr/>
          <p:nvPr/>
        </p:nvCxnSpPr>
        <p:spPr>
          <a:xfrm>
            <a:off x="6073612" y="2215169"/>
            <a:ext cx="0" cy="2125913"/>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1C4DBED9-B2D8-73BD-C8EB-EA8FDB683F5A}"/>
              </a:ext>
            </a:extLst>
          </p:cNvPr>
          <p:cNvCxnSpPr>
            <a:cxnSpLocks/>
          </p:cNvCxnSpPr>
          <p:nvPr/>
        </p:nvCxnSpPr>
        <p:spPr>
          <a:xfrm>
            <a:off x="8238614" y="2172780"/>
            <a:ext cx="1476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975170B8-A979-8123-680C-8D85C8C6EA1E}"/>
              </a:ext>
            </a:extLst>
          </p:cNvPr>
          <p:cNvCxnSpPr>
            <a:cxnSpLocks/>
          </p:cNvCxnSpPr>
          <p:nvPr/>
        </p:nvCxnSpPr>
        <p:spPr>
          <a:xfrm>
            <a:off x="8245203" y="4298693"/>
            <a:ext cx="1476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3" name="图形 32" descr="男人 纯色填充">
            <a:extLst>
              <a:ext uri="{FF2B5EF4-FFF2-40B4-BE49-F238E27FC236}">
                <a16:creationId xmlns:a16="http://schemas.microsoft.com/office/drawing/2014/main" id="{824C7DB4-1050-CBF1-EE6C-702C8E6E96D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56289" y="1678552"/>
            <a:ext cx="657712" cy="657712"/>
          </a:xfrm>
          <a:prstGeom prst="rect">
            <a:avLst/>
          </a:prstGeom>
        </p:spPr>
      </p:pic>
      <p:pic>
        <p:nvPicPr>
          <p:cNvPr id="34" name="图形 33" descr="拄手杖的人 纯色填充">
            <a:extLst>
              <a:ext uri="{FF2B5EF4-FFF2-40B4-BE49-F238E27FC236}">
                <a16:creationId xmlns:a16="http://schemas.microsoft.com/office/drawing/2014/main" id="{8372B35A-87EB-5FD5-4721-78308AC2A1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27096" y="1597994"/>
            <a:ext cx="689305" cy="689305"/>
          </a:xfrm>
          <a:prstGeom prst="rect">
            <a:avLst/>
          </a:prstGeom>
        </p:spPr>
      </p:pic>
      <p:pic>
        <p:nvPicPr>
          <p:cNvPr id="35" name="图形 34" descr="组 纯色填充">
            <a:extLst>
              <a:ext uri="{FF2B5EF4-FFF2-40B4-BE49-F238E27FC236}">
                <a16:creationId xmlns:a16="http://schemas.microsoft.com/office/drawing/2014/main" id="{6E043C1C-A84B-CD9B-6558-7EAB92CFB7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43193" y="2088984"/>
            <a:ext cx="914400" cy="914400"/>
          </a:xfrm>
          <a:prstGeom prst="rect">
            <a:avLst/>
          </a:prstGeom>
        </p:spPr>
      </p:pic>
      <p:pic>
        <p:nvPicPr>
          <p:cNvPr id="36" name="图形 35" descr="女士 纯色填充">
            <a:extLst>
              <a:ext uri="{FF2B5EF4-FFF2-40B4-BE49-F238E27FC236}">
                <a16:creationId xmlns:a16="http://schemas.microsoft.com/office/drawing/2014/main" id="{B59DC64D-21EE-96B8-088F-9D3CD1491843}"/>
              </a:ext>
            </a:extLst>
          </p:cNvPr>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a:off x="10546132" y="1673566"/>
            <a:ext cx="589105" cy="589105"/>
          </a:xfrm>
          <a:prstGeom prst="rect">
            <a:avLst/>
          </a:prstGeom>
        </p:spPr>
      </p:pic>
      <p:sp>
        <p:nvSpPr>
          <p:cNvPr id="37" name="矩形: 圆角 36">
            <a:extLst>
              <a:ext uri="{FF2B5EF4-FFF2-40B4-BE49-F238E27FC236}">
                <a16:creationId xmlns:a16="http://schemas.microsoft.com/office/drawing/2014/main" id="{04CD41C1-B46B-C4DD-9A8A-87B88E90085D}"/>
              </a:ext>
            </a:extLst>
          </p:cNvPr>
          <p:cNvSpPr/>
          <p:nvPr/>
        </p:nvSpPr>
        <p:spPr>
          <a:xfrm>
            <a:off x="9749700" y="1529310"/>
            <a:ext cx="1408293" cy="1393080"/>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38" name="图形 37" descr="女士 纯色填充">
            <a:extLst>
              <a:ext uri="{FF2B5EF4-FFF2-40B4-BE49-F238E27FC236}">
                <a16:creationId xmlns:a16="http://schemas.microsoft.com/office/drawing/2014/main" id="{0F5A16C6-796E-C4D4-A9E7-F43148EE779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62082" y="3948410"/>
            <a:ext cx="689304" cy="689304"/>
          </a:xfrm>
          <a:prstGeom prst="rect">
            <a:avLst/>
          </a:prstGeom>
        </p:spPr>
      </p:pic>
      <p:pic>
        <p:nvPicPr>
          <p:cNvPr id="39" name="图形 38" descr="男人群 纯色填充">
            <a:extLst>
              <a:ext uri="{FF2B5EF4-FFF2-40B4-BE49-F238E27FC236}">
                <a16:creationId xmlns:a16="http://schemas.microsoft.com/office/drawing/2014/main" id="{BF390BF7-8107-FCED-18DD-E8BDC04B76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75069" y="4251041"/>
            <a:ext cx="818266" cy="818266"/>
          </a:xfrm>
          <a:prstGeom prst="rect">
            <a:avLst/>
          </a:prstGeom>
        </p:spPr>
      </p:pic>
      <p:pic>
        <p:nvPicPr>
          <p:cNvPr id="40" name="图形 39" descr="拄手杖的人 纯色填充">
            <a:extLst>
              <a:ext uri="{FF2B5EF4-FFF2-40B4-BE49-F238E27FC236}">
                <a16:creationId xmlns:a16="http://schemas.microsoft.com/office/drawing/2014/main" id="{B69DC5D5-5761-6645-F451-1771B1B6744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18096" y="3683264"/>
            <a:ext cx="706867" cy="706867"/>
          </a:xfrm>
          <a:prstGeom prst="rect">
            <a:avLst/>
          </a:prstGeom>
        </p:spPr>
      </p:pic>
      <p:pic>
        <p:nvPicPr>
          <p:cNvPr id="41" name="图形 40" descr="女士 纯色填充">
            <a:extLst>
              <a:ext uri="{FF2B5EF4-FFF2-40B4-BE49-F238E27FC236}">
                <a16:creationId xmlns:a16="http://schemas.microsoft.com/office/drawing/2014/main" id="{A14E595F-86CA-DF2E-4F1A-F1DA4A8550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39127" y="3668206"/>
            <a:ext cx="689304" cy="689304"/>
          </a:xfrm>
          <a:prstGeom prst="rect">
            <a:avLst/>
          </a:prstGeom>
        </p:spPr>
      </p:pic>
      <p:sp>
        <p:nvSpPr>
          <p:cNvPr id="42" name="矩形: 圆角 41">
            <a:extLst>
              <a:ext uri="{FF2B5EF4-FFF2-40B4-BE49-F238E27FC236}">
                <a16:creationId xmlns:a16="http://schemas.microsoft.com/office/drawing/2014/main" id="{70E9B393-6CDD-6C81-F3BB-288033F308DB}"/>
              </a:ext>
            </a:extLst>
          </p:cNvPr>
          <p:cNvSpPr/>
          <p:nvPr/>
        </p:nvSpPr>
        <p:spPr>
          <a:xfrm>
            <a:off x="9794134" y="3595729"/>
            <a:ext cx="1408293" cy="148585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98FA627A-4644-BF29-DBC0-3B3C9AE790FF}"/>
              </a:ext>
            </a:extLst>
          </p:cNvPr>
          <p:cNvSpPr txBox="1"/>
          <p:nvPr/>
        </p:nvSpPr>
        <p:spPr>
          <a:xfrm>
            <a:off x="8053611" y="1711998"/>
            <a:ext cx="1787125"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随访观察结局</a:t>
            </a:r>
          </a:p>
        </p:txBody>
      </p:sp>
    </p:spTree>
    <p:extLst>
      <p:ext uri="{BB962C8B-B14F-4D97-AF65-F5344CB8AC3E}">
        <p14:creationId xmlns:p14="http://schemas.microsoft.com/office/powerpoint/2010/main" val="4161982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常见的临床试验设计类型</a:t>
            </a:r>
          </a:p>
        </p:txBody>
      </p:sp>
      <p:sp>
        <p:nvSpPr>
          <p:cNvPr id="3" name="文本框 2">
            <a:extLst>
              <a:ext uri="{FF2B5EF4-FFF2-40B4-BE49-F238E27FC236}">
                <a16:creationId xmlns:a16="http://schemas.microsoft.com/office/drawing/2014/main" id="{32E04EB4-EA4C-C471-55B5-03CE66861642}"/>
              </a:ext>
            </a:extLst>
          </p:cNvPr>
          <p:cNvSpPr txBox="1"/>
          <p:nvPr/>
        </p:nvSpPr>
        <p:spPr>
          <a:xfrm>
            <a:off x="741382" y="1127934"/>
            <a:ext cx="1747639"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配对设计</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2" name="图形 71" descr="男人 纯色填充">
            <a:extLst>
              <a:ext uri="{FF2B5EF4-FFF2-40B4-BE49-F238E27FC236}">
                <a16:creationId xmlns:a16="http://schemas.microsoft.com/office/drawing/2014/main" id="{E0DFF164-5C70-2868-F68B-7D5E9E0767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5870" y="1192769"/>
            <a:ext cx="736651" cy="736651"/>
          </a:xfrm>
          <a:prstGeom prst="rect">
            <a:avLst/>
          </a:prstGeom>
        </p:spPr>
      </p:pic>
      <p:pic>
        <p:nvPicPr>
          <p:cNvPr id="92" name="图形 91" descr="男人 纯色填充">
            <a:extLst>
              <a:ext uri="{FF2B5EF4-FFF2-40B4-BE49-F238E27FC236}">
                <a16:creationId xmlns:a16="http://schemas.microsoft.com/office/drawing/2014/main" id="{9393643D-D472-E09D-BA76-14E9B26E9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5059" y="1192769"/>
            <a:ext cx="736651" cy="736651"/>
          </a:xfrm>
          <a:prstGeom prst="rect">
            <a:avLst/>
          </a:prstGeom>
        </p:spPr>
      </p:pic>
      <p:sp>
        <p:nvSpPr>
          <p:cNvPr id="100" name="矩形: 圆角 99">
            <a:extLst>
              <a:ext uri="{FF2B5EF4-FFF2-40B4-BE49-F238E27FC236}">
                <a16:creationId xmlns:a16="http://schemas.microsoft.com/office/drawing/2014/main" id="{B2D91AC6-1AE5-589E-7F52-2B47CA2C96A3}"/>
              </a:ext>
            </a:extLst>
          </p:cNvPr>
          <p:cNvSpPr/>
          <p:nvPr/>
        </p:nvSpPr>
        <p:spPr>
          <a:xfrm>
            <a:off x="6463076" y="1062414"/>
            <a:ext cx="1408293" cy="1024848"/>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3" name="矩形: 圆角 102">
            <a:extLst>
              <a:ext uri="{FF2B5EF4-FFF2-40B4-BE49-F238E27FC236}">
                <a16:creationId xmlns:a16="http://schemas.microsoft.com/office/drawing/2014/main" id="{F496D40F-FE6F-236F-E9B4-A4D203177223}"/>
              </a:ext>
            </a:extLst>
          </p:cNvPr>
          <p:cNvSpPr/>
          <p:nvPr/>
        </p:nvSpPr>
        <p:spPr>
          <a:xfrm>
            <a:off x="6463076" y="2443622"/>
            <a:ext cx="1408293" cy="1024848"/>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104" name="图形 103" descr="女士 纯色填充">
            <a:extLst>
              <a:ext uri="{FF2B5EF4-FFF2-40B4-BE49-F238E27FC236}">
                <a16:creationId xmlns:a16="http://schemas.microsoft.com/office/drawing/2014/main" id="{1A050A5F-1CC4-3523-774A-F5CCF2B392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99543" y="2611394"/>
            <a:ext cx="689304" cy="689304"/>
          </a:xfrm>
          <a:prstGeom prst="rect">
            <a:avLst/>
          </a:prstGeom>
        </p:spPr>
      </p:pic>
      <p:pic>
        <p:nvPicPr>
          <p:cNvPr id="105" name="图形 104" descr="女士 纯色填充">
            <a:extLst>
              <a:ext uri="{FF2B5EF4-FFF2-40B4-BE49-F238E27FC236}">
                <a16:creationId xmlns:a16="http://schemas.microsoft.com/office/drawing/2014/main" id="{51B26A45-1781-807A-B35A-D9AC0F76C4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80662" y="2611394"/>
            <a:ext cx="689304" cy="689304"/>
          </a:xfrm>
          <a:prstGeom prst="rect">
            <a:avLst/>
          </a:prstGeom>
        </p:spPr>
      </p:pic>
      <p:sp>
        <p:nvSpPr>
          <p:cNvPr id="106" name="矩形: 圆角 105">
            <a:extLst>
              <a:ext uri="{FF2B5EF4-FFF2-40B4-BE49-F238E27FC236}">
                <a16:creationId xmlns:a16="http://schemas.microsoft.com/office/drawing/2014/main" id="{16276307-A80C-D530-D2BA-23AC83AAEFF0}"/>
              </a:ext>
            </a:extLst>
          </p:cNvPr>
          <p:cNvSpPr/>
          <p:nvPr/>
        </p:nvSpPr>
        <p:spPr>
          <a:xfrm>
            <a:off x="6457483" y="4334258"/>
            <a:ext cx="1408293" cy="1024848"/>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109" name="组合 108">
            <a:extLst>
              <a:ext uri="{FF2B5EF4-FFF2-40B4-BE49-F238E27FC236}">
                <a16:creationId xmlns:a16="http://schemas.microsoft.com/office/drawing/2014/main" id="{B25C526E-1F5A-399F-87A2-40EECBE3F0F0}"/>
              </a:ext>
            </a:extLst>
          </p:cNvPr>
          <p:cNvGrpSpPr/>
          <p:nvPr/>
        </p:nvGrpSpPr>
        <p:grpSpPr>
          <a:xfrm>
            <a:off x="3834376" y="1722655"/>
            <a:ext cx="1509858" cy="2859801"/>
            <a:chOff x="7554363" y="2184741"/>
            <a:chExt cx="1509858" cy="2859801"/>
          </a:xfrm>
        </p:grpSpPr>
        <p:pic>
          <p:nvPicPr>
            <p:cNvPr id="110" name="图形 109" descr="男人 纯色填充">
              <a:extLst>
                <a:ext uri="{FF2B5EF4-FFF2-40B4-BE49-F238E27FC236}">
                  <a16:creationId xmlns:a16="http://schemas.microsoft.com/office/drawing/2014/main" id="{4A1DA52D-26D9-BC21-D668-3E44515BD8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4363" y="2531956"/>
              <a:ext cx="736651" cy="736651"/>
            </a:xfrm>
            <a:prstGeom prst="rect">
              <a:avLst/>
            </a:prstGeom>
          </p:spPr>
        </p:pic>
        <p:pic>
          <p:nvPicPr>
            <p:cNvPr id="111" name="图形 110" descr="拄手杖的人 纯色填充">
              <a:extLst>
                <a:ext uri="{FF2B5EF4-FFF2-40B4-BE49-F238E27FC236}">
                  <a16:creationId xmlns:a16="http://schemas.microsoft.com/office/drawing/2014/main" id="{5B1AD087-76FD-19FA-1847-B0ABEB7C4C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4894" y="2350457"/>
              <a:ext cx="689305" cy="689305"/>
            </a:xfrm>
            <a:prstGeom prst="rect">
              <a:avLst/>
            </a:prstGeom>
          </p:spPr>
        </p:pic>
        <p:pic>
          <p:nvPicPr>
            <p:cNvPr id="112" name="图形 111" descr="女士 纯色填充">
              <a:extLst>
                <a:ext uri="{FF2B5EF4-FFF2-40B4-BE49-F238E27FC236}">
                  <a16:creationId xmlns:a16="http://schemas.microsoft.com/office/drawing/2014/main" id="{FD73EBD7-E375-C33B-2400-74B8EF2848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12633" y="2946802"/>
              <a:ext cx="689304" cy="689304"/>
            </a:xfrm>
            <a:prstGeom prst="rect">
              <a:avLst/>
            </a:prstGeom>
          </p:spPr>
        </p:pic>
        <p:pic>
          <p:nvPicPr>
            <p:cNvPr id="113" name="图形 112" descr="组 纯色填充">
              <a:extLst>
                <a:ext uri="{FF2B5EF4-FFF2-40B4-BE49-F238E27FC236}">
                  <a16:creationId xmlns:a16="http://schemas.microsoft.com/office/drawing/2014/main" id="{616C13CB-1F2F-F926-9649-6BB1C71104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7537" y="3456949"/>
              <a:ext cx="914400" cy="914400"/>
            </a:xfrm>
            <a:prstGeom prst="rect">
              <a:avLst/>
            </a:prstGeom>
          </p:spPr>
        </p:pic>
        <p:pic>
          <p:nvPicPr>
            <p:cNvPr id="114" name="图形 113" descr="男人群 纯色填充">
              <a:extLst>
                <a:ext uri="{FF2B5EF4-FFF2-40B4-BE49-F238E27FC236}">
                  <a16:creationId xmlns:a16="http://schemas.microsoft.com/office/drawing/2014/main" id="{4069A9A8-98FD-D971-29BA-2DB9FBB0B3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8433" y="4127197"/>
              <a:ext cx="818266" cy="818266"/>
            </a:xfrm>
            <a:prstGeom prst="rect">
              <a:avLst/>
            </a:prstGeom>
          </p:spPr>
        </p:pic>
        <p:pic>
          <p:nvPicPr>
            <p:cNvPr id="115" name="图形 114" descr="拄手杖的人 纯色填充">
              <a:extLst>
                <a:ext uri="{FF2B5EF4-FFF2-40B4-BE49-F238E27FC236}">
                  <a16:creationId xmlns:a16="http://schemas.microsoft.com/office/drawing/2014/main" id="{80E423A3-1437-7FE4-9DA0-33338DEF70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1567" y="2976143"/>
              <a:ext cx="706867" cy="706867"/>
            </a:xfrm>
            <a:prstGeom prst="rect">
              <a:avLst/>
            </a:prstGeom>
          </p:spPr>
        </p:pic>
        <p:pic>
          <p:nvPicPr>
            <p:cNvPr id="116" name="图形 115" descr="女士 纯色填充">
              <a:extLst>
                <a:ext uri="{FF2B5EF4-FFF2-40B4-BE49-F238E27FC236}">
                  <a16:creationId xmlns:a16="http://schemas.microsoft.com/office/drawing/2014/main" id="{CAEE9002-A5AD-E846-C4CC-A8996162F6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74917" y="2479900"/>
              <a:ext cx="689304" cy="689304"/>
            </a:xfrm>
            <a:prstGeom prst="rect">
              <a:avLst/>
            </a:prstGeom>
          </p:spPr>
        </p:pic>
        <p:sp>
          <p:nvSpPr>
            <p:cNvPr id="117" name="矩形: 圆角 116">
              <a:extLst>
                <a:ext uri="{FF2B5EF4-FFF2-40B4-BE49-F238E27FC236}">
                  <a16:creationId xmlns:a16="http://schemas.microsoft.com/office/drawing/2014/main" id="{86A8D247-4344-A061-1C64-C49BA1EFFC39}"/>
                </a:ext>
              </a:extLst>
            </p:cNvPr>
            <p:cNvSpPr/>
            <p:nvPr/>
          </p:nvSpPr>
          <p:spPr>
            <a:xfrm>
              <a:off x="7597498" y="2184741"/>
              <a:ext cx="1408293" cy="285980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391DADC3-56B8-0609-06D7-E168EB7F706D}"/>
              </a:ext>
            </a:extLst>
          </p:cNvPr>
          <p:cNvGrpSpPr/>
          <p:nvPr/>
        </p:nvGrpSpPr>
        <p:grpSpPr>
          <a:xfrm>
            <a:off x="1167680" y="1745114"/>
            <a:ext cx="1624791" cy="2859801"/>
            <a:chOff x="1025695" y="2349770"/>
            <a:chExt cx="1624791" cy="2859801"/>
          </a:xfrm>
        </p:grpSpPr>
        <p:grpSp>
          <p:nvGrpSpPr>
            <p:cNvPr id="119" name="组合 118">
              <a:extLst>
                <a:ext uri="{FF2B5EF4-FFF2-40B4-BE49-F238E27FC236}">
                  <a16:creationId xmlns:a16="http://schemas.microsoft.com/office/drawing/2014/main" id="{F6CCD4CF-02C4-EE72-A899-0FEA27ABA2E6}"/>
                </a:ext>
              </a:extLst>
            </p:cNvPr>
            <p:cNvGrpSpPr/>
            <p:nvPr/>
          </p:nvGrpSpPr>
          <p:grpSpPr>
            <a:xfrm>
              <a:off x="1048396" y="2349770"/>
              <a:ext cx="1509858" cy="2859801"/>
              <a:chOff x="7554363" y="2184741"/>
              <a:chExt cx="1509858" cy="2859801"/>
            </a:xfrm>
          </p:grpSpPr>
          <p:pic>
            <p:nvPicPr>
              <p:cNvPr id="126" name="图形 125" descr="男人 纯色填充">
                <a:extLst>
                  <a:ext uri="{FF2B5EF4-FFF2-40B4-BE49-F238E27FC236}">
                    <a16:creationId xmlns:a16="http://schemas.microsoft.com/office/drawing/2014/main" id="{39474D54-BFF0-49F5-E252-70DF938401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4363" y="2531956"/>
                <a:ext cx="736651" cy="736651"/>
              </a:xfrm>
              <a:prstGeom prst="rect">
                <a:avLst/>
              </a:prstGeom>
            </p:spPr>
          </p:pic>
          <p:pic>
            <p:nvPicPr>
              <p:cNvPr id="127" name="图形 126" descr="拄手杖的人 纯色填充">
                <a:extLst>
                  <a:ext uri="{FF2B5EF4-FFF2-40B4-BE49-F238E27FC236}">
                    <a16:creationId xmlns:a16="http://schemas.microsoft.com/office/drawing/2014/main" id="{CFBECFE4-DFAB-185D-EEAD-7617B610E9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4894" y="2350457"/>
                <a:ext cx="689305" cy="689305"/>
              </a:xfrm>
              <a:prstGeom prst="rect">
                <a:avLst/>
              </a:prstGeom>
            </p:spPr>
          </p:pic>
          <p:pic>
            <p:nvPicPr>
              <p:cNvPr id="128" name="图形 127" descr="女士 纯色填充">
                <a:extLst>
                  <a:ext uri="{FF2B5EF4-FFF2-40B4-BE49-F238E27FC236}">
                    <a16:creationId xmlns:a16="http://schemas.microsoft.com/office/drawing/2014/main" id="{17CB68C5-0ABE-2E92-A5ED-982E1E119A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12633" y="2946802"/>
                <a:ext cx="689304" cy="689304"/>
              </a:xfrm>
              <a:prstGeom prst="rect">
                <a:avLst/>
              </a:prstGeom>
            </p:spPr>
          </p:pic>
          <p:pic>
            <p:nvPicPr>
              <p:cNvPr id="129" name="图形 128" descr="组 纯色填充">
                <a:extLst>
                  <a:ext uri="{FF2B5EF4-FFF2-40B4-BE49-F238E27FC236}">
                    <a16:creationId xmlns:a16="http://schemas.microsoft.com/office/drawing/2014/main" id="{E52606B8-EE93-004B-8F80-63EAE41D3D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7537" y="3456949"/>
                <a:ext cx="914400" cy="914400"/>
              </a:xfrm>
              <a:prstGeom prst="rect">
                <a:avLst/>
              </a:prstGeom>
            </p:spPr>
          </p:pic>
          <p:pic>
            <p:nvPicPr>
              <p:cNvPr id="130" name="图形 129" descr="男人群 纯色填充">
                <a:extLst>
                  <a:ext uri="{FF2B5EF4-FFF2-40B4-BE49-F238E27FC236}">
                    <a16:creationId xmlns:a16="http://schemas.microsoft.com/office/drawing/2014/main" id="{06714A7D-4AD9-09D7-EFE6-BDA4E98771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8433" y="4127197"/>
                <a:ext cx="818266" cy="818266"/>
              </a:xfrm>
              <a:prstGeom prst="rect">
                <a:avLst/>
              </a:prstGeom>
            </p:spPr>
          </p:pic>
          <p:pic>
            <p:nvPicPr>
              <p:cNvPr id="131" name="图形 130" descr="拄手杖的人 纯色填充">
                <a:extLst>
                  <a:ext uri="{FF2B5EF4-FFF2-40B4-BE49-F238E27FC236}">
                    <a16:creationId xmlns:a16="http://schemas.microsoft.com/office/drawing/2014/main" id="{B55AEFDE-FB98-5BEF-E304-BE440435BF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1567" y="2976143"/>
                <a:ext cx="706867" cy="706867"/>
              </a:xfrm>
              <a:prstGeom prst="rect">
                <a:avLst/>
              </a:prstGeom>
            </p:spPr>
          </p:pic>
          <p:pic>
            <p:nvPicPr>
              <p:cNvPr id="132" name="图形 131" descr="女士 纯色填充">
                <a:extLst>
                  <a:ext uri="{FF2B5EF4-FFF2-40B4-BE49-F238E27FC236}">
                    <a16:creationId xmlns:a16="http://schemas.microsoft.com/office/drawing/2014/main" id="{3A999EAF-1F84-FBF9-7A54-71AD724728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74917" y="2479900"/>
                <a:ext cx="689304" cy="689304"/>
              </a:xfrm>
              <a:prstGeom prst="rect">
                <a:avLst/>
              </a:prstGeom>
            </p:spPr>
          </p:pic>
          <p:sp>
            <p:nvSpPr>
              <p:cNvPr id="133" name="矩形: 圆角 132">
                <a:extLst>
                  <a:ext uri="{FF2B5EF4-FFF2-40B4-BE49-F238E27FC236}">
                    <a16:creationId xmlns:a16="http://schemas.microsoft.com/office/drawing/2014/main" id="{571FD287-62C8-CE30-9715-F17780FF748D}"/>
                  </a:ext>
                </a:extLst>
              </p:cNvPr>
              <p:cNvSpPr/>
              <p:nvPr/>
            </p:nvSpPr>
            <p:spPr>
              <a:xfrm>
                <a:off x="7597498" y="2184741"/>
                <a:ext cx="1408293" cy="285980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120" name="图形 119" descr="组 纯色填充">
              <a:extLst>
                <a:ext uri="{FF2B5EF4-FFF2-40B4-BE49-F238E27FC236}">
                  <a16:creationId xmlns:a16="http://schemas.microsoft.com/office/drawing/2014/main" id="{1E429947-5BE8-CF06-0CD8-C27F3E07F9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4915" y="3930387"/>
              <a:ext cx="914400" cy="914400"/>
            </a:xfrm>
            <a:prstGeom prst="rect">
              <a:avLst/>
            </a:prstGeom>
          </p:spPr>
        </p:pic>
        <p:pic>
          <p:nvPicPr>
            <p:cNvPr id="121" name="图形 120" descr="男人群 纯色填充">
              <a:extLst>
                <a:ext uri="{FF2B5EF4-FFF2-40B4-BE49-F238E27FC236}">
                  <a16:creationId xmlns:a16="http://schemas.microsoft.com/office/drawing/2014/main" id="{6F70B627-1CEF-62A8-88D5-87843F5853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92674" y="4286617"/>
              <a:ext cx="818266" cy="818266"/>
            </a:xfrm>
            <a:prstGeom prst="rect">
              <a:avLst/>
            </a:prstGeom>
          </p:spPr>
        </p:pic>
        <p:pic>
          <p:nvPicPr>
            <p:cNvPr id="122" name="图形 121" descr="拄手杖的人 纯色填充">
              <a:extLst>
                <a:ext uri="{FF2B5EF4-FFF2-40B4-BE49-F238E27FC236}">
                  <a16:creationId xmlns:a16="http://schemas.microsoft.com/office/drawing/2014/main" id="{C997873D-E288-92BA-1047-F43AE610EE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5695" y="3455362"/>
              <a:ext cx="706867" cy="706867"/>
            </a:xfrm>
            <a:prstGeom prst="rect">
              <a:avLst/>
            </a:prstGeom>
          </p:spPr>
        </p:pic>
        <p:pic>
          <p:nvPicPr>
            <p:cNvPr id="123" name="图形 122" descr="女士 纯色填充">
              <a:extLst>
                <a:ext uri="{FF2B5EF4-FFF2-40B4-BE49-F238E27FC236}">
                  <a16:creationId xmlns:a16="http://schemas.microsoft.com/office/drawing/2014/main" id="{ADD37AD8-83D9-DDE4-13B9-498CB7F3D3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1182" y="3342044"/>
              <a:ext cx="689304" cy="689304"/>
            </a:xfrm>
            <a:prstGeom prst="rect">
              <a:avLst/>
            </a:prstGeom>
          </p:spPr>
        </p:pic>
        <p:pic>
          <p:nvPicPr>
            <p:cNvPr id="124" name="图形 123" descr="拄手杖的人 纯色填充">
              <a:extLst>
                <a:ext uri="{FF2B5EF4-FFF2-40B4-BE49-F238E27FC236}">
                  <a16:creationId xmlns:a16="http://schemas.microsoft.com/office/drawing/2014/main" id="{83266066-BF87-E866-87EB-B69F71D981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7462" y="2426077"/>
              <a:ext cx="689305" cy="689305"/>
            </a:xfrm>
            <a:prstGeom prst="rect">
              <a:avLst/>
            </a:prstGeom>
          </p:spPr>
        </p:pic>
        <p:pic>
          <p:nvPicPr>
            <p:cNvPr id="125" name="图形 124" descr="男人 纯色填充">
              <a:extLst>
                <a:ext uri="{FF2B5EF4-FFF2-40B4-BE49-F238E27FC236}">
                  <a16:creationId xmlns:a16="http://schemas.microsoft.com/office/drawing/2014/main" id="{6CB9E117-B13A-5C4D-A253-2A2A14F80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9344" y="2472902"/>
              <a:ext cx="736651" cy="736651"/>
            </a:xfrm>
            <a:prstGeom prst="rect">
              <a:avLst/>
            </a:prstGeom>
          </p:spPr>
        </p:pic>
      </p:grpSp>
      <p:sp>
        <p:nvSpPr>
          <p:cNvPr id="134" name="文本框 133">
            <a:extLst>
              <a:ext uri="{FF2B5EF4-FFF2-40B4-BE49-F238E27FC236}">
                <a16:creationId xmlns:a16="http://schemas.microsoft.com/office/drawing/2014/main" id="{A2AE400C-8A21-1720-389A-31BB6853A890}"/>
              </a:ext>
            </a:extLst>
          </p:cNvPr>
          <p:cNvSpPr txBox="1"/>
          <p:nvPr/>
        </p:nvSpPr>
        <p:spPr>
          <a:xfrm>
            <a:off x="1351311" y="4687180"/>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目标总体</a:t>
            </a:r>
          </a:p>
        </p:txBody>
      </p:sp>
      <p:cxnSp>
        <p:nvCxnSpPr>
          <p:cNvPr id="135" name="直接箭头连接符 134">
            <a:extLst>
              <a:ext uri="{FF2B5EF4-FFF2-40B4-BE49-F238E27FC236}">
                <a16:creationId xmlns:a16="http://schemas.microsoft.com/office/drawing/2014/main" id="{F9CEC039-FB61-F248-2AAC-B344BCD642F0}"/>
              </a:ext>
            </a:extLst>
          </p:cNvPr>
          <p:cNvCxnSpPr>
            <a:cxnSpLocks/>
          </p:cNvCxnSpPr>
          <p:nvPr/>
        </p:nvCxnSpPr>
        <p:spPr>
          <a:xfrm>
            <a:off x="2652925" y="3111907"/>
            <a:ext cx="114748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6" name="文本框 135">
            <a:extLst>
              <a:ext uri="{FF2B5EF4-FFF2-40B4-BE49-F238E27FC236}">
                <a16:creationId xmlns:a16="http://schemas.microsoft.com/office/drawing/2014/main" id="{4A9CF4C0-BE2F-43B3-9A14-2B4BBFEFE349}"/>
              </a:ext>
            </a:extLst>
          </p:cNvPr>
          <p:cNvSpPr txBox="1"/>
          <p:nvPr/>
        </p:nvSpPr>
        <p:spPr>
          <a:xfrm>
            <a:off x="2646473" y="2687935"/>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纳入标准</a:t>
            </a:r>
          </a:p>
        </p:txBody>
      </p:sp>
      <p:sp>
        <p:nvSpPr>
          <p:cNvPr id="137" name="文本框 136">
            <a:extLst>
              <a:ext uri="{FF2B5EF4-FFF2-40B4-BE49-F238E27FC236}">
                <a16:creationId xmlns:a16="http://schemas.microsoft.com/office/drawing/2014/main" id="{0D1308EA-7A95-9028-6F19-EC538CF53031}"/>
              </a:ext>
            </a:extLst>
          </p:cNvPr>
          <p:cNvSpPr txBox="1"/>
          <p:nvPr/>
        </p:nvSpPr>
        <p:spPr>
          <a:xfrm>
            <a:off x="2646458" y="3214456"/>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排除标准</a:t>
            </a:r>
          </a:p>
        </p:txBody>
      </p:sp>
      <p:sp>
        <p:nvSpPr>
          <p:cNvPr id="138" name="文本框 137">
            <a:extLst>
              <a:ext uri="{FF2B5EF4-FFF2-40B4-BE49-F238E27FC236}">
                <a16:creationId xmlns:a16="http://schemas.microsoft.com/office/drawing/2014/main" id="{D5092A52-3336-CBF3-0FFD-251DE518CF30}"/>
              </a:ext>
            </a:extLst>
          </p:cNvPr>
          <p:cNvSpPr txBox="1"/>
          <p:nvPr/>
        </p:nvSpPr>
        <p:spPr>
          <a:xfrm>
            <a:off x="4058446" y="4675495"/>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实验对象</a:t>
            </a:r>
          </a:p>
        </p:txBody>
      </p:sp>
      <p:pic>
        <p:nvPicPr>
          <p:cNvPr id="139" name="图形 138" descr="拄手杖的人 纯色填充">
            <a:extLst>
              <a:ext uri="{FF2B5EF4-FFF2-40B4-BE49-F238E27FC236}">
                <a16:creationId xmlns:a16="http://schemas.microsoft.com/office/drawing/2014/main" id="{741C95F5-F144-23D5-78B3-B068F31618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70277" y="4504446"/>
            <a:ext cx="706867" cy="706867"/>
          </a:xfrm>
          <a:prstGeom prst="rect">
            <a:avLst/>
          </a:prstGeom>
        </p:spPr>
      </p:pic>
      <p:pic>
        <p:nvPicPr>
          <p:cNvPr id="140" name="图形 139" descr="拄手杖的人 纯色填充">
            <a:extLst>
              <a:ext uri="{FF2B5EF4-FFF2-40B4-BE49-F238E27FC236}">
                <a16:creationId xmlns:a16="http://schemas.microsoft.com/office/drawing/2014/main" id="{1CCDE8E1-3A1C-77A4-FEE3-B12ECD1BB9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4256" y="4508753"/>
            <a:ext cx="706867" cy="706867"/>
          </a:xfrm>
          <a:prstGeom prst="rect">
            <a:avLst/>
          </a:prstGeom>
        </p:spPr>
      </p:pic>
      <p:cxnSp>
        <p:nvCxnSpPr>
          <p:cNvPr id="141" name="直接箭头连接符 140">
            <a:extLst>
              <a:ext uri="{FF2B5EF4-FFF2-40B4-BE49-F238E27FC236}">
                <a16:creationId xmlns:a16="http://schemas.microsoft.com/office/drawing/2014/main" id="{F198FBFE-BD28-A834-4BF1-FAC1A2BD863E}"/>
              </a:ext>
            </a:extLst>
          </p:cNvPr>
          <p:cNvCxnSpPr>
            <a:cxnSpLocks/>
          </p:cNvCxnSpPr>
          <p:nvPr/>
        </p:nvCxnSpPr>
        <p:spPr>
          <a:xfrm>
            <a:off x="8914341" y="1209420"/>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2" name="文本框 141">
            <a:extLst>
              <a:ext uri="{FF2B5EF4-FFF2-40B4-BE49-F238E27FC236}">
                <a16:creationId xmlns:a16="http://schemas.microsoft.com/office/drawing/2014/main" id="{B3D35B8B-3967-E01F-4AC1-50634CBA451C}"/>
              </a:ext>
            </a:extLst>
          </p:cNvPr>
          <p:cNvSpPr txBox="1"/>
          <p:nvPr/>
        </p:nvSpPr>
        <p:spPr>
          <a:xfrm>
            <a:off x="7871369" y="1131701"/>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随机化</a:t>
            </a:r>
          </a:p>
        </p:txBody>
      </p:sp>
      <p:cxnSp>
        <p:nvCxnSpPr>
          <p:cNvPr id="143" name="直接连接符 142">
            <a:extLst>
              <a:ext uri="{FF2B5EF4-FFF2-40B4-BE49-F238E27FC236}">
                <a16:creationId xmlns:a16="http://schemas.microsoft.com/office/drawing/2014/main" id="{D4075EC6-57B3-B303-A5D9-7DC8D5E7DC1D}"/>
              </a:ext>
            </a:extLst>
          </p:cNvPr>
          <p:cNvCxnSpPr/>
          <p:nvPr/>
        </p:nvCxnSpPr>
        <p:spPr>
          <a:xfrm>
            <a:off x="7902222" y="1564840"/>
            <a:ext cx="9742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4" name="直接箭头连接符 143">
            <a:extLst>
              <a:ext uri="{FF2B5EF4-FFF2-40B4-BE49-F238E27FC236}">
                <a16:creationId xmlns:a16="http://schemas.microsoft.com/office/drawing/2014/main" id="{AF42F3D2-6327-8CF5-4471-249F48CD5A04}"/>
              </a:ext>
            </a:extLst>
          </p:cNvPr>
          <p:cNvCxnSpPr>
            <a:cxnSpLocks/>
          </p:cNvCxnSpPr>
          <p:nvPr/>
        </p:nvCxnSpPr>
        <p:spPr>
          <a:xfrm>
            <a:off x="8914341" y="1929420"/>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C525006E-C4BB-35BD-0A20-762D735C7C95}"/>
              </a:ext>
            </a:extLst>
          </p:cNvPr>
          <p:cNvCxnSpPr/>
          <p:nvPr/>
        </p:nvCxnSpPr>
        <p:spPr>
          <a:xfrm>
            <a:off x="8914341" y="1209420"/>
            <a:ext cx="0" cy="720000"/>
          </a:xfrm>
          <a:prstGeom prst="line">
            <a:avLst/>
          </a:prstGeom>
          <a:ln w="28575"/>
        </p:spPr>
        <p:style>
          <a:lnRef idx="1">
            <a:schemeClr val="dk1"/>
          </a:lnRef>
          <a:fillRef idx="0">
            <a:schemeClr val="dk1"/>
          </a:fillRef>
          <a:effectRef idx="0">
            <a:schemeClr val="dk1"/>
          </a:effectRef>
          <a:fontRef idx="minor">
            <a:schemeClr val="tx1"/>
          </a:fontRef>
        </p:style>
      </p:cxnSp>
      <p:sp>
        <p:nvSpPr>
          <p:cNvPr id="146" name="矩形: 圆角 145">
            <a:extLst>
              <a:ext uri="{FF2B5EF4-FFF2-40B4-BE49-F238E27FC236}">
                <a16:creationId xmlns:a16="http://schemas.microsoft.com/office/drawing/2014/main" id="{E534CB1A-B187-B23A-01C5-9B7F6CCCFDB4}"/>
              </a:ext>
            </a:extLst>
          </p:cNvPr>
          <p:cNvSpPr/>
          <p:nvPr/>
        </p:nvSpPr>
        <p:spPr>
          <a:xfrm>
            <a:off x="9598341" y="1025592"/>
            <a:ext cx="1357447" cy="407834"/>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t>对照组</a:t>
            </a:r>
          </a:p>
        </p:txBody>
      </p:sp>
      <p:sp>
        <p:nvSpPr>
          <p:cNvPr id="147" name="矩形: 圆角 146">
            <a:extLst>
              <a:ext uri="{FF2B5EF4-FFF2-40B4-BE49-F238E27FC236}">
                <a16:creationId xmlns:a16="http://schemas.microsoft.com/office/drawing/2014/main" id="{8B6FFBAE-1AFE-5FAB-F844-BAECC35CC24E}"/>
              </a:ext>
            </a:extLst>
          </p:cNvPr>
          <p:cNvSpPr/>
          <p:nvPr/>
        </p:nvSpPr>
        <p:spPr>
          <a:xfrm>
            <a:off x="9598341" y="1708171"/>
            <a:ext cx="1357447" cy="407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干预组</a:t>
            </a:r>
          </a:p>
        </p:txBody>
      </p:sp>
      <p:cxnSp>
        <p:nvCxnSpPr>
          <p:cNvPr id="148" name="直接箭头连接符 147">
            <a:extLst>
              <a:ext uri="{FF2B5EF4-FFF2-40B4-BE49-F238E27FC236}">
                <a16:creationId xmlns:a16="http://schemas.microsoft.com/office/drawing/2014/main" id="{5F27AB60-93F4-DD00-517E-829D90D1F174}"/>
              </a:ext>
            </a:extLst>
          </p:cNvPr>
          <p:cNvCxnSpPr>
            <a:cxnSpLocks/>
          </p:cNvCxnSpPr>
          <p:nvPr/>
        </p:nvCxnSpPr>
        <p:spPr>
          <a:xfrm>
            <a:off x="8914341" y="2575943"/>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9" name="文本框 148">
            <a:extLst>
              <a:ext uri="{FF2B5EF4-FFF2-40B4-BE49-F238E27FC236}">
                <a16:creationId xmlns:a16="http://schemas.microsoft.com/office/drawing/2014/main" id="{D274B1DD-1B5B-60C8-23CD-A4A9A2B86829}"/>
              </a:ext>
            </a:extLst>
          </p:cNvPr>
          <p:cNvSpPr txBox="1"/>
          <p:nvPr/>
        </p:nvSpPr>
        <p:spPr>
          <a:xfrm>
            <a:off x="7871369" y="2498224"/>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随机化</a:t>
            </a:r>
          </a:p>
        </p:txBody>
      </p:sp>
      <p:cxnSp>
        <p:nvCxnSpPr>
          <p:cNvPr id="150" name="直接连接符 149">
            <a:extLst>
              <a:ext uri="{FF2B5EF4-FFF2-40B4-BE49-F238E27FC236}">
                <a16:creationId xmlns:a16="http://schemas.microsoft.com/office/drawing/2014/main" id="{D808B56A-4E4A-3DED-DE5B-502EDC73934E}"/>
              </a:ext>
            </a:extLst>
          </p:cNvPr>
          <p:cNvCxnSpPr/>
          <p:nvPr/>
        </p:nvCxnSpPr>
        <p:spPr>
          <a:xfrm>
            <a:off x="7902222" y="2931363"/>
            <a:ext cx="9742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1" name="直接箭头连接符 150">
            <a:extLst>
              <a:ext uri="{FF2B5EF4-FFF2-40B4-BE49-F238E27FC236}">
                <a16:creationId xmlns:a16="http://schemas.microsoft.com/office/drawing/2014/main" id="{06124F4D-79DF-F312-C9D1-35F1C3B1A7D1}"/>
              </a:ext>
            </a:extLst>
          </p:cNvPr>
          <p:cNvCxnSpPr>
            <a:cxnSpLocks/>
          </p:cNvCxnSpPr>
          <p:nvPr/>
        </p:nvCxnSpPr>
        <p:spPr>
          <a:xfrm>
            <a:off x="8914341" y="3295943"/>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2" name="直接连接符 151">
            <a:extLst>
              <a:ext uri="{FF2B5EF4-FFF2-40B4-BE49-F238E27FC236}">
                <a16:creationId xmlns:a16="http://schemas.microsoft.com/office/drawing/2014/main" id="{4CED26F6-5155-1F52-A2A8-B317AB2F2592}"/>
              </a:ext>
            </a:extLst>
          </p:cNvPr>
          <p:cNvCxnSpPr/>
          <p:nvPr/>
        </p:nvCxnSpPr>
        <p:spPr>
          <a:xfrm>
            <a:off x="8914341" y="2575943"/>
            <a:ext cx="0" cy="720000"/>
          </a:xfrm>
          <a:prstGeom prst="line">
            <a:avLst/>
          </a:prstGeom>
          <a:ln w="28575"/>
        </p:spPr>
        <p:style>
          <a:lnRef idx="1">
            <a:schemeClr val="dk1"/>
          </a:lnRef>
          <a:fillRef idx="0">
            <a:schemeClr val="dk1"/>
          </a:fillRef>
          <a:effectRef idx="0">
            <a:schemeClr val="dk1"/>
          </a:effectRef>
          <a:fontRef idx="minor">
            <a:schemeClr val="tx1"/>
          </a:fontRef>
        </p:style>
      </p:cxnSp>
      <p:sp>
        <p:nvSpPr>
          <p:cNvPr id="153" name="矩形: 圆角 152">
            <a:extLst>
              <a:ext uri="{FF2B5EF4-FFF2-40B4-BE49-F238E27FC236}">
                <a16:creationId xmlns:a16="http://schemas.microsoft.com/office/drawing/2014/main" id="{AD525F91-A52C-9171-3821-EB6A555BDD0B}"/>
              </a:ext>
            </a:extLst>
          </p:cNvPr>
          <p:cNvSpPr/>
          <p:nvPr/>
        </p:nvSpPr>
        <p:spPr>
          <a:xfrm>
            <a:off x="9598341" y="2392115"/>
            <a:ext cx="1357447" cy="407834"/>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t>对照组</a:t>
            </a:r>
          </a:p>
        </p:txBody>
      </p:sp>
      <p:sp>
        <p:nvSpPr>
          <p:cNvPr id="154" name="矩形: 圆角 153">
            <a:extLst>
              <a:ext uri="{FF2B5EF4-FFF2-40B4-BE49-F238E27FC236}">
                <a16:creationId xmlns:a16="http://schemas.microsoft.com/office/drawing/2014/main" id="{3D0672D2-72CA-BC79-8CCA-4210AA5B2CD7}"/>
              </a:ext>
            </a:extLst>
          </p:cNvPr>
          <p:cNvSpPr/>
          <p:nvPr/>
        </p:nvSpPr>
        <p:spPr>
          <a:xfrm>
            <a:off x="9598341" y="3074694"/>
            <a:ext cx="1357447" cy="407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干预组</a:t>
            </a:r>
          </a:p>
        </p:txBody>
      </p:sp>
      <p:cxnSp>
        <p:nvCxnSpPr>
          <p:cNvPr id="155" name="直接箭头连接符 154">
            <a:extLst>
              <a:ext uri="{FF2B5EF4-FFF2-40B4-BE49-F238E27FC236}">
                <a16:creationId xmlns:a16="http://schemas.microsoft.com/office/drawing/2014/main" id="{74B37AC2-3B01-D6E8-6158-061D0C41FD3F}"/>
              </a:ext>
            </a:extLst>
          </p:cNvPr>
          <p:cNvCxnSpPr>
            <a:cxnSpLocks/>
          </p:cNvCxnSpPr>
          <p:nvPr/>
        </p:nvCxnSpPr>
        <p:spPr>
          <a:xfrm>
            <a:off x="8908471" y="4479172"/>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6" name="文本框 155">
            <a:extLst>
              <a:ext uri="{FF2B5EF4-FFF2-40B4-BE49-F238E27FC236}">
                <a16:creationId xmlns:a16="http://schemas.microsoft.com/office/drawing/2014/main" id="{E0CCAE6F-18E3-96A6-D30E-B6AC0094EB94}"/>
              </a:ext>
            </a:extLst>
          </p:cNvPr>
          <p:cNvSpPr txBox="1"/>
          <p:nvPr/>
        </p:nvSpPr>
        <p:spPr>
          <a:xfrm>
            <a:off x="7865499" y="4401453"/>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随机化</a:t>
            </a:r>
          </a:p>
        </p:txBody>
      </p:sp>
      <p:cxnSp>
        <p:nvCxnSpPr>
          <p:cNvPr id="157" name="直接连接符 156">
            <a:extLst>
              <a:ext uri="{FF2B5EF4-FFF2-40B4-BE49-F238E27FC236}">
                <a16:creationId xmlns:a16="http://schemas.microsoft.com/office/drawing/2014/main" id="{5B4FC960-F67B-A403-678C-3B084E9D059E}"/>
              </a:ext>
            </a:extLst>
          </p:cNvPr>
          <p:cNvCxnSpPr/>
          <p:nvPr/>
        </p:nvCxnSpPr>
        <p:spPr>
          <a:xfrm>
            <a:off x="7896352" y="4834592"/>
            <a:ext cx="9742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8" name="直接箭头连接符 157">
            <a:extLst>
              <a:ext uri="{FF2B5EF4-FFF2-40B4-BE49-F238E27FC236}">
                <a16:creationId xmlns:a16="http://schemas.microsoft.com/office/drawing/2014/main" id="{1EC4053B-913B-2B39-DA5B-2AFD36BAFD5C}"/>
              </a:ext>
            </a:extLst>
          </p:cNvPr>
          <p:cNvCxnSpPr>
            <a:cxnSpLocks/>
          </p:cNvCxnSpPr>
          <p:nvPr/>
        </p:nvCxnSpPr>
        <p:spPr>
          <a:xfrm>
            <a:off x="8908471" y="5199172"/>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9" name="直接连接符 158">
            <a:extLst>
              <a:ext uri="{FF2B5EF4-FFF2-40B4-BE49-F238E27FC236}">
                <a16:creationId xmlns:a16="http://schemas.microsoft.com/office/drawing/2014/main" id="{D75D6EF3-CC1E-77EB-B5B2-79A52506661A}"/>
              </a:ext>
            </a:extLst>
          </p:cNvPr>
          <p:cNvCxnSpPr/>
          <p:nvPr/>
        </p:nvCxnSpPr>
        <p:spPr>
          <a:xfrm>
            <a:off x="8908471" y="4479172"/>
            <a:ext cx="0" cy="720000"/>
          </a:xfrm>
          <a:prstGeom prst="line">
            <a:avLst/>
          </a:prstGeom>
          <a:ln w="28575"/>
        </p:spPr>
        <p:style>
          <a:lnRef idx="1">
            <a:schemeClr val="dk1"/>
          </a:lnRef>
          <a:fillRef idx="0">
            <a:schemeClr val="dk1"/>
          </a:fillRef>
          <a:effectRef idx="0">
            <a:schemeClr val="dk1"/>
          </a:effectRef>
          <a:fontRef idx="minor">
            <a:schemeClr val="tx1"/>
          </a:fontRef>
        </p:style>
      </p:cxnSp>
      <p:sp>
        <p:nvSpPr>
          <p:cNvPr id="160" name="矩形: 圆角 159">
            <a:extLst>
              <a:ext uri="{FF2B5EF4-FFF2-40B4-BE49-F238E27FC236}">
                <a16:creationId xmlns:a16="http://schemas.microsoft.com/office/drawing/2014/main" id="{B2757F60-861D-5FAF-5DE9-D6FDE48AF45F}"/>
              </a:ext>
            </a:extLst>
          </p:cNvPr>
          <p:cNvSpPr/>
          <p:nvPr/>
        </p:nvSpPr>
        <p:spPr>
          <a:xfrm>
            <a:off x="9592471" y="4295344"/>
            <a:ext cx="1357447" cy="407834"/>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t>对照组</a:t>
            </a:r>
          </a:p>
        </p:txBody>
      </p:sp>
      <p:sp>
        <p:nvSpPr>
          <p:cNvPr id="161" name="矩形: 圆角 160">
            <a:extLst>
              <a:ext uri="{FF2B5EF4-FFF2-40B4-BE49-F238E27FC236}">
                <a16:creationId xmlns:a16="http://schemas.microsoft.com/office/drawing/2014/main" id="{32C481BF-3B57-4955-331A-1F7B0CEEC3CB}"/>
              </a:ext>
            </a:extLst>
          </p:cNvPr>
          <p:cNvSpPr/>
          <p:nvPr/>
        </p:nvSpPr>
        <p:spPr>
          <a:xfrm>
            <a:off x="9592471" y="4977923"/>
            <a:ext cx="1357447" cy="407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干预组</a:t>
            </a:r>
          </a:p>
        </p:txBody>
      </p:sp>
      <p:sp>
        <p:nvSpPr>
          <p:cNvPr id="162" name="文本框 161">
            <a:extLst>
              <a:ext uri="{FF2B5EF4-FFF2-40B4-BE49-F238E27FC236}">
                <a16:creationId xmlns:a16="http://schemas.microsoft.com/office/drawing/2014/main" id="{8C63BEB3-DBBE-23A9-7BFF-BC75E01F1FF1}"/>
              </a:ext>
            </a:extLst>
          </p:cNvPr>
          <p:cNvSpPr txBox="1"/>
          <p:nvPr/>
        </p:nvSpPr>
        <p:spPr>
          <a:xfrm>
            <a:off x="6401398" y="3632067"/>
            <a:ext cx="1472859" cy="40011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4" name="Rectangle 6">
            <a:extLst>
              <a:ext uri="{FF2B5EF4-FFF2-40B4-BE49-F238E27FC236}">
                <a16:creationId xmlns:a16="http://schemas.microsoft.com/office/drawing/2014/main" id="{537F4A8B-260C-CE17-1059-CDB583DB6454}"/>
              </a:ext>
            </a:extLst>
          </p:cNvPr>
          <p:cNvSpPr/>
          <p:nvPr/>
        </p:nvSpPr>
        <p:spPr>
          <a:xfrm>
            <a:off x="818841" y="5488557"/>
            <a:ext cx="10669459" cy="823559"/>
          </a:xfrm>
          <a:prstGeom prst="rect">
            <a:avLst/>
          </a:prstGeom>
        </p:spPr>
        <p:txBody>
          <a:bodyPr wrap="square">
            <a:spAutoFit/>
          </a:bodyPr>
          <a:lstStyle/>
          <a:p>
            <a:pPr>
              <a:lnSpc>
                <a:spcPct val="140000"/>
              </a:lnSpc>
              <a:spcAft>
                <a:spcPts val="1200"/>
              </a:spcAft>
            </a:pPr>
            <a:r>
              <a:rPr lang="zh-CN" altLang="en-US" dirty="0">
                <a:solidFill>
                  <a:schemeClr val="bg2">
                    <a:lumMod val="10000"/>
                  </a:schemeClr>
                </a:solidFill>
              </a:rPr>
              <a:t>       将实验对象按一定条件配成对子，再将每对中的两个实验对象随机分配到</a:t>
            </a:r>
            <a:r>
              <a:rPr lang="en-US" altLang="zh-CN" dirty="0">
                <a:solidFill>
                  <a:schemeClr val="bg2">
                    <a:lumMod val="10000"/>
                  </a:schemeClr>
                </a:solidFill>
              </a:rPr>
              <a:t>2</a:t>
            </a:r>
            <a:r>
              <a:rPr lang="zh-CN" altLang="en-US" dirty="0">
                <a:solidFill>
                  <a:schemeClr val="bg2">
                    <a:lumMod val="10000"/>
                  </a:schemeClr>
                </a:solidFill>
              </a:rPr>
              <a:t>个不同的处理组。配对的因素应为可能影响实验结果的主要非处理因素。</a:t>
            </a:r>
            <a:endParaRPr lang="en-US" dirty="0">
              <a:solidFill>
                <a:schemeClr val="bg2">
                  <a:lumMod val="10000"/>
                </a:schemeClr>
              </a:solidFill>
            </a:endParaRPr>
          </a:p>
        </p:txBody>
      </p:sp>
      <p:cxnSp>
        <p:nvCxnSpPr>
          <p:cNvPr id="165" name="直接箭头连接符 164">
            <a:extLst>
              <a:ext uri="{FF2B5EF4-FFF2-40B4-BE49-F238E27FC236}">
                <a16:creationId xmlns:a16="http://schemas.microsoft.com/office/drawing/2014/main" id="{802BD6BE-AC1D-E699-E5E5-48A8883319F0}"/>
              </a:ext>
            </a:extLst>
          </p:cNvPr>
          <p:cNvCxnSpPr>
            <a:cxnSpLocks/>
          </p:cNvCxnSpPr>
          <p:nvPr/>
        </p:nvCxnSpPr>
        <p:spPr>
          <a:xfrm>
            <a:off x="5748391" y="1528044"/>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6" name="直接连接符 165">
            <a:extLst>
              <a:ext uri="{FF2B5EF4-FFF2-40B4-BE49-F238E27FC236}">
                <a16:creationId xmlns:a16="http://schemas.microsoft.com/office/drawing/2014/main" id="{10D04C97-D0F5-ABA4-156A-63118259AAC2}"/>
              </a:ext>
            </a:extLst>
          </p:cNvPr>
          <p:cNvCxnSpPr/>
          <p:nvPr/>
        </p:nvCxnSpPr>
        <p:spPr>
          <a:xfrm>
            <a:off x="5255119" y="3082040"/>
            <a:ext cx="54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直接箭头连接符 166">
            <a:extLst>
              <a:ext uri="{FF2B5EF4-FFF2-40B4-BE49-F238E27FC236}">
                <a16:creationId xmlns:a16="http://schemas.microsoft.com/office/drawing/2014/main" id="{1C2E6770-A16E-E10C-380E-F8AEA1DD7EB2}"/>
              </a:ext>
            </a:extLst>
          </p:cNvPr>
          <p:cNvCxnSpPr>
            <a:cxnSpLocks/>
          </p:cNvCxnSpPr>
          <p:nvPr/>
        </p:nvCxnSpPr>
        <p:spPr>
          <a:xfrm>
            <a:off x="5748668" y="4834082"/>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8" name="直接连接符 167">
            <a:extLst>
              <a:ext uri="{FF2B5EF4-FFF2-40B4-BE49-F238E27FC236}">
                <a16:creationId xmlns:a16="http://schemas.microsoft.com/office/drawing/2014/main" id="{27E3C1CE-C76E-717A-0EC4-55DE60E51714}"/>
              </a:ext>
            </a:extLst>
          </p:cNvPr>
          <p:cNvCxnSpPr>
            <a:cxnSpLocks/>
          </p:cNvCxnSpPr>
          <p:nvPr/>
        </p:nvCxnSpPr>
        <p:spPr>
          <a:xfrm flipH="1">
            <a:off x="5734518" y="1513023"/>
            <a:ext cx="0" cy="331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169" name="直接箭头连接符 168">
            <a:extLst>
              <a:ext uri="{FF2B5EF4-FFF2-40B4-BE49-F238E27FC236}">
                <a16:creationId xmlns:a16="http://schemas.microsoft.com/office/drawing/2014/main" id="{F147D280-4BA4-3AD5-372B-DDB45BB28074}"/>
              </a:ext>
            </a:extLst>
          </p:cNvPr>
          <p:cNvCxnSpPr>
            <a:cxnSpLocks/>
          </p:cNvCxnSpPr>
          <p:nvPr/>
        </p:nvCxnSpPr>
        <p:spPr>
          <a:xfrm>
            <a:off x="5746792" y="3082040"/>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03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4097429" cy="441076"/>
          </a:xfrm>
        </p:spPr>
        <p:txBody>
          <a:bodyPr/>
          <a:lstStyle/>
          <a:p>
            <a:r>
              <a:rPr lang="zh-CN" altLang="en-US" dirty="0">
                <a:sym typeface="Arial" panose="020B0604020202020204" pitchFamily="34" charset="0"/>
              </a:rPr>
              <a:t>常见的临床试验设计类型</a:t>
            </a:r>
          </a:p>
        </p:txBody>
      </p:sp>
      <p:sp>
        <p:nvSpPr>
          <p:cNvPr id="3" name="文本框 2">
            <a:extLst>
              <a:ext uri="{FF2B5EF4-FFF2-40B4-BE49-F238E27FC236}">
                <a16:creationId xmlns:a16="http://schemas.microsoft.com/office/drawing/2014/main" id="{32E04EB4-EA4C-C471-55B5-03CE66861642}"/>
              </a:ext>
            </a:extLst>
          </p:cNvPr>
          <p:cNvSpPr txBox="1"/>
          <p:nvPr/>
        </p:nvSpPr>
        <p:spPr>
          <a:xfrm>
            <a:off x="780341" y="1049429"/>
            <a:ext cx="1747639"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随机区组设计</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9" name="组合 108">
            <a:extLst>
              <a:ext uri="{FF2B5EF4-FFF2-40B4-BE49-F238E27FC236}">
                <a16:creationId xmlns:a16="http://schemas.microsoft.com/office/drawing/2014/main" id="{B25C526E-1F5A-399F-87A2-40EECBE3F0F0}"/>
              </a:ext>
            </a:extLst>
          </p:cNvPr>
          <p:cNvGrpSpPr/>
          <p:nvPr/>
        </p:nvGrpSpPr>
        <p:grpSpPr>
          <a:xfrm>
            <a:off x="3803691" y="1722655"/>
            <a:ext cx="1509858" cy="2859801"/>
            <a:chOff x="7554363" y="2184741"/>
            <a:chExt cx="1509858" cy="2859801"/>
          </a:xfrm>
        </p:grpSpPr>
        <p:pic>
          <p:nvPicPr>
            <p:cNvPr id="110" name="图形 109" descr="男人 纯色填充">
              <a:extLst>
                <a:ext uri="{FF2B5EF4-FFF2-40B4-BE49-F238E27FC236}">
                  <a16:creationId xmlns:a16="http://schemas.microsoft.com/office/drawing/2014/main" id="{4A1DA52D-26D9-BC21-D668-3E44515BD8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4363" y="2531956"/>
              <a:ext cx="736651" cy="736651"/>
            </a:xfrm>
            <a:prstGeom prst="rect">
              <a:avLst/>
            </a:prstGeom>
          </p:spPr>
        </p:pic>
        <p:pic>
          <p:nvPicPr>
            <p:cNvPr id="111" name="图形 110" descr="拄手杖的人 纯色填充">
              <a:extLst>
                <a:ext uri="{FF2B5EF4-FFF2-40B4-BE49-F238E27FC236}">
                  <a16:creationId xmlns:a16="http://schemas.microsoft.com/office/drawing/2014/main" id="{5B1AD087-76FD-19FA-1847-B0ABEB7C4C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4894" y="2350457"/>
              <a:ext cx="689305" cy="689305"/>
            </a:xfrm>
            <a:prstGeom prst="rect">
              <a:avLst/>
            </a:prstGeom>
          </p:spPr>
        </p:pic>
        <p:pic>
          <p:nvPicPr>
            <p:cNvPr id="112" name="图形 111" descr="女士 纯色填充">
              <a:extLst>
                <a:ext uri="{FF2B5EF4-FFF2-40B4-BE49-F238E27FC236}">
                  <a16:creationId xmlns:a16="http://schemas.microsoft.com/office/drawing/2014/main" id="{FD73EBD7-E375-C33B-2400-74B8EF2848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2633" y="2946802"/>
              <a:ext cx="689304" cy="689304"/>
            </a:xfrm>
            <a:prstGeom prst="rect">
              <a:avLst/>
            </a:prstGeom>
          </p:spPr>
        </p:pic>
        <p:pic>
          <p:nvPicPr>
            <p:cNvPr id="113" name="图形 112" descr="组 纯色填充">
              <a:extLst>
                <a:ext uri="{FF2B5EF4-FFF2-40B4-BE49-F238E27FC236}">
                  <a16:creationId xmlns:a16="http://schemas.microsoft.com/office/drawing/2014/main" id="{616C13CB-1F2F-F926-9649-6BB1C71104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7537" y="3456949"/>
              <a:ext cx="914400" cy="914400"/>
            </a:xfrm>
            <a:prstGeom prst="rect">
              <a:avLst/>
            </a:prstGeom>
          </p:spPr>
        </p:pic>
        <p:pic>
          <p:nvPicPr>
            <p:cNvPr id="114" name="图形 113" descr="男人群 纯色填充">
              <a:extLst>
                <a:ext uri="{FF2B5EF4-FFF2-40B4-BE49-F238E27FC236}">
                  <a16:creationId xmlns:a16="http://schemas.microsoft.com/office/drawing/2014/main" id="{4069A9A8-98FD-D971-29BA-2DB9FBB0B3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8433" y="4127197"/>
              <a:ext cx="818266" cy="818266"/>
            </a:xfrm>
            <a:prstGeom prst="rect">
              <a:avLst/>
            </a:prstGeom>
          </p:spPr>
        </p:pic>
        <p:pic>
          <p:nvPicPr>
            <p:cNvPr id="115" name="图形 114" descr="拄手杖的人 纯色填充">
              <a:extLst>
                <a:ext uri="{FF2B5EF4-FFF2-40B4-BE49-F238E27FC236}">
                  <a16:creationId xmlns:a16="http://schemas.microsoft.com/office/drawing/2014/main" id="{80E423A3-1437-7FE4-9DA0-33338DEF70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1567" y="2976143"/>
              <a:ext cx="706867" cy="706867"/>
            </a:xfrm>
            <a:prstGeom prst="rect">
              <a:avLst/>
            </a:prstGeom>
          </p:spPr>
        </p:pic>
        <p:pic>
          <p:nvPicPr>
            <p:cNvPr id="116" name="图形 115" descr="女士 纯色填充">
              <a:extLst>
                <a:ext uri="{FF2B5EF4-FFF2-40B4-BE49-F238E27FC236}">
                  <a16:creationId xmlns:a16="http://schemas.microsoft.com/office/drawing/2014/main" id="{CAEE9002-A5AD-E846-C4CC-A8996162F6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4917" y="2479900"/>
              <a:ext cx="689304" cy="689304"/>
            </a:xfrm>
            <a:prstGeom prst="rect">
              <a:avLst/>
            </a:prstGeom>
          </p:spPr>
        </p:pic>
        <p:sp>
          <p:nvSpPr>
            <p:cNvPr id="117" name="矩形: 圆角 116">
              <a:extLst>
                <a:ext uri="{FF2B5EF4-FFF2-40B4-BE49-F238E27FC236}">
                  <a16:creationId xmlns:a16="http://schemas.microsoft.com/office/drawing/2014/main" id="{86A8D247-4344-A061-1C64-C49BA1EFFC39}"/>
                </a:ext>
              </a:extLst>
            </p:cNvPr>
            <p:cNvSpPr/>
            <p:nvPr/>
          </p:nvSpPr>
          <p:spPr>
            <a:xfrm>
              <a:off x="7597498" y="2184741"/>
              <a:ext cx="1408293" cy="285980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391DADC3-56B8-0609-06D7-E168EB7F706D}"/>
              </a:ext>
            </a:extLst>
          </p:cNvPr>
          <p:cNvGrpSpPr/>
          <p:nvPr/>
        </p:nvGrpSpPr>
        <p:grpSpPr>
          <a:xfrm>
            <a:off x="1167680" y="1745114"/>
            <a:ext cx="1624791" cy="2859801"/>
            <a:chOff x="1025695" y="2349770"/>
            <a:chExt cx="1624791" cy="2859801"/>
          </a:xfrm>
        </p:grpSpPr>
        <p:grpSp>
          <p:nvGrpSpPr>
            <p:cNvPr id="119" name="组合 118">
              <a:extLst>
                <a:ext uri="{FF2B5EF4-FFF2-40B4-BE49-F238E27FC236}">
                  <a16:creationId xmlns:a16="http://schemas.microsoft.com/office/drawing/2014/main" id="{F6CCD4CF-02C4-EE72-A899-0FEA27ABA2E6}"/>
                </a:ext>
              </a:extLst>
            </p:cNvPr>
            <p:cNvGrpSpPr/>
            <p:nvPr/>
          </p:nvGrpSpPr>
          <p:grpSpPr>
            <a:xfrm>
              <a:off x="1048396" y="2349770"/>
              <a:ext cx="1509858" cy="2859801"/>
              <a:chOff x="7554363" y="2184741"/>
              <a:chExt cx="1509858" cy="2859801"/>
            </a:xfrm>
          </p:grpSpPr>
          <p:pic>
            <p:nvPicPr>
              <p:cNvPr id="126" name="图形 125" descr="男人 纯色填充">
                <a:extLst>
                  <a:ext uri="{FF2B5EF4-FFF2-40B4-BE49-F238E27FC236}">
                    <a16:creationId xmlns:a16="http://schemas.microsoft.com/office/drawing/2014/main" id="{39474D54-BFF0-49F5-E252-70DF938401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4363" y="2531956"/>
                <a:ext cx="736651" cy="736651"/>
              </a:xfrm>
              <a:prstGeom prst="rect">
                <a:avLst/>
              </a:prstGeom>
            </p:spPr>
          </p:pic>
          <p:pic>
            <p:nvPicPr>
              <p:cNvPr id="127" name="图形 126" descr="拄手杖的人 纯色填充">
                <a:extLst>
                  <a:ext uri="{FF2B5EF4-FFF2-40B4-BE49-F238E27FC236}">
                    <a16:creationId xmlns:a16="http://schemas.microsoft.com/office/drawing/2014/main" id="{CFBECFE4-DFAB-185D-EEAD-7617B610E9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4894" y="2350457"/>
                <a:ext cx="689305" cy="689305"/>
              </a:xfrm>
              <a:prstGeom prst="rect">
                <a:avLst/>
              </a:prstGeom>
            </p:spPr>
          </p:pic>
          <p:pic>
            <p:nvPicPr>
              <p:cNvPr id="128" name="图形 127" descr="女士 纯色填充">
                <a:extLst>
                  <a:ext uri="{FF2B5EF4-FFF2-40B4-BE49-F238E27FC236}">
                    <a16:creationId xmlns:a16="http://schemas.microsoft.com/office/drawing/2014/main" id="{17CB68C5-0ABE-2E92-A5ED-982E1E119A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2633" y="2946802"/>
                <a:ext cx="689304" cy="689304"/>
              </a:xfrm>
              <a:prstGeom prst="rect">
                <a:avLst/>
              </a:prstGeom>
            </p:spPr>
          </p:pic>
          <p:pic>
            <p:nvPicPr>
              <p:cNvPr id="129" name="图形 128" descr="组 纯色填充">
                <a:extLst>
                  <a:ext uri="{FF2B5EF4-FFF2-40B4-BE49-F238E27FC236}">
                    <a16:creationId xmlns:a16="http://schemas.microsoft.com/office/drawing/2014/main" id="{E52606B8-EE93-004B-8F80-63EAE41D3D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7537" y="3456949"/>
                <a:ext cx="914400" cy="914400"/>
              </a:xfrm>
              <a:prstGeom prst="rect">
                <a:avLst/>
              </a:prstGeom>
            </p:spPr>
          </p:pic>
          <p:pic>
            <p:nvPicPr>
              <p:cNvPr id="130" name="图形 129" descr="男人群 纯色填充">
                <a:extLst>
                  <a:ext uri="{FF2B5EF4-FFF2-40B4-BE49-F238E27FC236}">
                    <a16:creationId xmlns:a16="http://schemas.microsoft.com/office/drawing/2014/main" id="{06714A7D-4AD9-09D7-EFE6-BDA4E98771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8433" y="4127197"/>
                <a:ext cx="818266" cy="818266"/>
              </a:xfrm>
              <a:prstGeom prst="rect">
                <a:avLst/>
              </a:prstGeom>
            </p:spPr>
          </p:pic>
          <p:pic>
            <p:nvPicPr>
              <p:cNvPr id="131" name="图形 130" descr="拄手杖的人 纯色填充">
                <a:extLst>
                  <a:ext uri="{FF2B5EF4-FFF2-40B4-BE49-F238E27FC236}">
                    <a16:creationId xmlns:a16="http://schemas.microsoft.com/office/drawing/2014/main" id="{B55AEFDE-FB98-5BEF-E304-BE440435BF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1567" y="2976143"/>
                <a:ext cx="706867" cy="706867"/>
              </a:xfrm>
              <a:prstGeom prst="rect">
                <a:avLst/>
              </a:prstGeom>
            </p:spPr>
          </p:pic>
          <p:pic>
            <p:nvPicPr>
              <p:cNvPr id="132" name="图形 131" descr="女士 纯色填充">
                <a:extLst>
                  <a:ext uri="{FF2B5EF4-FFF2-40B4-BE49-F238E27FC236}">
                    <a16:creationId xmlns:a16="http://schemas.microsoft.com/office/drawing/2014/main" id="{3A999EAF-1F84-FBF9-7A54-71AD724728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4917" y="2479900"/>
                <a:ext cx="689304" cy="689304"/>
              </a:xfrm>
              <a:prstGeom prst="rect">
                <a:avLst/>
              </a:prstGeom>
            </p:spPr>
          </p:pic>
          <p:sp>
            <p:nvSpPr>
              <p:cNvPr id="133" name="矩形: 圆角 132">
                <a:extLst>
                  <a:ext uri="{FF2B5EF4-FFF2-40B4-BE49-F238E27FC236}">
                    <a16:creationId xmlns:a16="http://schemas.microsoft.com/office/drawing/2014/main" id="{571FD287-62C8-CE30-9715-F17780FF748D}"/>
                  </a:ext>
                </a:extLst>
              </p:cNvPr>
              <p:cNvSpPr/>
              <p:nvPr/>
            </p:nvSpPr>
            <p:spPr>
              <a:xfrm>
                <a:off x="7597498" y="2184741"/>
                <a:ext cx="1408293" cy="285980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120" name="图形 119" descr="组 纯色填充">
              <a:extLst>
                <a:ext uri="{FF2B5EF4-FFF2-40B4-BE49-F238E27FC236}">
                  <a16:creationId xmlns:a16="http://schemas.microsoft.com/office/drawing/2014/main" id="{1E429947-5BE8-CF06-0CD8-C27F3E07F9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4915" y="3930387"/>
              <a:ext cx="914400" cy="914400"/>
            </a:xfrm>
            <a:prstGeom prst="rect">
              <a:avLst/>
            </a:prstGeom>
          </p:spPr>
        </p:pic>
        <p:pic>
          <p:nvPicPr>
            <p:cNvPr id="121" name="图形 120" descr="男人群 纯色填充">
              <a:extLst>
                <a:ext uri="{FF2B5EF4-FFF2-40B4-BE49-F238E27FC236}">
                  <a16:creationId xmlns:a16="http://schemas.microsoft.com/office/drawing/2014/main" id="{6F70B627-1CEF-62A8-88D5-87843F5853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92674" y="4286617"/>
              <a:ext cx="818266" cy="818266"/>
            </a:xfrm>
            <a:prstGeom prst="rect">
              <a:avLst/>
            </a:prstGeom>
          </p:spPr>
        </p:pic>
        <p:pic>
          <p:nvPicPr>
            <p:cNvPr id="122" name="图形 121" descr="拄手杖的人 纯色填充">
              <a:extLst>
                <a:ext uri="{FF2B5EF4-FFF2-40B4-BE49-F238E27FC236}">
                  <a16:creationId xmlns:a16="http://schemas.microsoft.com/office/drawing/2014/main" id="{C997873D-E288-92BA-1047-F43AE610EE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695" y="3455362"/>
              <a:ext cx="706867" cy="706867"/>
            </a:xfrm>
            <a:prstGeom prst="rect">
              <a:avLst/>
            </a:prstGeom>
          </p:spPr>
        </p:pic>
        <p:pic>
          <p:nvPicPr>
            <p:cNvPr id="123" name="图形 122" descr="女士 纯色填充">
              <a:extLst>
                <a:ext uri="{FF2B5EF4-FFF2-40B4-BE49-F238E27FC236}">
                  <a16:creationId xmlns:a16="http://schemas.microsoft.com/office/drawing/2014/main" id="{ADD37AD8-83D9-DDE4-13B9-498CB7F3D3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61182" y="3342044"/>
              <a:ext cx="689304" cy="689304"/>
            </a:xfrm>
            <a:prstGeom prst="rect">
              <a:avLst/>
            </a:prstGeom>
          </p:spPr>
        </p:pic>
        <p:pic>
          <p:nvPicPr>
            <p:cNvPr id="124" name="图形 123" descr="拄手杖的人 纯色填充">
              <a:extLst>
                <a:ext uri="{FF2B5EF4-FFF2-40B4-BE49-F238E27FC236}">
                  <a16:creationId xmlns:a16="http://schemas.microsoft.com/office/drawing/2014/main" id="{83266066-BF87-E866-87EB-B69F71D981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7462" y="2426077"/>
              <a:ext cx="689305" cy="689305"/>
            </a:xfrm>
            <a:prstGeom prst="rect">
              <a:avLst/>
            </a:prstGeom>
          </p:spPr>
        </p:pic>
        <p:pic>
          <p:nvPicPr>
            <p:cNvPr id="125" name="图形 124" descr="男人 纯色填充">
              <a:extLst>
                <a:ext uri="{FF2B5EF4-FFF2-40B4-BE49-F238E27FC236}">
                  <a16:creationId xmlns:a16="http://schemas.microsoft.com/office/drawing/2014/main" id="{6CB9E117-B13A-5C4D-A253-2A2A14F80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9344" y="2472902"/>
              <a:ext cx="736651" cy="736651"/>
            </a:xfrm>
            <a:prstGeom prst="rect">
              <a:avLst/>
            </a:prstGeom>
          </p:spPr>
        </p:pic>
      </p:grpSp>
      <p:sp>
        <p:nvSpPr>
          <p:cNvPr id="134" name="文本框 133">
            <a:extLst>
              <a:ext uri="{FF2B5EF4-FFF2-40B4-BE49-F238E27FC236}">
                <a16:creationId xmlns:a16="http://schemas.microsoft.com/office/drawing/2014/main" id="{A2AE400C-8A21-1720-389A-31BB6853A890}"/>
              </a:ext>
            </a:extLst>
          </p:cNvPr>
          <p:cNvSpPr txBox="1"/>
          <p:nvPr/>
        </p:nvSpPr>
        <p:spPr>
          <a:xfrm>
            <a:off x="1351311" y="4687180"/>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目标总体</a:t>
            </a:r>
          </a:p>
        </p:txBody>
      </p:sp>
      <p:cxnSp>
        <p:nvCxnSpPr>
          <p:cNvPr id="135" name="直接箭头连接符 134">
            <a:extLst>
              <a:ext uri="{FF2B5EF4-FFF2-40B4-BE49-F238E27FC236}">
                <a16:creationId xmlns:a16="http://schemas.microsoft.com/office/drawing/2014/main" id="{F9CEC039-FB61-F248-2AAC-B344BCD642F0}"/>
              </a:ext>
            </a:extLst>
          </p:cNvPr>
          <p:cNvCxnSpPr>
            <a:cxnSpLocks/>
          </p:cNvCxnSpPr>
          <p:nvPr/>
        </p:nvCxnSpPr>
        <p:spPr>
          <a:xfrm>
            <a:off x="2652925" y="3111907"/>
            <a:ext cx="114748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6" name="文本框 135">
            <a:extLst>
              <a:ext uri="{FF2B5EF4-FFF2-40B4-BE49-F238E27FC236}">
                <a16:creationId xmlns:a16="http://schemas.microsoft.com/office/drawing/2014/main" id="{4A9CF4C0-BE2F-43B3-9A14-2B4BBFEFE349}"/>
              </a:ext>
            </a:extLst>
          </p:cNvPr>
          <p:cNvSpPr txBox="1"/>
          <p:nvPr/>
        </p:nvSpPr>
        <p:spPr>
          <a:xfrm>
            <a:off x="2646473" y="2687935"/>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纳入标准</a:t>
            </a:r>
          </a:p>
        </p:txBody>
      </p:sp>
      <p:sp>
        <p:nvSpPr>
          <p:cNvPr id="137" name="文本框 136">
            <a:extLst>
              <a:ext uri="{FF2B5EF4-FFF2-40B4-BE49-F238E27FC236}">
                <a16:creationId xmlns:a16="http://schemas.microsoft.com/office/drawing/2014/main" id="{0D1308EA-7A95-9028-6F19-EC538CF53031}"/>
              </a:ext>
            </a:extLst>
          </p:cNvPr>
          <p:cNvSpPr txBox="1"/>
          <p:nvPr/>
        </p:nvSpPr>
        <p:spPr>
          <a:xfrm>
            <a:off x="2646458" y="3214456"/>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排除标准</a:t>
            </a:r>
          </a:p>
        </p:txBody>
      </p:sp>
      <p:sp>
        <p:nvSpPr>
          <p:cNvPr id="138" name="文本框 137">
            <a:extLst>
              <a:ext uri="{FF2B5EF4-FFF2-40B4-BE49-F238E27FC236}">
                <a16:creationId xmlns:a16="http://schemas.microsoft.com/office/drawing/2014/main" id="{D5092A52-3336-CBF3-0FFD-251DE518CF30}"/>
              </a:ext>
            </a:extLst>
          </p:cNvPr>
          <p:cNvSpPr txBox="1"/>
          <p:nvPr/>
        </p:nvSpPr>
        <p:spPr>
          <a:xfrm>
            <a:off x="4027761" y="4675495"/>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实验对象</a:t>
            </a:r>
          </a:p>
        </p:txBody>
      </p:sp>
      <p:sp>
        <p:nvSpPr>
          <p:cNvPr id="164" name="Rectangle 6">
            <a:extLst>
              <a:ext uri="{FF2B5EF4-FFF2-40B4-BE49-F238E27FC236}">
                <a16:creationId xmlns:a16="http://schemas.microsoft.com/office/drawing/2014/main" id="{537F4A8B-260C-CE17-1059-CDB583DB6454}"/>
              </a:ext>
            </a:extLst>
          </p:cNvPr>
          <p:cNvSpPr/>
          <p:nvPr/>
        </p:nvSpPr>
        <p:spPr>
          <a:xfrm>
            <a:off x="818841" y="5488557"/>
            <a:ext cx="10669459" cy="825482"/>
          </a:xfrm>
          <a:prstGeom prst="rect">
            <a:avLst/>
          </a:prstGeom>
        </p:spPr>
        <p:txBody>
          <a:bodyPr wrap="square">
            <a:spAutoFit/>
          </a:bodyPr>
          <a:lstStyle/>
          <a:p>
            <a:pPr>
              <a:lnSpc>
                <a:spcPct val="140000"/>
              </a:lnSpc>
              <a:spcAft>
                <a:spcPts val="1200"/>
              </a:spcAft>
            </a:pPr>
            <a:r>
              <a:rPr lang="zh-CN" altLang="en-US" dirty="0">
                <a:solidFill>
                  <a:schemeClr val="bg2">
                    <a:lumMod val="10000"/>
                  </a:schemeClr>
                </a:solidFill>
              </a:rPr>
              <a:t>       又称配伍设计，将几个实验对象按性质（如性别、年龄、体重、病情等主要非处理因素）相同或相近者组成区组，在分别将各区组内的实验对象随机分配到不同的处理组。</a:t>
            </a:r>
            <a:endParaRPr lang="en-US" dirty="0">
              <a:solidFill>
                <a:schemeClr val="bg2">
                  <a:lumMod val="10000"/>
                </a:schemeClr>
              </a:solidFill>
            </a:endParaRPr>
          </a:p>
        </p:txBody>
      </p:sp>
      <p:pic>
        <p:nvPicPr>
          <p:cNvPr id="38" name="图形 37" descr="男人 纯色填充">
            <a:extLst>
              <a:ext uri="{FF2B5EF4-FFF2-40B4-BE49-F238E27FC236}">
                <a16:creationId xmlns:a16="http://schemas.microsoft.com/office/drawing/2014/main" id="{545B8F90-8E91-9454-F9E3-BC335889FA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5185" y="1192769"/>
            <a:ext cx="736651" cy="736651"/>
          </a:xfrm>
          <a:prstGeom prst="rect">
            <a:avLst/>
          </a:prstGeom>
        </p:spPr>
      </p:pic>
      <p:pic>
        <p:nvPicPr>
          <p:cNvPr id="39" name="图形 38" descr="男人 纯色填充">
            <a:extLst>
              <a:ext uri="{FF2B5EF4-FFF2-40B4-BE49-F238E27FC236}">
                <a16:creationId xmlns:a16="http://schemas.microsoft.com/office/drawing/2014/main" id="{67C8E33D-A57A-5781-C6B1-6DCAD2C1A8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4374" y="1192769"/>
            <a:ext cx="736651" cy="736651"/>
          </a:xfrm>
          <a:prstGeom prst="rect">
            <a:avLst/>
          </a:prstGeom>
        </p:spPr>
      </p:pic>
      <p:sp>
        <p:nvSpPr>
          <p:cNvPr id="40" name="矩形: 圆角 39">
            <a:extLst>
              <a:ext uri="{FF2B5EF4-FFF2-40B4-BE49-F238E27FC236}">
                <a16:creationId xmlns:a16="http://schemas.microsoft.com/office/drawing/2014/main" id="{FF1A137C-5554-134F-E0E5-E556429BF5F1}"/>
              </a:ext>
            </a:extLst>
          </p:cNvPr>
          <p:cNvSpPr/>
          <p:nvPr/>
        </p:nvSpPr>
        <p:spPr>
          <a:xfrm>
            <a:off x="6432391" y="1062414"/>
            <a:ext cx="1408293" cy="1024848"/>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245906BC-DBEF-3D8A-FEDE-4F640D30A35D}"/>
              </a:ext>
            </a:extLst>
          </p:cNvPr>
          <p:cNvSpPr/>
          <p:nvPr/>
        </p:nvSpPr>
        <p:spPr>
          <a:xfrm>
            <a:off x="6432391" y="2443622"/>
            <a:ext cx="1408293" cy="1024848"/>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42" name="图形 41" descr="女士 纯色填充">
            <a:extLst>
              <a:ext uri="{FF2B5EF4-FFF2-40B4-BE49-F238E27FC236}">
                <a16:creationId xmlns:a16="http://schemas.microsoft.com/office/drawing/2014/main" id="{E4056839-347E-6022-7735-DE79039473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8858" y="2611394"/>
            <a:ext cx="689304" cy="689304"/>
          </a:xfrm>
          <a:prstGeom prst="rect">
            <a:avLst/>
          </a:prstGeom>
        </p:spPr>
      </p:pic>
      <p:pic>
        <p:nvPicPr>
          <p:cNvPr id="43" name="图形 42" descr="女士 纯色填充">
            <a:extLst>
              <a:ext uri="{FF2B5EF4-FFF2-40B4-BE49-F238E27FC236}">
                <a16:creationId xmlns:a16="http://schemas.microsoft.com/office/drawing/2014/main" id="{C9654A32-4CFD-1F41-D1CD-3A6CAA049A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9977" y="2611394"/>
            <a:ext cx="689304" cy="689304"/>
          </a:xfrm>
          <a:prstGeom prst="rect">
            <a:avLst/>
          </a:prstGeom>
        </p:spPr>
      </p:pic>
      <p:sp>
        <p:nvSpPr>
          <p:cNvPr id="44" name="矩形: 圆角 43">
            <a:extLst>
              <a:ext uri="{FF2B5EF4-FFF2-40B4-BE49-F238E27FC236}">
                <a16:creationId xmlns:a16="http://schemas.microsoft.com/office/drawing/2014/main" id="{DD8B827F-83C5-BD4E-295D-EF1A44A7B25E}"/>
              </a:ext>
            </a:extLst>
          </p:cNvPr>
          <p:cNvSpPr/>
          <p:nvPr/>
        </p:nvSpPr>
        <p:spPr>
          <a:xfrm>
            <a:off x="6432668" y="4403663"/>
            <a:ext cx="1408293" cy="1024848"/>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45" name="图形 44" descr="拄手杖的人 纯色填充">
            <a:extLst>
              <a:ext uri="{FF2B5EF4-FFF2-40B4-BE49-F238E27FC236}">
                <a16:creationId xmlns:a16="http://schemas.microsoft.com/office/drawing/2014/main" id="{7AEE516B-2BA2-1772-C9E3-5E9E799B8C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5462" y="4573851"/>
            <a:ext cx="706867" cy="706867"/>
          </a:xfrm>
          <a:prstGeom prst="rect">
            <a:avLst/>
          </a:prstGeom>
        </p:spPr>
      </p:pic>
      <p:pic>
        <p:nvPicPr>
          <p:cNvPr id="46" name="图形 45" descr="拄手杖的人 纯色填充">
            <a:extLst>
              <a:ext uri="{FF2B5EF4-FFF2-40B4-BE49-F238E27FC236}">
                <a16:creationId xmlns:a16="http://schemas.microsoft.com/office/drawing/2014/main" id="{866A84D9-B169-ACBC-E776-653FEBA63E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9441" y="4578158"/>
            <a:ext cx="706867" cy="706867"/>
          </a:xfrm>
          <a:prstGeom prst="rect">
            <a:avLst/>
          </a:prstGeom>
        </p:spPr>
      </p:pic>
      <p:cxnSp>
        <p:nvCxnSpPr>
          <p:cNvPr id="47" name="直接箭头连接符 46">
            <a:extLst>
              <a:ext uri="{FF2B5EF4-FFF2-40B4-BE49-F238E27FC236}">
                <a16:creationId xmlns:a16="http://schemas.microsoft.com/office/drawing/2014/main" id="{6A331491-2805-ED72-A9EA-DB7BF9E7C56B}"/>
              </a:ext>
            </a:extLst>
          </p:cNvPr>
          <p:cNvCxnSpPr>
            <a:cxnSpLocks/>
          </p:cNvCxnSpPr>
          <p:nvPr/>
        </p:nvCxnSpPr>
        <p:spPr>
          <a:xfrm>
            <a:off x="8883656" y="1209420"/>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C4026BA0-F471-645D-6AA3-F9BBDC3AF889}"/>
              </a:ext>
            </a:extLst>
          </p:cNvPr>
          <p:cNvSpPr txBox="1"/>
          <p:nvPr/>
        </p:nvSpPr>
        <p:spPr>
          <a:xfrm>
            <a:off x="7840684" y="1131701"/>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随机化</a:t>
            </a:r>
          </a:p>
        </p:txBody>
      </p:sp>
      <p:cxnSp>
        <p:nvCxnSpPr>
          <p:cNvPr id="49" name="直接连接符 48">
            <a:extLst>
              <a:ext uri="{FF2B5EF4-FFF2-40B4-BE49-F238E27FC236}">
                <a16:creationId xmlns:a16="http://schemas.microsoft.com/office/drawing/2014/main" id="{EE576463-C3E3-54AC-5B98-B3D002114E92}"/>
              </a:ext>
            </a:extLst>
          </p:cNvPr>
          <p:cNvCxnSpPr/>
          <p:nvPr/>
        </p:nvCxnSpPr>
        <p:spPr>
          <a:xfrm>
            <a:off x="7871537" y="1564840"/>
            <a:ext cx="9742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49FB0FC3-CD87-7FAD-1E6C-1D812074BBA3}"/>
              </a:ext>
            </a:extLst>
          </p:cNvPr>
          <p:cNvCxnSpPr>
            <a:cxnSpLocks/>
          </p:cNvCxnSpPr>
          <p:nvPr/>
        </p:nvCxnSpPr>
        <p:spPr>
          <a:xfrm>
            <a:off x="8883656" y="1929420"/>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69E66323-07EA-A8A4-5523-C889705E1635}"/>
              </a:ext>
            </a:extLst>
          </p:cNvPr>
          <p:cNvCxnSpPr/>
          <p:nvPr/>
        </p:nvCxnSpPr>
        <p:spPr>
          <a:xfrm>
            <a:off x="8883656" y="1209420"/>
            <a:ext cx="0" cy="720000"/>
          </a:xfrm>
          <a:prstGeom prst="line">
            <a:avLst/>
          </a:prstGeom>
          <a:ln w="28575"/>
        </p:spPr>
        <p:style>
          <a:lnRef idx="1">
            <a:schemeClr val="dk1"/>
          </a:lnRef>
          <a:fillRef idx="0">
            <a:schemeClr val="dk1"/>
          </a:fillRef>
          <a:effectRef idx="0">
            <a:schemeClr val="dk1"/>
          </a:effectRef>
          <a:fontRef idx="minor">
            <a:schemeClr val="tx1"/>
          </a:fontRef>
        </p:style>
      </p:cxnSp>
      <p:sp>
        <p:nvSpPr>
          <p:cNvPr id="52" name="矩形: 圆角 51">
            <a:extLst>
              <a:ext uri="{FF2B5EF4-FFF2-40B4-BE49-F238E27FC236}">
                <a16:creationId xmlns:a16="http://schemas.microsoft.com/office/drawing/2014/main" id="{482C3ECE-43AA-9ECD-F72B-E65EEEF92DC1}"/>
              </a:ext>
            </a:extLst>
          </p:cNvPr>
          <p:cNvSpPr/>
          <p:nvPr/>
        </p:nvSpPr>
        <p:spPr>
          <a:xfrm>
            <a:off x="9567656" y="1025592"/>
            <a:ext cx="1357447" cy="407834"/>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t>对照组</a:t>
            </a:r>
          </a:p>
        </p:txBody>
      </p:sp>
      <p:sp>
        <p:nvSpPr>
          <p:cNvPr id="53" name="矩形: 圆角 52">
            <a:extLst>
              <a:ext uri="{FF2B5EF4-FFF2-40B4-BE49-F238E27FC236}">
                <a16:creationId xmlns:a16="http://schemas.microsoft.com/office/drawing/2014/main" id="{AD110626-F777-DB48-A876-198A48A446BA}"/>
              </a:ext>
            </a:extLst>
          </p:cNvPr>
          <p:cNvSpPr/>
          <p:nvPr/>
        </p:nvSpPr>
        <p:spPr>
          <a:xfrm>
            <a:off x="9567656" y="1708171"/>
            <a:ext cx="1357447" cy="407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干预组</a:t>
            </a:r>
          </a:p>
        </p:txBody>
      </p:sp>
      <p:cxnSp>
        <p:nvCxnSpPr>
          <p:cNvPr id="54" name="直接箭头连接符 53">
            <a:extLst>
              <a:ext uri="{FF2B5EF4-FFF2-40B4-BE49-F238E27FC236}">
                <a16:creationId xmlns:a16="http://schemas.microsoft.com/office/drawing/2014/main" id="{449357B1-4CED-C824-BDE2-6592BDFF9043}"/>
              </a:ext>
            </a:extLst>
          </p:cNvPr>
          <p:cNvCxnSpPr>
            <a:cxnSpLocks/>
          </p:cNvCxnSpPr>
          <p:nvPr/>
        </p:nvCxnSpPr>
        <p:spPr>
          <a:xfrm>
            <a:off x="8883656" y="2575943"/>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5544B145-42E3-01F4-358B-072B00DD983A}"/>
              </a:ext>
            </a:extLst>
          </p:cNvPr>
          <p:cNvSpPr txBox="1"/>
          <p:nvPr/>
        </p:nvSpPr>
        <p:spPr>
          <a:xfrm>
            <a:off x="7840684" y="2498224"/>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随机化</a:t>
            </a:r>
          </a:p>
        </p:txBody>
      </p:sp>
      <p:cxnSp>
        <p:nvCxnSpPr>
          <p:cNvPr id="56" name="直接连接符 55">
            <a:extLst>
              <a:ext uri="{FF2B5EF4-FFF2-40B4-BE49-F238E27FC236}">
                <a16:creationId xmlns:a16="http://schemas.microsoft.com/office/drawing/2014/main" id="{549DCB09-16F8-46B1-BC16-56D1AB0C852D}"/>
              </a:ext>
            </a:extLst>
          </p:cNvPr>
          <p:cNvCxnSpPr/>
          <p:nvPr/>
        </p:nvCxnSpPr>
        <p:spPr>
          <a:xfrm>
            <a:off x="7871537" y="2931363"/>
            <a:ext cx="9742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305B6D7E-0DC7-6F54-6774-6DFB1EA7BC39}"/>
              </a:ext>
            </a:extLst>
          </p:cNvPr>
          <p:cNvCxnSpPr>
            <a:cxnSpLocks/>
          </p:cNvCxnSpPr>
          <p:nvPr/>
        </p:nvCxnSpPr>
        <p:spPr>
          <a:xfrm>
            <a:off x="8883656" y="3295943"/>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9152E80D-0C4E-5B02-A3E1-889282C4F162}"/>
              </a:ext>
            </a:extLst>
          </p:cNvPr>
          <p:cNvCxnSpPr/>
          <p:nvPr/>
        </p:nvCxnSpPr>
        <p:spPr>
          <a:xfrm>
            <a:off x="8883656" y="2575943"/>
            <a:ext cx="0" cy="720000"/>
          </a:xfrm>
          <a:prstGeom prst="line">
            <a:avLst/>
          </a:prstGeom>
          <a:ln w="28575"/>
        </p:spPr>
        <p:style>
          <a:lnRef idx="1">
            <a:schemeClr val="dk1"/>
          </a:lnRef>
          <a:fillRef idx="0">
            <a:schemeClr val="dk1"/>
          </a:fillRef>
          <a:effectRef idx="0">
            <a:schemeClr val="dk1"/>
          </a:effectRef>
          <a:fontRef idx="minor">
            <a:schemeClr val="tx1"/>
          </a:fontRef>
        </p:style>
      </p:cxnSp>
      <p:sp>
        <p:nvSpPr>
          <p:cNvPr id="59" name="矩形: 圆角 58">
            <a:extLst>
              <a:ext uri="{FF2B5EF4-FFF2-40B4-BE49-F238E27FC236}">
                <a16:creationId xmlns:a16="http://schemas.microsoft.com/office/drawing/2014/main" id="{41CCB69F-616E-4C2A-BAD5-86E03B2FCC4A}"/>
              </a:ext>
            </a:extLst>
          </p:cNvPr>
          <p:cNvSpPr/>
          <p:nvPr/>
        </p:nvSpPr>
        <p:spPr>
          <a:xfrm>
            <a:off x="9567656" y="2392115"/>
            <a:ext cx="1357447" cy="407834"/>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t>对照组</a:t>
            </a:r>
          </a:p>
        </p:txBody>
      </p:sp>
      <p:sp>
        <p:nvSpPr>
          <p:cNvPr id="60" name="矩形: 圆角 59">
            <a:extLst>
              <a:ext uri="{FF2B5EF4-FFF2-40B4-BE49-F238E27FC236}">
                <a16:creationId xmlns:a16="http://schemas.microsoft.com/office/drawing/2014/main" id="{A539AF51-D098-1EC5-B3F9-8DF38EAC5DB4}"/>
              </a:ext>
            </a:extLst>
          </p:cNvPr>
          <p:cNvSpPr/>
          <p:nvPr/>
        </p:nvSpPr>
        <p:spPr>
          <a:xfrm>
            <a:off x="9567656" y="3074694"/>
            <a:ext cx="1357447" cy="407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干预组</a:t>
            </a:r>
          </a:p>
        </p:txBody>
      </p:sp>
      <p:cxnSp>
        <p:nvCxnSpPr>
          <p:cNvPr id="61" name="直接箭头连接符 60">
            <a:extLst>
              <a:ext uri="{FF2B5EF4-FFF2-40B4-BE49-F238E27FC236}">
                <a16:creationId xmlns:a16="http://schemas.microsoft.com/office/drawing/2014/main" id="{C0BB0EDC-8CA8-9265-B895-8BAA09987E55}"/>
              </a:ext>
            </a:extLst>
          </p:cNvPr>
          <p:cNvCxnSpPr>
            <a:cxnSpLocks/>
          </p:cNvCxnSpPr>
          <p:nvPr/>
        </p:nvCxnSpPr>
        <p:spPr>
          <a:xfrm>
            <a:off x="8883656" y="4548577"/>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文本框 61">
            <a:extLst>
              <a:ext uri="{FF2B5EF4-FFF2-40B4-BE49-F238E27FC236}">
                <a16:creationId xmlns:a16="http://schemas.microsoft.com/office/drawing/2014/main" id="{926196F0-1287-37E5-69EC-634D3FB3BCFF}"/>
              </a:ext>
            </a:extLst>
          </p:cNvPr>
          <p:cNvSpPr txBox="1"/>
          <p:nvPr/>
        </p:nvSpPr>
        <p:spPr>
          <a:xfrm>
            <a:off x="7840684" y="4470858"/>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随机化</a:t>
            </a:r>
          </a:p>
        </p:txBody>
      </p:sp>
      <p:cxnSp>
        <p:nvCxnSpPr>
          <p:cNvPr id="63" name="直接连接符 62">
            <a:extLst>
              <a:ext uri="{FF2B5EF4-FFF2-40B4-BE49-F238E27FC236}">
                <a16:creationId xmlns:a16="http://schemas.microsoft.com/office/drawing/2014/main" id="{3862D7D1-D660-1380-2C3A-C600B9A8D1B0}"/>
              </a:ext>
            </a:extLst>
          </p:cNvPr>
          <p:cNvCxnSpPr/>
          <p:nvPr/>
        </p:nvCxnSpPr>
        <p:spPr>
          <a:xfrm>
            <a:off x="7871537" y="4903997"/>
            <a:ext cx="9742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48FA2476-71E7-4FA1-1D4D-A3D1CC76167C}"/>
              </a:ext>
            </a:extLst>
          </p:cNvPr>
          <p:cNvCxnSpPr>
            <a:cxnSpLocks/>
          </p:cNvCxnSpPr>
          <p:nvPr/>
        </p:nvCxnSpPr>
        <p:spPr>
          <a:xfrm>
            <a:off x="8883656" y="5268577"/>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87A1B3B3-BCDF-4B65-8143-C7EB93858BEF}"/>
              </a:ext>
            </a:extLst>
          </p:cNvPr>
          <p:cNvCxnSpPr/>
          <p:nvPr/>
        </p:nvCxnSpPr>
        <p:spPr>
          <a:xfrm>
            <a:off x="8883656" y="4548577"/>
            <a:ext cx="0" cy="720000"/>
          </a:xfrm>
          <a:prstGeom prst="line">
            <a:avLst/>
          </a:prstGeom>
          <a:ln w="28575"/>
        </p:spPr>
        <p:style>
          <a:lnRef idx="1">
            <a:schemeClr val="dk1"/>
          </a:lnRef>
          <a:fillRef idx="0">
            <a:schemeClr val="dk1"/>
          </a:fillRef>
          <a:effectRef idx="0">
            <a:schemeClr val="dk1"/>
          </a:effectRef>
          <a:fontRef idx="minor">
            <a:schemeClr val="tx1"/>
          </a:fontRef>
        </p:style>
      </p:cxnSp>
      <p:sp>
        <p:nvSpPr>
          <p:cNvPr id="66" name="矩形: 圆角 65">
            <a:extLst>
              <a:ext uri="{FF2B5EF4-FFF2-40B4-BE49-F238E27FC236}">
                <a16:creationId xmlns:a16="http://schemas.microsoft.com/office/drawing/2014/main" id="{D79F144C-41A3-FF11-65BD-849092590860}"/>
              </a:ext>
            </a:extLst>
          </p:cNvPr>
          <p:cNvSpPr/>
          <p:nvPr/>
        </p:nvSpPr>
        <p:spPr>
          <a:xfrm>
            <a:off x="9567656" y="4364749"/>
            <a:ext cx="1357447" cy="407834"/>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t>对照组</a:t>
            </a:r>
          </a:p>
        </p:txBody>
      </p:sp>
      <p:sp>
        <p:nvSpPr>
          <p:cNvPr id="67" name="矩形: 圆角 66">
            <a:extLst>
              <a:ext uri="{FF2B5EF4-FFF2-40B4-BE49-F238E27FC236}">
                <a16:creationId xmlns:a16="http://schemas.microsoft.com/office/drawing/2014/main" id="{0186E10D-88BF-8576-5744-AD7188FD910C}"/>
              </a:ext>
            </a:extLst>
          </p:cNvPr>
          <p:cNvSpPr/>
          <p:nvPr/>
        </p:nvSpPr>
        <p:spPr>
          <a:xfrm>
            <a:off x="9567656" y="5047328"/>
            <a:ext cx="1357447" cy="407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干预组</a:t>
            </a:r>
          </a:p>
        </p:txBody>
      </p:sp>
      <p:sp>
        <p:nvSpPr>
          <p:cNvPr id="68" name="文本框 67">
            <a:extLst>
              <a:ext uri="{FF2B5EF4-FFF2-40B4-BE49-F238E27FC236}">
                <a16:creationId xmlns:a16="http://schemas.microsoft.com/office/drawing/2014/main" id="{B3D10D51-6BC2-A13F-771D-2775B3D553B9}"/>
              </a:ext>
            </a:extLst>
          </p:cNvPr>
          <p:cNvSpPr txBox="1"/>
          <p:nvPr/>
        </p:nvSpPr>
        <p:spPr>
          <a:xfrm>
            <a:off x="6400107" y="3582470"/>
            <a:ext cx="1472859" cy="40011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0" name="图形 69" descr="男人 纯色填充">
            <a:extLst>
              <a:ext uri="{FF2B5EF4-FFF2-40B4-BE49-F238E27FC236}">
                <a16:creationId xmlns:a16="http://schemas.microsoft.com/office/drawing/2014/main" id="{353A5819-8B9A-217A-8478-3747857C54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5799" y="1233887"/>
            <a:ext cx="736651" cy="736651"/>
          </a:xfrm>
          <a:prstGeom prst="rect">
            <a:avLst/>
          </a:prstGeom>
        </p:spPr>
      </p:pic>
      <p:pic>
        <p:nvPicPr>
          <p:cNvPr id="71" name="图形 70" descr="男人 纯色填充">
            <a:extLst>
              <a:ext uri="{FF2B5EF4-FFF2-40B4-BE49-F238E27FC236}">
                <a16:creationId xmlns:a16="http://schemas.microsoft.com/office/drawing/2014/main" id="{2F26C9D6-68D2-DB51-7C97-2BE63380C6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6918" y="1279961"/>
            <a:ext cx="736651" cy="736651"/>
          </a:xfrm>
          <a:prstGeom prst="rect">
            <a:avLst/>
          </a:prstGeom>
        </p:spPr>
      </p:pic>
      <p:pic>
        <p:nvPicPr>
          <p:cNvPr id="73" name="图形 72" descr="男人 纯色填充">
            <a:extLst>
              <a:ext uri="{FF2B5EF4-FFF2-40B4-BE49-F238E27FC236}">
                <a16:creationId xmlns:a16="http://schemas.microsoft.com/office/drawing/2014/main" id="{BD8882B4-97DB-A4A9-755A-BC8443756D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8972" y="1240873"/>
            <a:ext cx="736651" cy="736651"/>
          </a:xfrm>
          <a:prstGeom prst="rect">
            <a:avLst/>
          </a:prstGeom>
        </p:spPr>
      </p:pic>
      <p:pic>
        <p:nvPicPr>
          <p:cNvPr id="74" name="图形 73" descr="女士 纯色填充">
            <a:extLst>
              <a:ext uri="{FF2B5EF4-FFF2-40B4-BE49-F238E27FC236}">
                <a16:creationId xmlns:a16="http://schemas.microsoft.com/office/drawing/2014/main" id="{7FA840B3-0054-19F9-1C4C-5E5F300F9C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3232" y="2672670"/>
            <a:ext cx="689304" cy="689304"/>
          </a:xfrm>
          <a:prstGeom prst="rect">
            <a:avLst/>
          </a:prstGeom>
        </p:spPr>
      </p:pic>
      <p:pic>
        <p:nvPicPr>
          <p:cNvPr id="75" name="图形 74" descr="女士 纯色填充">
            <a:extLst>
              <a:ext uri="{FF2B5EF4-FFF2-40B4-BE49-F238E27FC236}">
                <a16:creationId xmlns:a16="http://schemas.microsoft.com/office/drawing/2014/main" id="{DC3F6487-76A5-1EC1-E4AA-4C92AD30AA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22155" y="2647674"/>
            <a:ext cx="689304" cy="689304"/>
          </a:xfrm>
          <a:prstGeom prst="rect">
            <a:avLst/>
          </a:prstGeom>
        </p:spPr>
      </p:pic>
      <p:pic>
        <p:nvPicPr>
          <p:cNvPr id="76" name="图形 75" descr="女士 纯色填充">
            <a:extLst>
              <a:ext uri="{FF2B5EF4-FFF2-40B4-BE49-F238E27FC236}">
                <a16:creationId xmlns:a16="http://schemas.microsoft.com/office/drawing/2014/main" id="{5472D55B-84F0-A45C-8900-FB5250D1C5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99088" y="2623920"/>
            <a:ext cx="689304" cy="689304"/>
          </a:xfrm>
          <a:prstGeom prst="rect">
            <a:avLst/>
          </a:prstGeom>
        </p:spPr>
      </p:pic>
      <p:pic>
        <p:nvPicPr>
          <p:cNvPr id="77" name="图形 76" descr="拄手杖的人 纯色填充">
            <a:extLst>
              <a:ext uri="{FF2B5EF4-FFF2-40B4-BE49-F238E27FC236}">
                <a16:creationId xmlns:a16="http://schemas.microsoft.com/office/drawing/2014/main" id="{DE4F5F61-B075-EDDB-42FF-E077599B9C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6416" y="4515839"/>
            <a:ext cx="706867" cy="706867"/>
          </a:xfrm>
          <a:prstGeom prst="rect">
            <a:avLst/>
          </a:prstGeom>
        </p:spPr>
      </p:pic>
      <p:pic>
        <p:nvPicPr>
          <p:cNvPr id="78" name="图形 77" descr="拄手杖的人 纯色填充">
            <a:extLst>
              <a:ext uri="{FF2B5EF4-FFF2-40B4-BE49-F238E27FC236}">
                <a16:creationId xmlns:a16="http://schemas.microsoft.com/office/drawing/2014/main" id="{0288A5F1-DEE4-FF6D-008D-B5651A1497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34104" y="4468248"/>
            <a:ext cx="706867" cy="706867"/>
          </a:xfrm>
          <a:prstGeom prst="rect">
            <a:avLst/>
          </a:prstGeom>
        </p:spPr>
      </p:pic>
      <p:pic>
        <p:nvPicPr>
          <p:cNvPr id="79" name="图形 78" descr="拄手杖的人 纯色填充">
            <a:extLst>
              <a:ext uri="{FF2B5EF4-FFF2-40B4-BE49-F238E27FC236}">
                <a16:creationId xmlns:a16="http://schemas.microsoft.com/office/drawing/2014/main" id="{7B033015-3B0E-D377-DA49-D33F7F41F4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4345" y="4578553"/>
            <a:ext cx="706867" cy="706867"/>
          </a:xfrm>
          <a:prstGeom prst="rect">
            <a:avLst/>
          </a:prstGeom>
        </p:spPr>
      </p:pic>
      <p:sp>
        <p:nvSpPr>
          <p:cNvPr id="80" name="文本框 79">
            <a:extLst>
              <a:ext uri="{FF2B5EF4-FFF2-40B4-BE49-F238E27FC236}">
                <a16:creationId xmlns:a16="http://schemas.microsoft.com/office/drawing/2014/main" id="{B3B30848-1563-1A1F-43DB-C975E97EC317}"/>
              </a:ext>
            </a:extLst>
          </p:cNvPr>
          <p:cNvSpPr txBox="1"/>
          <p:nvPr/>
        </p:nvSpPr>
        <p:spPr>
          <a:xfrm>
            <a:off x="6643571" y="632919"/>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区组</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文本框 80">
            <a:extLst>
              <a:ext uri="{FF2B5EF4-FFF2-40B4-BE49-F238E27FC236}">
                <a16:creationId xmlns:a16="http://schemas.microsoft.com/office/drawing/2014/main" id="{FC87CA71-7D63-960A-FDFF-41451B6DC81D}"/>
              </a:ext>
            </a:extLst>
          </p:cNvPr>
          <p:cNvSpPr txBox="1"/>
          <p:nvPr/>
        </p:nvSpPr>
        <p:spPr>
          <a:xfrm>
            <a:off x="6606383" y="2123542"/>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区组</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文本框 81">
            <a:extLst>
              <a:ext uri="{FF2B5EF4-FFF2-40B4-BE49-F238E27FC236}">
                <a16:creationId xmlns:a16="http://schemas.microsoft.com/office/drawing/2014/main" id="{B981113A-71E3-3D6E-8E12-260522C599F7}"/>
              </a:ext>
            </a:extLst>
          </p:cNvPr>
          <p:cNvSpPr txBox="1"/>
          <p:nvPr/>
        </p:nvSpPr>
        <p:spPr>
          <a:xfrm>
            <a:off x="6624765" y="4085928"/>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区组</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k</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83" name="直接箭头连接符 82">
            <a:extLst>
              <a:ext uri="{FF2B5EF4-FFF2-40B4-BE49-F238E27FC236}">
                <a16:creationId xmlns:a16="http://schemas.microsoft.com/office/drawing/2014/main" id="{743A0729-D069-63E4-3BEB-7D0FBE3149AD}"/>
              </a:ext>
            </a:extLst>
          </p:cNvPr>
          <p:cNvCxnSpPr>
            <a:cxnSpLocks/>
          </p:cNvCxnSpPr>
          <p:nvPr/>
        </p:nvCxnSpPr>
        <p:spPr>
          <a:xfrm>
            <a:off x="5748391" y="1528044"/>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E84F6FB4-A860-6C2C-ADF9-9102C6B17C4D}"/>
              </a:ext>
            </a:extLst>
          </p:cNvPr>
          <p:cNvCxnSpPr/>
          <p:nvPr/>
        </p:nvCxnSpPr>
        <p:spPr>
          <a:xfrm>
            <a:off x="5255119" y="3082040"/>
            <a:ext cx="54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185800F9-28A5-F853-A228-66731BD89E19}"/>
              </a:ext>
            </a:extLst>
          </p:cNvPr>
          <p:cNvCxnSpPr>
            <a:cxnSpLocks/>
          </p:cNvCxnSpPr>
          <p:nvPr/>
        </p:nvCxnSpPr>
        <p:spPr>
          <a:xfrm>
            <a:off x="5748668" y="5005918"/>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CA7ECE54-75B8-5F1E-3BDC-B591190FD7A9}"/>
              </a:ext>
            </a:extLst>
          </p:cNvPr>
          <p:cNvCxnSpPr>
            <a:cxnSpLocks/>
          </p:cNvCxnSpPr>
          <p:nvPr/>
        </p:nvCxnSpPr>
        <p:spPr>
          <a:xfrm flipH="1">
            <a:off x="5734518" y="1513023"/>
            <a:ext cx="0" cy="3528000"/>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A8333C5B-43E9-9A6E-A457-C51BA42667CA}"/>
              </a:ext>
            </a:extLst>
          </p:cNvPr>
          <p:cNvCxnSpPr>
            <a:cxnSpLocks/>
          </p:cNvCxnSpPr>
          <p:nvPr/>
        </p:nvCxnSpPr>
        <p:spPr>
          <a:xfrm>
            <a:off x="5746792" y="3082040"/>
            <a:ext cx="684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8692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常见的临床试验设计类型</a:t>
            </a:r>
          </a:p>
        </p:txBody>
      </p:sp>
      <p:sp>
        <p:nvSpPr>
          <p:cNvPr id="3" name="文本框 2">
            <a:extLst>
              <a:ext uri="{FF2B5EF4-FFF2-40B4-BE49-F238E27FC236}">
                <a16:creationId xmlns:a16="http://schemas.microsoft.com/office/drawing/2014/main" id="{32E04EB4-EA4C-C471-55B5-03CE66861642}"/>
              </a:ext>
            </a:extLst>
          </p:cNvPr>
          <p:cNvSpPr txBox="1"/>
          <p:nvPr/>
        </p:nvSpPr>
        <p:spPr>
          <a:xfrm>
            <a:off x="903505" y="1096563"/>
            <a:ext cx="983609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析因设计</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组合 3">
            <a:extLst>
              <a:ext uri="{FF2B5EF4-FFF2-40B4-BE49-F238E27FC236}">
                <a16:creationId xmlns:a16="http://schemas.microsoft.com/office/drawing/2014/main" id="{CF21F7AE-2479-88F8-CDF8-EDE4DF95ACB4}"/>
              </a:ext>
            </a:extLst>
          </p:cNvPr>
          <p:cNvGrpSpPr/>
          <p:nvPr/>
        </p:nvGrpSpPr>
        <p:grpSpPr>
          <a:xfrm>
            <a:off x="3631858" y="1614747"/>
            <a:ext cx="1509858" cy="2859801"/>
            <a:chOff x="7554363" y="2184741"/>
            <a:chExt cx="1509858" cy="2859801"/>
          </a:xfrm>
        </p:grpSpPr>
        <p:pic>
          <p:nvPicPr>
            <p:cNvPr id="5" name="图形 4" descr="男人 纯色填充">
              <a:extLst>
                <a:ext uri="{FF2B5EF4-FFF2-40B4-BE49-F238E27FC236}">
                  <a16:creationId xmlns:a16="http://schemas.microsoft.com/office/drawing/2014/main" id="{008B0DF4-FFB6-BFF0-A966-2694F28098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4363" y="2531956"/>
              <a:ext cx="736651" cy="736651"/>
            </a:xfrm>
            <a:prstGeom prst="rect">
              <a:avLst/>
            </a:prstGeom>
          </p:spPr>
        </p:pic>
        <p:pic>
          <p:nvPicPr>
            <p:cNvPr id="6" name="图形 5" descr="拄手杖的人 纯色填充">
              <a:extLst>
                <a:ext uri="{FF2B5EF4-FFF2-40B4-BE49-F238E27FC236}">
                  <a16:creationId xmlns:a16="http://schemas.microsoft.com/office/drawing/2014/main" id="{97D1467D-62E8-4897-0B92-775ED3F850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4894" y="2350457"/>
              <a:ext cx="689305" cy="689305"/>
            </a:xfrm>
            <a:prstGeom prst="rect">
              <a:avLst/>
            </a:prstGeom>
          </p:spPr>
        </p:pic>
        <p:pic>
          <p:nvPicPr>
            <p:cNvPr id="7" name="图形 6" descr="女士 纯色填充">
              <a:extLst>
                <a:ext uri="{FF2B5EF4-FFF2-40B4-BE49-F238E27FC236}">
                  <a16:creationId xmlns:a16="http://schemas.microsoft.com/office/drawing/2014/main" id="{C1683915-BAF2-B508-78C7-32ECB6F348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2633" y="2946802"/>
              <a:ext cx="689304" cy="689304"/>
            </a:xfrm>
            <a:prstGeom prst="rect">
              <a:avLst/>
            </a:prstGeom>
          </p:spPr>
        </p:pic>
        <p:pic>
          <p:nvPicPr>
            <p:cNvPr id="8" name="图形 7" descr="组 纯色填充">
              <a:extLst>
                <a:ext uri="{FF2B5EF4-FFF2-40B4-BE49-F238E27FC236}">
                  <a16:creationId xmlns:a16="http://schemas.microsoft.com/office/drawing/2014/main" id="{D8F64D1C-8037-EACF-9ACE-6068123507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7537" y="3456949"/>
              <a:ext cx="914400" cy="914400"/>
            </a:xfrm>
            <a:prstGeom prst="rect">
              <a:avLst/>
            </a:prstGeom>
          </p:spPr>
        </p:pic>
        <p:pic>
          <p:nvPicPr>
            <p:cNvPr id="9" name="图形 8" descr="男人群 纯色填充">
              <a:extLst>
                <a:ext uri="{FF2B5EF4-FFF2-40B4-BE49-F238E27FC236}">
                  <a16:creationId xmlns:a16="http://schemas.microsoft.com/office/drawing/2014/main" id="{B569193A-BE77-25AE-CBA6-420AB878B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8433" y="4127197"/>
              <a:ext cx="818266" cy="818266"/>
            </a:xfrm>
            <a:prstGeom prst="rect">
              <a:avLst/>
            </a:prstGeom>
          </p:spPr>
        </p:pic>
        <p:pic>
          <p:nvPicPr>
            <p:cNvPr id="11" name="图形 10" descr="拄手杖的人 纯色填充">
              <a:extLst>
                <a:ext uri="{FF2B5EF4-FFF2-40B4-BE49-F238E27FC236}">
                  <a16:creationId xmlns:a16="http://schemas.microsoft.com/office/drawing/2014/main" id="{43686F0C-1968-B379-45E1-D527460E8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1567" y="2976143"/>
              <a:ext cx="706867" cy="706867"/>
            </a:xfrm>
            <a:prstGeom prst="rect">
              <a:avLst/>
            </a:prstGeom>
          </p:spPr>
        </p:pic>
        <p:pic>
          <p:nvPicPr>
            <p:cNvPr id="12" name="图形 11" descr="女士 纯色填充">
              <a:extLst>
                <a:ext uri="{FF2B5EF4-FFF2-40B4-BE49-F238E27FC236}">
                  <a16:creationId xmlns:a16="http://schemas.microsoft.com/office/drawing/2014/main" id="{C2E00C10-2D13-43DF-A595-923E6659A8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4917" y="2479900"/>
              <a:ext cx="689304" cy="689304"/>
            </a:xfrm>
            <a:prstGeom prst="rect">
              <a:avLst/>
            </a:prstGeom>
          </p:spPr>
        </p:pic>
        <p:sp>
          <p:nvSpPr>
            <p:cNvPr id="13" name="矩形: 圆角 12">
              <a:extLst>
                <a:ext uri="{FF2B5EF4-FFF2-40B4-BE49-F238E27FC236}">
                  <a16:creationId xmlns:a16="http://schemas.microsoft.com/office/drawing/2014/main" id="{8FDF3D9A-01F3-73B3-FD60-33742CFBD62F}"/>
                </a:ext>
              </a:extLst>
            </p:cNvPr>
            <p:cNvSpPr/>
            <p:nvPr/>
          </p:nvSpPr>
          <p:spPr>
            <a:xfrm>
              <a:off x="7597498" y="2184741"/>
              <a:ext cx="1408293" cy="285980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9063E44D-1C9A-21B1-C43E-867F0834AD62}"/>
              </a:ext>
            </a:extLst>
          </p:cNvPr>
          <p:cNvGrpSpPr/>
          <p:nvPr/>
        </p:nvGrpSpPr>
        <p:grpSpPr>
          <a:xfrm>
            <a:off x="965162" y="1637206"/>
            <a:ext cx="1624791" cy="2859801"/>
            <a:chOff x="1025695" y="2349770"/>
            <a:chExt cx="1624791" cy="2859801"/>
          </a:xfrm>
        </p:grpSpPr>
        <p:grpSp>
          <p:nvGrpSpPr>
            <p:cNvPr id="15" name="组合 14">
              <a:extLst>
                <a:ext uri="{FF2B5EF4-FFF2-40B4-BE49-F238E27FC236}">
                  <a16:creationId xmlns:a16="http://schemas.microsoft.com/office/drawing/2014/main" id="{9D976855-03B7-2BAF-4FA2-B1C035722CD6}"/>
                </a:ext>
              </a:extLst>
            </p:cNvPr>
            <p:cNvGrpSpPr/>
            <p:nvPr/>
          </p:nvGrpSpPr>
          <p:grpSpPr>
            <a:xfrm>
              <a:off x="1048396" y="2349770"/>
              <a:ext cx="1509858" cy="2859801"/>
              <a:chOff x="7554363" y="2184741"/>
              <a:chExt cx="1509858" cy="2859801"/>
            </a:xfrm>
          </p:grpSpPr>
          <p:pic>
            <p:nvPicPr>
              <p:cNvPr id="23" name="图形 22" descr="男人 纯色填充">
                <a:extLst>
                  <a:ext uri="{FF2B5EF4-FFF2-40B4-BE49-F238E27FC236}">
                    <a16:creationId xmlns:a16="http://schemas.microsoft.com/office/drawing/2014/main" id="{E95D4E08-C3F9-FFE5-F45C-3DBE138D87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4363" y="2531956"/>
                <a:ext cx="736651" cy="736651"/>
              </a:xfrm>
              <a:prstGeom prst="rect">
                <a:avLst/>
              </a:prstGeom>
            </p:spPr>
          </p:pic>
          <p:pic>
            <p:nvPicPr>
              <p:cNvPr id="24" name="图形 23" descr="拄手杖的人 纯色填充">
                <a:extLst>
                  <a:ext uri="{FF2B5EF4-FFF2-40B4-BE49-F238E27FC236}">
                    <a16:creationId xmlns:a16="http://schemas.microsoft.com/office/drawing/2014/main" id="{8A781B9B-DA55-0E86-CC58-3B8BC8B3D1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4894" y="2350457"/>
                <a:ext cx="689305" cy="689305"/>
              </a:xfrm>
              <a:prstGeom prst="rect">
                <a:avLst/>
              </a:prstGeom>
            </p:spPr>
          </p:pic>
          <p:pic>
            <p:nvPicPr>
              <p:cNvPr id="25" name="图形 24" descr="女士 纯色填充">
                <a:extLst>
                  <a:ext uri="{FF2B5EF4-FFF2-40B4-BE49-F238E27FC236}">
                    <a16:creationId xmlns:a16="http://schemas.microsoft.com/office/drawing/2014/main" id="{AAB22C99-1E49-56F6-3250-90B4F9DD5B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2633" y="2946802"/>
                <a:ext cx="689304" cy="689304"/>
              </a:xfrm>
              <a:prstGeom prst="rect">
                <a:avLst/>
              </a:prstGeom>
            </p:spPr>
          </p:pic>
          <p:pic>
            <p:nvPicPr>
              <p:cNvPr id="26" name="图形 25" descr="组 纯色填充">
                <a:extLst>
                  <a:ext uri="{FF2B5EF4-FFF2-40B4-BE49-F238E27FC236}">
                    <a16:creationId xmlns:a16="http://schemas.microsoft.com/office/drawing/2014/main" id="{7DFB4F9F-29E1-EB11-F4F5-BC9EA4E3F7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7537" y="3456949"/>
                <a:ext cx="914400" cy="914400"/>
              </a:xfrm>
              <a:prstGeom prst="rect">
                <a:avLst/>
              </a:prstGeom>
            </p:spPr>
          </p:pic>
          <p:pic>
            <p:nvPicPr>
              <p:cNvPr id="27" name="图形 26" descr="男人群 纯色填充">
                <a:extLst>
                  <a:ext uri="{FF2B5EF4-FFF2-40B4-BE49-F238E27FC236}">
                    <a16:creationId xmlns:a16="http://schemas.microsoft.com/office/drawing/2014/main" id="{1A8A90CA-694C-6175-D891-438C306FFC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8433" y="4127197"/>
                <a:ext cx="818266" cy="818266"/>
              </a:xfrm>
              <a:prstGeom prst="rect">
                <a:avLst/>
              </a:prstGeom>
            </p:spPr>
          </p:pic>
          <p:pic>
            <p:nvPicPr>
              <p:cNvPr id="28" name="图形 27" descr="拄手杖的人 纯色填充">
                <a:extLst>
                  <a:ext uri="{FF2B5EF4-FFF2-40B4-BE49-F238E27FC236}">
                    <a16:creationId xmlns:a16="http://schemas.microsoft.com/office/drawing/2014/main" id="{D54F2A1B-BA99-55F8-594E-26D1D672D9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1567" y="2976143"/>
                <a:ext cx="706867" cy="706867"/>
              </a:xfrm>
              <a:prstGeom prst="rect">
                <a:avLst/>
              </a:prstGeom>
            </p:spPr>
          </p:pic>
          <p:pic>
            <p:nvPicPr>
              <p:cNvPr id="29" name="图形 28" descr="女士 纯色填充">
                <a:extLst>
                  <a:ext uri="{FF2B5EF4-FFF2-40B4-BE49-F238E27FC236}">
                    <a16:creationId xmlns:a16="http://schemas.microsoft.com/office/drawing/2014/main" id="{FCE41B46-07A0-FCB6-3938-D337797AFA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4917" y="2479900"/>
                <a:ext cx="689304" cy="689304"/>
              </a:xfrm>
              <a:prstGeom prst="rect">
                <a:avLst/>
              </a:prstGeom>
            </p:spPr>
          </p:pic>
          <p:sp>
            <p:nvSpPr>
              <p:cNvPr id="30" name="矩形: 圆角 29">
                <a:extLst>
                  <a:ext uri="{FF2B5EF4-FFF2-40B4-BE49-F238E27FC236}">
                    <a16:creationId xmlns:a16="http://schemas.microsoft.com/office/drawing/2014/main" id="{C48AE366-2AAF-4489-BE3C-EE5783D86816}"/>
                  </a:ext>
                </a:extLst>
              </p:cNvPr>
              <p:cNvSpPr/>
              <p:nvPr/>
            </p:nvSpPr>
            <p:spPr>
              <a:xfrm>
                <a:off x="7597498" y="2184741"/>
                <a:ext cx="1408293" cy="285980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17" name="图形 16" descr="组 纯色填充">
              <a:extLst>
                <a:ext uri="{FF2B5EF4-FFF2-40B4-BE49-F238E27FC236}">
                  <a16:creationId xmlns:a16="http://schemas.microsoft.com/office/drawing/2014/main" id="{E320ABF6-2CD2-21C8-EE07-5FF4D39202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4915" y="3930387"/>
              <a:ext cx="914400" cy="914400"/>
            </a:xfrm>
            <a:prstGeom prst="rect">
              <a:avLst/>
            </a:prstGeom>
          </p:spPr>
        </p:pic>
        <p:pic>
          <p:nvPicPr>
            <p:cNvPr id="18" name="图形 17" descr="男人群 纯色填充">
              <a:extLst>
                <a:ext uri="{FF2B5EF4-FFF2-40B4-BE49-F238E27FC236}">
                  <a16:creationId xmlns:a16="http://schemas.microsoft.com/office/drawing/2014/main" id="{5B4F20D6-707F-5E05-1C32-94F281AA3A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92674" y="4286617"/>
              <a:ext cx="818266" cy="818266"/>
            </a:xfrm>
            <a:prstGeom prst="rect">
              <a:avLst/>
            </a:prstGeom>
          </p:spPr>
        </p:pic>
        <p:pic>
          <p:nvPicPr>
            <p:cNvPr id="19" name="图形 18" descr="拄手杖的人 纯色填充">
              <a:extLst>
                <a:ext uri="{FF2B5EF4-FFF2-40B4-BE49-F238E27FC236}">
                  <a16:creationId xmlns:a16="http://schemas.microsoft.com/office/drawing/2014/main" id="{84015CDC-F836-0A10-B8B6-9D74F86D93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695" y="3455362"/>
              <a:ext cx="706867" cy="706867"/>
            </a:xfrm>
            <a:prstGeom prst="rect">
              <a:avLst/>
            </a:prstGeom>
          </p:spPr>
        </p:pic>
        <p:pic>
          <p:nvPicPr>
            <p:cNvPr id="20" name="图形 19" descr="女士 纯色填充">
              <a:extLst>
                <a:ext uri="{FF2B5EF4-FFF2-40B4-BE49-F238E27FC236}">
                  <a16:creationId xmlns:a16="http://schemas.microsoft.com/office/drawing/2014/main" id="{1D853FFB-8029-8AA9-E392-1914F0CE51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61182" y="3342044"/>
              <a:ext cx="689304" cy="689304"/>
            </a:xfrm>
            <a:prstGeom prst="rect">
              <a:avLst/>
            </a:prstGeom>
          </p:spPr>
        </p:pic>
        <p:pic>
          <p:nvPicPr>
            <p:cNvPr id="21" name="图形 20" descr="拄手杖的人 纯色填充">
              <a:extLst>
                <a:ext uri="{FF2B5EF4-FFF2-40B4-BE49-F238E27FC236}">
                  <a16:creationId xmlns:a16="http://schemas.microsoft.com/office/drawing/2014/main" id="{8D04B4B2-7821-E0E2-7C7B-838947C22B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7462" y="2426077"/>
              <a:ext cx="689305" cy="689305"/>
            </a:xfrm>
            <a:prstGeom prst="rect">
              <a:avLst/>
            </a:prstGeom>
          </p:spPr>
        </p:pic>
        <p:pic>
          <p:nvPicPr>
            <p:cNvPr id="22" name="图形 21" descr="男人 纯色填充">
              <a:extLst>
                <a:ext uri="{FF2B5EF4-FFF2-40B4-BE49-F238E27FC236}">
                  <a16:creationId xmlns:a16="http://schemas.microsoft.com/office/drawing/2014/main" id="{69F9AAB3-C4FF-E0DF-2063-D3CAECA26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9344" y="2472902"/>
              <a:ext cx="736651" cy="736651"/>
            </a:xfrm>
            <a:prstGeom prst="rect">
              <a:avLst/>
            </a:prstGeom>
          </p:spPr>
        </p:pic>
      </p:grpSp>
      <p:sp>
        <p:nvSpPr>
          <p:cNvPr id="31" name="文本框 30">
            <a:extLst>
              <a:ext uri="{FF2B5EF4-FFF2-40B4-BE49-F238E27FC236}">
                <a16:creationId xmlns:a16="http://schemas.microsoft.com/office/drawing/2014/main" id="{0708E800-089B-1CAF-1ED8-F9ADD8345DD8}"/>
              </a:ext>
            </a:extLst>
          </p:cNvPr>
          <p:cNvSpPr txBox="1"/>
          <p:nvPr/>
        </p:nvSpPr>
        <p:spPr>
          <a:xfrm>
            <a:off x="1148793" y="4579272"/>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目标总体</a:t>
            </a:r>
          </a:p>
        </p:txBody>
      </p:sp>
      <p:cxnSp>
        <p:nvCxnSpPr>
          <p:cNvPr id="32" name="直接箭头连接符 31">
            <a:extLst>
              <a:ext uri="{FF2B5EF4-FFF2-40B4-BE49-F238E27FC236}">
                <a16:creationId xmlns:a16="http://schemas.microsoft.com/office/drawing/2014/main" id="{86170504-8779-DE67-234F-7D44F6D0B0C5}"/>
              </a:ext>
            </a:extLst>
          </p:cNvPr>
          <p:cNvCxnSpPr>
            <a:cxnSpLocks/>
          </p:cNvCxnSpPr>
          <p:nvPr/>
        </p:nvCxnSpPr>
        <p:spPr>
          <a:xfrm>
            <a:off x="2450407" y="3003999"/>
            <a:ext cx="114748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41190D31-41E0-DF08-0A1F-365D4D354C69}"/>
              </a:ext>
            </a:extLst>
          </p:cNvPr>
          <p:cNvSpPr txBox="1"/>
          <p:nvPr/>
        </p:nvSpPr>
        <p:spPr>
          <a:xfrm>
            <a:off x="2443955" y="2580027"/>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纳入标准</a:t>
            </a:r>
          </a:p>
        </p:txBody>
      </p:sp>
      <p:sp>
        <p:nvSpPr>
          <p:cNvPr id="34" name="文本框 33">
            <a:extLst>
              <a:ext uri="{FF2B5EF4-FFF2-40B4-BE49-F238E27FC236}">
                <a16:creationId xmlns:a16="http://schemas.microsoft.com/office/drawing/2014/main" id="{B200DB07-5FFD-B4F9-1595-630970CA76FD}"/>
              </a:ext>
            </a:extLst>
          </p:cNvPr>
          <p:cNvSpPr txBox="1"/>
          <p:nvPr/>
        </p:nvSpPr>
        <p:spPr>
          <a:xfrm>
            <a:off x="2443940" y="3106548"/>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排除标准</a:t>
            </a:r>
          </a:p>
        </p:txBody>
      </p:sp>
      <p:sp>
        <p:nvSpPr>
          <p:cNvPr id="35" name="文本框 34">
            <a:extLst>
              <a:ext uri="{FF2B5EF4-FFF2-40B4-BE49-F238E27FC236}">
                <a16:creationId xmlns:a16="http://schemas.microsoft.com/office/drawing/2014/main" id="{EE5CA554-F935-692D-9D26-B3FC7C916D44}"/>
              </a:ext>
            </a:extLst>
          </p:cNvPr>
          <p:cNvSpPr txBox="1"/>
          <p:nvPr/>
        </p:nvSpPr>
        <p:spPr>
          <a:xfrm>
            <a:off x="3855928" y="4567587"/>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实验对象</a:t>
            </a:r>
          </a:p>
        </p:txBody>
      </p:sp>
      <p:sp>
        <p:nvSpPr>
          <p:cNvPr id="36" name="文本框 35">
            <a:extLst>
              <a:ext uri="{FF2B5EF4-FFF2-40B4-BE49-F238E27FC236}">
                <a16:creationId xmlns:a16="http://schemas.microsoft.com/office/drawing/2014/main" id="{7647669E-0FB0-6A03-99A1-4C10E943A8B9}"/>
              </a:ext>
            </a:extLst>
          </p:cNvPr>
          <p:cNvSpPr txBox="1"/>
          <p:nvPr/>
        </p:nvSpPr>
        <p:spPr>
          <a:xfrm>
            <a:off x="5083286" y="2570860"/>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随机化</a:t>
            </a:r>
          </a:p>
        </p:txBody>
      </p:sp>
      <p:cxnSp>
        <p:nvCxnSpPr>
          <p:cNvPr id="37" name="直接连接符 36">
            <a:extLst>
              <a:ext uri="{FF2B5EF4-FFF2-40B4-BE49-F238E27FC236}">
                <a16:creationId xmlns:a16="http://schemas.microsoft.com/office/drawing/2014/main" id="{ED23E1C2-80C2-2E3D-AB07-235CE732EC3C}"/>
              </a:ext>
            </a:extLst>
          </p:cNvPr>
          <p:cNvCxnSpPr/>
          <p:nvPr/>
        </p:nvCxnSpPr>
        <p:spPr>
          <a:xfrm>
            <a:off x="5114139" y="3003999"/>
            <a:ext cx="974225" cy="0"/>
          </a:xfrm>
          <a:prstGeom prst="line">
            <a:avLst/>
          </a:prstGeom>
          <a:ln w="28575">
            <a:tailEnd type="triangle"/>
          </a:ln>
        </p:spPr>
        <p:style>
          <a:lnRef idx="1">
            <a:schemeClr val="dk1"/>
          </a:lnRef>
          <a:fillRef idx="0">
            <a:schemeClr val="dk1"/>
          </a:fillRef>
          <a:effectRef idx="0">
            <a:schemeClr val="dk1"/>
          </a:effectRef>
          <a:fontRef idx="minor">
            <a:schemeClr val="tx1"/>
          </a:fontRef>
        </p:style>
      </p:cxnSp>
      <p:graphicFrame>
        <p:nvGraphicFramePr>
          <p:cNvPr id="38" name="表格 38">
            <a:extLst>
              <a:ext uri="{FF2B5EF4-FFF2-40B4-BE49-F238E27FC236}">
                <a16:creationId xmlns:a16="http://schemas.microsoft.com/office/drawing/2014/main" id="{252CC0C4-DD9C-A6B2-8A42-21C23F63FF40}"/>
              </a:ext>
            </a:extLst>
          </p:cNvPr>
          <p:cNvGraphicFramePr>
            <a:graphicFrameLocks noGrp="1"/>
          </p:cNvGraphicFramePr>
          <p:nvPr>
            <p:extLst>
              <p:ext uri="{D42A27DB-BD31-4B8C-83A1-F6EECF244321}">
                <p14:modId xmlns:p14="http://schemas.microsoft.com/office/powerpoint/2010/main" val="3813012255"/>
              </p:ext>
            </p:extLst>
          </p:nvPr>
        </p:nvGraphicFramePr>
        <p:xfrm>
          <a:off x="6498990" y="1884032"/>
          <a:ext cx="4530174" cy="2709444"/>
        </p:xfrm>
        <a:graphic>
          <a:graphicData uri="http://schemas.openxmlformats.org/drawingml/2006/table">
            <a:tbl>
              <a:tblPr firstRow="1" bandRow="1">
                <a:tableStyleId>{69012ECD-51FC-41F1-AA8D-1B2483CD663E}</a:tableStyleId>
              </a:tblPr>
              <a:tblGrid>
                <a:gridCol w="1510058">
                  <a:extLst>
                    <a:ext uri="{9D8B030D-6E8A-4147-A177-3AD203B41FA5}">
                      <a16:colId xmlns:a16="http://schemas.microsoft.com/office/drawing/2014/main" val="1453696769"/>
                    </a:ext>
                  </a:extLst>
                </a:gridCol>
                <a:gridCol w="1510058">
                  <a:extLst>
                    <a:ext uri="{9D8B030D-6E8A-4147-A177-3AD203B41FA5}">
                      <a16:colId xmlns:a16="http://schemas.microsoft.com/office/drawing/2014/main" val="2793843341"/>
                    </a:ext>
                  </a:extLst>
                </a:gridCol>
                <a:gridCol w="1510058">
                  <a:extLst>
                    <a:ext uri="{9D8B030D-6E8A-4147-A177-3AD203B41FA5}">
                      <a16:colId xmlns:a16="http://schemas.microsoft.com/office/drawing/2014/main" val="1334403038"/>
                    </a:ext>
                  </a:extLst>
                </a:gridCol>
              </a:tblGrid>
              <a:tr h="677361">
                <a:tc rowSpan="2">
                  <a:txBody>
                    <a:bodyPr/>
                    <a:lstStyle/>
                    <a:p>
                      <a:pPr algn="ctr"/>
                      <a:r>
                        <a:rPr lang="zh-CN" altLang="en-US" dirty="0"/>
                        <a:t>处理因素</a:t>
                      </a:r>
                      <a:r>
                        <a:rPr lang="en-US" altLang="zh-CN" dirty="0"/>
                        <a:t>A</a:t>
                      </a:r>
                      <a:endParaRPr lang="zh-CN" altLang="en-US" baseline="-25000" dirty="0"/>
                    </a:p>
                  </a:txBody>
                  <a:tcPr anchor="ctr">
                    <a:lnR w="12700" cap="flat" cmpd="sng" algn="ctr">
                      <a:solidFill>
                        <a:srgbClr val="C00000"/>
                      </a:solidFill>
                      <a:prstDash val="solid"/>
                      <a:round/>
                      <a:headEnd type="none" w="med" len="med"/>
                      <a:tailEnd type="none" w="med" len="med"/>
                    </a:lnR>
                  </a:tcPr>
                </a:tc>
                <a:tc gridSpan="2">
                  <a:txBody>
                    <a:bodyPr/>
                    <a:lstStyle/>
                    <a:p>
                      <a:pPr algn="ctr"/>
                      <a:r>
                        <a:rPr lang="zh-CN" altLang="en-US" b="1" dirty="0"/>
                        <a:t>处理因素</a:t>
                      </a:r>
                      <a:r>
                        <a:rPr lang="en-US" altLang="zh-CN" b="1" dirty="0"/>
                        <a:t>B</a:t>
                      </a:r>
                      <a:endParaRPr lang="zh-CN" altLang="en-US" b="1"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555862258"/>
                  </a:ext>
                </a:extLst>
              </a:tr>
              <a:tr h="677361">
                <a:tc vMerge="1">
                  <a:txBody>
                    <a:bodyPr/>
                    <a:lstStyle/>
                    <a:p>
                      <a:pPr algn="ctr"/>
                      <a:r>
                        <a:rPr lang="zh-CN" altLang="en-US" dirty="0"/>
                        <a:t>处理因素</a:t>
                      </a:r>
                      <a:r>
                        <a:rPr lang="en-US" altLang="zh-CN" dirty="0"/>
                        <a:t>A</a:t>
                      </a:r>
                      <a:endParaRPr lang="zh-CN" altLang="en-US" baseline="-25000" dirty="0"/>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1" dirty="0">
                          <a:solidFill>
                            <a:schemeClr val="bg1"/>
                          </a:solidFill>
                        </a:rPr>
                        <a:t>b</a:t>
                      </a:r>
                      <a:r>
                        <a:rPr lang="en-US" altLang="zh-CN" b="1" baseline="-25000" dirty="0">
                          <a:solidFill>
                            <a:schemeClr val="bg1"/>
                          </a:solidFill>
                        </a:rPr>
                        <a:t>1</a:t>
                      </a:r>
                      <a:endParaRPr lang="zh-CN" altLang="en-US" b="1" baseline="-25000" dirty="0">
                        <a:solidFill>
                          <a:schemeClr val="bg1"/>
                        </a:solidFill>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solidFill>
                      <a:srgbClr val="9A0001"/>
                    </a:solidFill>
                  </a:tcPr>
                </a:tc>
                <a:tc>
                  <a:txBody>
                    <a:bodyPr/>
                    <a:lstStyle/>
                    <a:p>
                      <a:pPr algn="ctr"/>
                      <a:r>
                        <a:rPr lang="en-US" altLang="zh-CN" b="1" dirty="0">
                          <a:solidFill>
                            <a:schemeClr val="bg1"/>
                          </a:solidFill>
                        </a:rPr>
                        <a:t>b</a:t>
                      </a:r>
                      <a:r>
                        <a:rPr lang="en-US" altLang="zh-CN" b="1" baseline="-25000" dirty="0">
                          <a:solidFill>
                            <a:schemeClr val="bg1"/>
                          </a:solidFill>
                        </a:rPr>
                        <a:t>2</a:t>
                      </a:r>
                      <a:endParaRPr lang="zh-CN" altLang="en-US" b="1" baseline="-25000" dirty="0">
                        <a:solidFill>
                          <a:schemeClr val="bg1"/>
                        </a:solidFill>
                      </a:endParaRPr>
                    </a:p>
                  </a:txBody>
                  <a:tcPr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solidFill>
                      <a:srgbClr val="9A0001"/>
                    </a:solidFill>
                  </a:tcPr>
                </a:tc>
                <a:extLst>
                  <a:ext uri="{0D108BD9-81ED-4DB2-BD59-A6C34878D82A}">
                    <a16:rowId xmlns:a16="http://schemas.microsoft.com/office/drawing/2014/main" val="756152318"/>
                  </a:ext>
                </a:extLst>
              </a:tr>
              <a:tr h="677361">
                <a:tc>
                  <a:txBody>
                    <a:bodyPr/>
                    <a:lstStyle/>
                    <a:p>
                      <a:pPr algn="ctr"/>
                      <a:r>
                        <a:rPr lang="en-US" altLang="zh-CN" dirty="0"/>
                        <a:t>a</a:t>
                      </a:r>
                      <a:r>
                        <a:rPr lang="en-US" altLang="zh-CN" baseline="-25000" dirty="0"/>
                        <a:t>1</a:t>
                      </a:r>
                      <a:endParaRPr lang="zh-CN" altLang="en-US" baseline="-25000" dirty="0"/>
                    </a:p>
                  </a:txBody>
                  <a:tcPr anchor="ctr">
                    <a:lnR w="12700" cap="flat" cmpd="sng" algn="ctr">
                      <a:solidFill>
                        <a:srgbClr val="C00000"/>
                      </a:solidFill>
                      <a:prstDash val="solid"/>
                      <a:round/>
                      <a:headEnd type="none" w="med" len="med"/>
                      <a:tailEnd type="none" w="med" len="med"/>
                    </a:lnR>
                  </a:tcPr>
                </a:tc>
                <a:tc>
                  <a:txBody>
                    <a:bodyPr/>
                    <a:lstStyle/>
                    <a:p>
                      <a:pPr algn="ctr"/>
                      <a:r>
                        <a:rPr lang="en-US" altLang="zh-CN" dirty="0"/>
                        <a:t>a</a:t>
                      </a:r>
                      <a:r>
                        <a:rPr lang="en-US" altLang="zh-CN" baseline="-25000" dirty="0"/>
                        <a:t>1</a:t>
                      </a:r>
                      <a:r>
                        <a:rPr lang="en-US" altLang="zh-CN" dirty="0"/>
                        <a:t>b</a:t>
                      </a:r>
                      <a:r>
                        <a:rPr lang="en-US" altLang="zh-CN" baseline="-25000" dirty="0"/>
                        <a:t>1</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a:t>
                      </a:r>
                      <a:r>
                        <a:rPr lang="en-US" altLang="zh-CN" baseline="-25000" dirty="0"/>
                        <a:t>1</a:t>
                      </a:r>
                      <a:r>
                        <a:rPr lang="en-US" altLang="zh-CN" dirty="0"/>
                        <a:t>b</a:t>
                      </a:r>
                      <a:r>
                        <a:rPr lang="en-US" altLang="zh-CN" baseline="-25000" dirty="0"/>
                        <a:t>2</a:t>
                      </a:r>
                      <a:endParaRPr lang="zh-CN" altLang="en-US" dirty="0"/>
                    </a:p>
                  </a:txBody>
                  <a:tcPr anchor="ctr">
                    <a:lnL w="12700" cap="flat" cmpd="sng" algn="ctr">
                      <a:solidFill>
                        <a:srgbClr val="C00000"/>
                      </a:solidFill>
                      <a:prstDash val="solid"/>
                      <a:round/>
                      <a:headEnd type="none" w="med" len="med"/>
                      <a:tailEnd type="none" w="med" len="med"/>
                    </a:lnL>
                  </a:tcPr>
                </a:tc>
                <a:extLst>
                  <a:ext uri="{0D108BD9-81ED-4DB2-BD59-A6C34878D82A}">
                    <a16:rowId xmlns:a16="http://schemas.microsoft.com/office/drawing/2014/main" val="2348847988"/>
                  </a:ext>
                </a:extLst>
              </a:tr>
              <a:tr h="677361">
                <a:tc>
                  <a:txBody>
                    <a:bodyPr/>
                    <a:lstStyle/>
                    <a:p>
                      <a:pPr algn="ctr"/>
                      <a:r>
                        <a:rPr lang="en-US" altLang="zh-CN" dirty="0"/>
                        <a:t>a</a:t>
                      </a:r>
                      <a:r>
                        <a:rPr lang="en-US" altLang="zh-CN" baseline="-25000" dirty="0"/>
                        <a:t>2</a:t>
                      </a:r>
                      <a:endParaRPr lang="zh-CN" altLang="en-US" baseline="-25000" dirty="0"/>
                    </a:p>
                  </a:txBody>
                  <a:tcPr anchor="ctr">
                    <a:lnR w="12700" cap="flat" cmpd="sng" algn="ctr">
                      <a:solidFill>
                        <a:srgbClr val="C00000"/>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a:t>
                      </a:r>
                      <a:r>
                        <a:rPr lang="en-US" altLang="zh-CN" baseline="-25000" dirty="0"/>
                        <a:t>2</a:t>
                      </a:r>
                      <a:r>
                        <a:rPr lang="en-US" altLang="zh-CN" dirty="0"/>
                        <a:t>b</a:t>
                      </a:r>
                      <a:r>
                        <a:rPr lang="en-US" altLang="zh-CN" baseline="-25000" dirty="0"/>
                        <a:t>1</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a:t>
                      </a:r>
                      <a:r>
                        <a:rPr lang="en-US" altLang="zh-CN" baseline="-25000" dirty="0"/>
                        <a:t>2</a:t>
                      </a:r>
                      <a:r>
                        <a:rPr lang="en-US" altLang="zh-CN" dirty="0"/>
                        <a:t>b</a:t>
                      </a:r>
                      <a:r>
                        <a:rPr lang="en-US" altLang="zh-CN" baseline="-25000" dirty="0"/>
                        <a:t>2</a:t>
                      </a:r>
                      <a:endParaRPr lang="zh-CN" altLang="en-US" dirty="0"/>
                    </a:p>
                  </a:txBody>
                  <a:tcPr anchor="ctr">
                    <a:lnL w="12700" cap="flat" cmpd="sng" algn="ctr">
                      <a:solidFill>
                        <a:srgbClr val="C00000"/>
                      </a:solidFill>
                      <a:prstDash val="solid"/>
                      <a:round/>
                      <a:headEnd type="none" w="med" len="med"/>
                      <a:tailEnd type="none" w="med" len="med"/>
                    </a:lnL>
                  </a:tcPr>
                </a:tc>
                <a:extLst>
                  <a:ext uri="{0D108BD9-81ED-4DB2-BD59-A6C34878D82A}">
                    <a16:rowId xmlns:a16="http://schemas.microsoft.com/office/drawing/2014/main" val="2581596506"/>
                  </a:ext>
                </a:extLst>
              </a:tr>
            </a:tbl>
          </a:graphicData>
        </a:graphic>
      </p:graphicFrame>
      <p:sp>
        <p:nvSpPr>
          <p:cNvPr id="39" name="Rectangle 6">
            <a:extLst>
              <a:ext uri="{FF2B5EF4-FFF2-40B4-BE49-F238E27FC236}">
                <a16:creationId xmlns:a16="http://schemas.microsoft.com/office/drawing/2014/main" id="{ECAE6CDA-607E-DDFA-DA85-15646401A3BE}"/>
              </a:ext>
            </a:extLst>
          </p:cNvPr>
          <p:cNvSpPr/>
          <p:nvPr/>
        </p:nvSpPr>
        <p:spPr>
          <a:xfrm>
            <a:off x="843389" y="5224669"/>
            <a:ext cx="10669459" cy="823559"/>
          </a:xfrm>
          <a:prstGeom prst="rect">
            <a:avLst/>
          </a:prstGeom>
        </p:spPr>
        <p:txBody>
          <a:bodyPr wrap="square">
            <a:spAutoFit/>
          </a:bodyPr>
          <a:lstStyle/>
          <a:p>
            <a:pPr>
              <a:lnSpc>
                <a:spcPct val="140000"/>
              </a:lnSpc>
              <a:spcAft>
                <a:spcPts val="1200"/>
              </a:spcAft>
            </a:pPr>
            <a:r>
              <a:rPr lang="zh-CN" altLang="en-US" dirty="0">
                <a:solidFill>
                  <a:schemeClr val="bg2">
                    <a:lumMod val="10000"/>
                  </a:schemeClr>
                </a:solidFill>
              </a:rPr>
              <a:t>       将两个或两个以上处理因素的各水平进行组合，对各种可能的组合进行实验，采用析因设计研究两个或多个处理因素的效应及各因素间的交互作用。</a:t>
            </a:r>
            <a:endParaRPr lang="en-US" dirty="0">
              <a:solidFill>
                <a:schemeClr val="bg2">
                  <a:lumMod val="10000"/>
                </a:schemeClr>
              </a:solidFill>
            </a:endParaRPr>
          </a:p>
        </p:txBody>
      </p:sp>
    </p:spTree>
    <p:extLst>
      <p:ext uri="{BB962C8B-B14F-4D97-AF65-F5344CB8AC3E}">
        <p14:creationId xmlns:p14="http://schemas.microsoft.com/office/powerpoint/2010/main" val="3539602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常见的临床试验设计类型（自学）</a:t>
            </a:r>
          </a:p>
        </p:txBody>
      </p:sp>
      <p:sp>
        <p:nvSpPr>
          <p:cNvPr id="3" name="文本框 2">
            <a:extLst>
              <a:ext uri="{FF2B5EF4-FFF2-40B4-BE49-F238E27FC236}">
                <a16:creationId xmlns:a16="http://schemas.microsoft.com/office/drawing/2014/main" id="{32E04EB4-EA4C-C471-55B5-03CE66861642}"/>
              </a:ext>
            </a:extLst>
          </p:cNvPr>
          <p:cNvSpPr txBox="1"/>
          <p:nvPr/>
        </p:nvSpPr>
        <p:spPr>
          <a:xfrm>
            <a:off x="903505" y="1286808"/>
            <a:ext cx="9836092" cy="707886"/>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交叉设计（被试内设计）</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Wingdings" panose="05000000000000000000" pitchFamily="2" charset="2"/>
              <a:buChar char="ü"/>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3314" name="Picture 2">
            <a:extLst>
              <a:ext uri="{FF2B5EF4-FFF2-40B4-BE49-F238E27FC236}">
                <a16:creationId xmlns:a16="http://schemas.microsoft.com/office/drawing/2014/main" id="{1E4C0C3A-A60F-06F4-13B3-C1A14D83B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95" y="2192326"/>
            <a:ext cx="7902752" cy="233893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64074FC-BD70-EBAD-92FA-35283AE095D3}"/>
              </a:ext>
            </a:extLst>
          </p:cNvPr>
          <p:cNvSpPr txBox="1"/>
          <p:nvPr/>
        </p:nvSpPr>
        <p:spPr>
          <a:xfrm>
            <a:off x="6279596" y="1286808"/>
            <a:ext cx="6238172" cy="369332"/>
          </a:xfrm>
          <a:prstGeom prst="rect">
            <a:avLst/>
          </a:prstGeom>
          <a:noFill/>
        </p:spPr>
        <p:txBody>
          <a:bodyPr wrap="square">
            <a:spAutoFit/>
          </a:bodyPr>
          <a:lstStyle/>
          <a:p>
            <a:pPr marL="342900" indent="-342900">
              <a:buFont typeface="Wingdings" panose="05000000000000000000" pitchFamily="2" charset="2"/>
              <a:buChar char="ü"/>
            </a:pPr>
            <a:r>
              <a:rPr lang="zh-CN" altLang="en-US" sz="1800" b="1" dirty="0">
                <a:latin typeface="Arial" panose="020B0604020202020204" pitchFamily="34" charset="0"/>
                <a:ea typeface="微软雅黑" panose="020B0503020204020204" pitchFamily="34" charset="-122"/>
                <a:cs typeface="+mn-ea"/>
                <a:sym typeface="Arial" panose="020B0604020202020204" pitchFamily="34" charset="0"/>
              </a:rPr>
              <a:t>群随机试验</a:t>
            </a:r>
            <a:endParaRPr lang="en-US" altLang="zh-CN" sz="1800" b="1"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3316" name="Picture 4">
            <a:extLst>
              <a:ext uri="{FF2B5EF4-FFF2-40B4-BE49-F238E27FC236}">
                <a16:creationId xmlns:a16="http://schemas.microsoft.com/office/drawing/2014/main" id="{ED4B3A28-DB1F-8E25-9783-BFAB62C34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179" y="1770703"/>
            <a:ext cx="5640503" cy="412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693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小结</a:t>
            </a:r>
          </a:p>
        </p:txBody>
      </p:sp>
      <p:sp>
        <p:nvSpPr>
          <p:cNvPr id="2" name="文本框 1">
            <a:extLst>
              <a:ext uri="{FF2B5EF4-FFF2-40B4-BE49-F238E27FC236}">
                <a16:creationId xmlns:a16="http://schemas.microsoft.com/office/drawing/2014/main" id="{C42126B3-6BFD-8D37-FE11-28ED4460870E}"/>
              </a:ext>
            </a:extLst>
          </p:cNvPr>
          <p:cNvSpPr txBox="1"/>
          <p:nvPr/>
        </p:nvSpPr>
        <p:spPr>
          <a:xfrm>
            <a:off x="759953" y="1203080"/>
            <a:ext cx="10844949" cy="4397999"/>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观测值与真实值的差值称为误差，误差有随机误差和系统误差，系统误差的来源主要有选择偏倚、信息偏倚和混杂偏倚；</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实验设计的三要素包括实验对象、处理因素和实验效应；</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实验设计的基本原则是对照、随机、重复和知情。对照有空白对照、安慰剂对照、标准对照、实验对照、自身对照和相互对照；随机包括总体到样本的随机抽取（代表性）和随机分组，是保证非处理因素均衡一致的重要手段；</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常用的实验设计的方法有完全随机设计、配对设计、随机区组设计和析因设计，各有其优缺点及样本量估计的方法；</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影响样本量估计的主要因素包括显著性水平、效能、样本变异差异及希望检测的有临床意义的差异大小。</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58835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68172" y="1929217"/>
            <a:ext cx="3735543" cy="56393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sz="3000" b="1" spc="4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感谢倾听！</a:t>
            </a:r>
            <a:endParaRPr kumimoji="0" lang="zh-CN" altLang="en-US" sz="3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7" name="Subtitle 2"/>
          <p:cNvSpPr txBox="1">
            <a:spLocks/>
          </p:cNvSpPr>
          <p:nvPr/>
        </p:nvSpPr>
        <p:spPr bwMode="auto">
          <a:xfrm>
            <a:off x="654534" y="2913249"/>
            <a:ext cx="4664099" cy="15841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tx1"/>
                  </a:outerShdw>
                </a:effectLst>
              </a14:hiddenEffects>
            </a:ext>
          </a:extLst>
        </p:spPr>
        <p:txBody>
          <a:bodyPr vert="horz" wrap="square" lIns="91436" tIns="45718" rIns="91436" bIns="45718" numCol="1" anchor="t" anchorCtr="0" compatLnSpc="1">
            <a:prstTxWarp prst="textNoShape">
              <a:avLst/>
            </a:prstTxWarp>
            <a:noAutofit/>
          </a:bodyPr>
          <a:lstStyle>
            <a:lvl1pPr marL="0" indent="0" algn="l" defTabSz="915001" rtl="0" eaLnBrk="1" fontAlgn="base" hangingPunct="1">
              <a:spcBef>
                <a:spcPct val="20000"/>
              </a:spcBef>
              <a:spcAft>
                <a:spcPct val="0"/>
              </a:spcAft>
              <a:buFontTx/>
              <a:buNone/>
              <a:defRPr sz="2200">
                <a:solidFill>
                  <a:srgbClr val="FFFFFF"/>
                </a:solidFill>
                <a:latin typeface="+mn-lt"/>
                <a:ea typeface="+mn-ea"/>
                <a:cs typeface="+mn-cs"/>
              </a:defRPr>
            </a:lvl1pPr>
            <a:lvl2pPr marL="743170" indent="-286385" algn="l" defTabSz="915001" rtl="0" eaLnBrk="1" fontAlgn="base" hangingPunct="1">
              <a:spcBef>
                <a:spcPct val="20000"/>
              </a:spcBef>
              <a:spcAft>
                <a:spcPct val="0"/>
              </a:spcAft>
              <a:buChar char="–"/>
              <a:defRPr sz="2100">
                <a:solidFill>
                  <a:srgbClr val="FFFFFF"/>
                </a:solidFill>
                <a:latin typeface="+mn-lt"/>
              </a:defRPr>
            </a:lvl2pPr>
            <a:lvl3pPr marL="1142676" indent="-227677" algn="l" defTabSz="915001" rtl="0" eaLnBrk="1" fontAlgn="base" hangingPunct="1">
              <a:spcBef>
                <a:spcPct val="20000"/>
              </a:spcBef>
              <a:spcAft>
                <a:spcPct val="0"/>
              </a:spcAft>
              <a:buChar char="•"/>
              <a:defRPr sz="1900">
                <a:solidFill>
                  <a:srgbClr val="FFFFFF"/>
                </a:solidFill>
                <a:latin typeface="+mn-lt"/>
              </a:defRPr>
            </a:lvl3pPr>
            <a:lvl4pPr marL="1599461" indent="-227677" algn="l" defTabSz="915001" rtl="0" eaLnBrk="1" fontAlgn="base" hangingPunct="1">
              <a:spcBef>
                <a:spcPct val="20000"/>
              </a:spcBef>
              <a:spcAft>
                <a:spcPct val="0"/>
              </a:spcAft>
              <a:buChar char="–"/>
              <a:defRPr>
                <a:solidFill>
                  <a:srgbClr val="FFFFFF"/>
                </a:solidFill>
                <a:latin typeface="+mn-lt"/>
              </a:defRPr>
            </a:lvl4pPr>
            <a:lvl5pPr marL="2057677" indent="-229108" algn="l" defTabSz="915001" rtl="0" eaLnBrk="1" fontAlgn="base" hangingPunct="1">
              <a:spcBef>
                <a:spcPct val="20000"/>
              </a:spcBef>
              <a:spcAft>
                <a:spcPct val="0"/>
              </a:spcAft>
              <a:buChar char="»"/>
              <a:defRPr>
                <a:solidFill>
                  <a:srgbClr val="FFFFFF"/>
                </a:solidFill>
                <a:latin typeface="+mn-lt"/>
              </a:defRPr>
            </a:lvl5pPr>
            <a:lvl6pPr marL="2470071" indent="-229108" algn="l" defTabSz="915001" rtl="0" eaLnBrk="1" fontAlgn="base" hangingPunct="1">
              <a:spcBef>
                <a:spcPct val="20000"/>
              </a:spcBef>
              <a:spcAft>
                <a:spcPct val="0"/>
              </a:spcAft>
              <a:buChar char="»"/>
              <a:defRPr>
                <a:solidFill>
                  <a:srgbClr val="FFFFFF"/>
                </a:solidFill>
                <a:latin typeface="+mn-lt"/>
              </a:defRPr>
            </a:lvl6pPr>
            <a:lvl7pPr marL="2882465" indent="-229108" algn="l" defTabSz="915001" rtl="0" eaLnBrk="1" fontAlgn="base" hangingPunct="1">
              <a:spcBef>
                <a:spcPct val="20000"/>
              </a:spcBef>
              <a:spcAft>
                <a:spcPct val="0"/>
              </a:spcAft>
              <a:buChar char="»"/>
              <a:defRPr>
                <a:solidFill>
                  <a:srgbClr val="FFFFFF"/>
                </a:solidFill>
                <a:latin typeface="+mn-lt"/>
              </a:defRPr>
            </a:lvl7pPr>
            <a:lvl8pPr marL="3294860" indent="-229108" algn="l" defTabSz="915001" rtl="0" eaLnBrk="1" fontAlgn="base" hangingPunct="1">
              <a:spcBef>
                <a:spcPct val="20000"/>
              </a:spcBef>
              <a:spcAft>
                <a:spcPct val="0"/>
              </a:spcAft>
              <a:buChar char="»"/>
              <a:defRPr>
                <a:solidFill>
                  <a:srgbClr val="FFFFFF"/>
                </a:solidFill>
                <a:latin typeface="+mn-lt"/>
              </a:defRPr>
            </a:lvl8pPr>
            <a:lvl9pPr marL="3707254" indent="-229108" algn="l" defTabSz="915001" rtl="0" eaLnBrk="1" fontAlgn="base" hangingPunct="1">
              <a:spcBef>
                <a:spcPct val="20000"/>
              </a:spcBef>
              <a:spcAft>
                <a:spcPct val="0"/>
              </a:spcAft>
              <a:buChar char="»"/>
              <a:defRPr>
                <a:solidFill>
                  <a:srgbClr val="FFFFFF"/>
                </a:solidFill>
                <a:latin typeface="+mn-lt"/>
              </a:defRPr>
            </a:lvl9pPr>
          </a:lstStyle>
          <a:p>
            <a:r>
              <a:rPr lang="zh-CN" altLang="en-US" sz="2000" b="1" kern="0" dirty="0">
                <a:latin typeface="+mn-ea"/>
              </a:rPr>
              <a:t>高</a:t>
            </a:r>
            <a:r>
              <a:rPr lang="en-US" altLang="zh-CN" sz="2000" b="1" kern="0" dirty="0">
                <a:latin typeface="+mn-ea"/>
              </a:rPr>
              <a:t> </a:t>
            </a:r>
            <a:r>
              <a:rPr lang="zh-CN" altLang="en-US" sz="2000" b="1" kern="0" dirty="0">
                <a:latin typeface="+mn-ea"/>
              </a:rPr>
              <a:t>培</a:t>
            </a:r>
            <a:endParaRPr lang="en-US" sz="2000" b="1" kern="0" dirty="0">
              <a:latin typeface="+mn-ea"/>
            </a:endParaRPr>
          </a:p>
          <a:p>
            <a:pPr>
              <a:spcBef>
                <a:spcPts val="1800"/>
              </a:spcBef>
            </a:pPr>
            <a:r>
              <a:rPr lang="zh-CN" altLang="en-US" sz="1600" kern="0" dirty="0">
                <a:latin typeface="+mn-ea"/>
              </a:rPr>
              <a:t>研究员，博士生导师</a:t>
            </a:r>
            <a:endParaRPr lang="en-US" altLang="zh-CN" sz="1600" kern="0" dirty="0">
              <a:latin typeface="+mn-ea"/>
            </a:endParaRPr>
          </a:p>
          <a:p>
            <a:pPr>
              <a:spcBef>
                <a:spcPts val="600"/>
              </a:spcBef>
            </a:pPr>
            <a:r>
              <a:rPr lang="zh-CN" altLang="en-US" sz="1600" kern="0" dirty="0">
                <a:latin typeface="+mn-ea"/>
              </a:rPr>
              <a:t>北京大学公共卫生学院流行病与卫生统计系</a:t>
            </a:r>
            <a:endParaRPr lang="en-US" altLang="zh-CN" sz="1600" kern="0" dirty="0">
              <a:latin typeface="+mn-ea"/>
            </a:endParaRPr>
          </a:p>
          <a:p>
            <a:pPr>
              <a:spcBef>
                <a:spcPts val="600"/>
              </a:spcBef>
            </a:pPr>
            <a:endParaRPr lang="en-US" altLang="zh-CN" sz="1600" kern="0" dirty="0">
              <a:latin typeface="+mn-ea"/>
            </a:endParaRPr>
          </a:p>
          <a:p>
            <a:pPr>
              <a:spcBef>
                <a:spcPts val="600"/>
              </a:spcBef>
            </a:pPr>
            <a:endParaRPr lang="en-US" altLang="zh-CN" sz="1600" kern="0" dirty="0">
              <a:latin typeface="+mn-ea"/>
            </a:endParaRPr>
          </a:p>
        </p:txBody>
      </p:sp>
      <p:pic>
        <p:nvPicPr>
          <p:cNvPr id="39" name="图片 38"/>
          <p:cNvPicPr>
            <a:picLocks noChangeAspect="1"/>
          </p:cNvPicPr>
          <p:nvPr/>
        </p:nvPicPr>
        <p:blipFill>
          <a:blip r:embed="rId3"/>
          <a:stretch>
            <a:fillRect/>
          </a:stretch>
        </p:blipFill>
        <p:spPr>
          <a:xfrm>
            <a:off x="8975054" y="5967601"/>
            <a:ext cx="2991053" cy="57643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医学实验中的误差</a:t>
            </a:r>
          </a:p>
        </p:txBody>
      </p:sp>
      <p:grpSp>
        <p:nvGrpSpPr>
          <p:cNvPr id="98" name="组合 97">
            <a:extLst>
              <a:ext uri="{FF2B5EF4-FFF2-40B4-BE49-F238E27FC236}">
                <a16:creationId xmlns:a16="http://schemas.microsoft.com/office/drawing/2014/main" id="{DE3A0947-092E-BE54-50D4-15B3ABAA3BB7}"/>
              </a:ext>
            </a:extLst>
          </p:cNvPr>
          <p:cNvGrpSpPr/>
          <p:nvPr/>
        </p:nvGrpSpPr>
        <p:grpSpPr>
          <a:xfrm>
            <a:off x="5928260" y="1015234"/>
            <a:ext cx="5975105" cy="5048459"/>
            <a:chOff x="5836205" y="1002236"/>
            <a:chExt cx="5975105" cy="5048459"/>
          </a:xfrm>
        </p:grpSpPr>
        <p:grpSp>
          <p:nvGrpSpPr>
            <p:cNvPr id="85" name="组合 84">
              <a:extLst>
                <a:ext uri="{FF2B5EF4-FFF2-40B4-BE49-F238E27FC236}">
                  <a16:creationId xmlns:a16="http://schemas.microsoft.com/office/drawing/2014/main" id="{E4832CA1-A084-16EA-6118-7162A2E00A3E}"/>
                </a:ext>
              </a:extLst>
            </p:cNvPr>
            <p:cNvGrpSpPr/>
            <p:nvPr/>
          </p:nvGrpSpPr>
          <p:grpSpPr>
            <a:xfrm>
              <a:off x="5836205" y="1002236"/>
              <a:ext cx="5975105" cy="5048459"/>
              <a:chOff x="5130460" y="861087"/>
              <a:chExt cx="5975105" cy="5048459"/>
            </a:xfrm>
          </p:grpSpPr>
          <p:graphicFrame>
            <p:nvGraphicFramePr>
              <p:cNvPr id="4" name="对象 3">
                <a:extLst>
                  <a:ext uri="{FF2B5EF4-FFF2-40B4-BE49-F238E27FC236}">
                    <a16:creationId xmlns:a16="http://schemas.microsoft.com/office/drawing/2014/main" id="{063DE997-A539-9D81-AC65-ED3AD9B200DD}"/>
                  </a:ext>
                </a:extLst>
              </p:cNvPr>
              <p:cNvGraphicFramePr>
                <a:graphicFrameLocks noChangeAspect="1"/>
              </p:cNvGraphicFramePr>
              <p:nvPr>
                <p:extLst>
                  <p:ext uri="{D42A27DB-BD31-4B8C-83A1-F6EECF244321}">
                    <p14:modId xmlns:p14="http://schemas.microsoft.com/office/powerpoint/2010/main" val="1516139941"/>
                  </p:ext>
                </p:extLst>
              </p:nvPr>
            </p:nvGraphicFramePr>
            <p:xfrm>
              <a:off x="5130460" y="861087"/>
              <a:ext cx="5975105" cy="5048459"/>
            </p:xfrm>
            <a:graphic>
              <a:graphicData uri="http://schemas.openxmlformats.org/presentationml/2006/ole">
                <mc:AlternateContent xmlns:mc="http://schemas.openxmlformats.org/markup-compatibility/2006">
                  <mc:Choice xmlns:v="urn:schemas-microsoft-com:vml" Requires="v">
                    <p:oleObj name="Bitmap Image" r:id="rId3" imgW="4042800" imgH="3416400" progId="PBrush">
                      <p:embed/>
                    </p:oleObj>
                  </mc:Choice>
                  <mc:Fallback>
                    <p:oleObj name="Bitmap Image" r:id="rId3" imgW="4042800" imgH="3416400" progId="PBrush">
                      <p:embed/>
                      <p:pic>
                        <p:nvPicPr>
                          <p:cNvPr id="4" name="对象 3">
                            <a:extLst>
                              <a:ext uri="{FF2B5EF4-FFF2-40B4-BE49-F238E27FC236}">
                                <a16:creationId xmlns:a16="http://schemas.microsoft.com/office/drawing/2014/main" id="{063DE997-A539-9D81-AC65-ED3AD9B200DD}"/>
                              </a:ext>
                            </a:extLst>
                          </p:cNvPr>
                          <p:cNvPicPr/>
                          <p:nvPr/>
                        </p:nvPicPr>
                        <p:blipFill>
                          <a:blip r:embed="rId4"/>
                          <a:stretch>
                            <a:fillRect/>
                          </a:stretch>
                        </p:blipFill>
                        <p:spPr>
                          <a:xfrm>
                            <a:off x="5130460" y="861087"/>
                            <a:ext cx="5975105" cy="5048459"/>
                          </a:xfrm>
                          <a:prstGeom prst="rect">
                            <a:avLst/>
                          </a:prstGeom>
                        </p:spPr>
                      </p:pic>
                    </p:oleObj>
                  </mc:Fallback>
                </mc:AlternateContent>
              </a:graphicData>
            </a:graphic>
          </p:graphicFrame>
          <p:sp>
            <p:nvSpPr>
              <p:cNvPr id="5" name="椭圆 4">
                <a:extLst>
                  <a:ext uri="{FF2B5EF4-FFF2-40B4-BE49-F238E27FC236}">
                    <a16:creationId xmlns:a16="http://schemas.microsoft.com/office/drawing/2014/main" id="{D3FEB89A-9B2E-0898-B50D-7B8FF762A14E}"/>
                  </a:ext>
                </a:extLst>
              </p:cNvPr>
              <p:cNvSpPr/>
              <p:nvPr/>
            </p:nvSpPr>
            <p:spPr>
              <a:xfrm>
                <a:off x="6781727" y="19140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616E45C-851D-B3CA-A99D-CED956142F2C}"/>
                  </a:ext>
                </a:extLst>
              </p:cNvPr>
              <p:cNvSpPr/>
              <p:nvPr/>
            </p:nvSpPr>
            <p:spPr>
              <a:xfrm>
                <a:off x="7184927" y="26316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DA45651-6BD9-9F46-E114-B92A96E3CB79}"/>
                  </a:ext>
                </a:extLst>
              </p:cNvPr>
              <p:cNvSpPr/>
              <p:nvPr/>
            </p:nvSpPr>
            <p:spPr>
              <a:xfrm>
                <a:off x="7086527" y="22188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19B7DD4-87DD-D914-3B3E-3B461670CC25}"/>
                  </a:ext>
                </a:extLst>
              </p:cNvPr>
              <p:cNvSpPr/>
              <p:nvPr/>
            </p:nvSpPr>
            <p:spPr>
              <a:xfrm>
                <a:off x="7238927" y="23712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4358B48-15CD-243F-681D-DB6B7064ED34}"/>
                  </a:ext>
                </a:extLst>
              </p:cNvPr>
              <p:cNvSpPr/>
              <p:nvPr/>
            </p:nvSpPr>
            <p:spPr>
              <a:xfrm>
                <a:off x="7446559" y="1886483"/>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9A1A86F-DC6E-E9F7-8126-1838557991D0}"/>
                  </a:ext>
                </a:extLst>
              </p:cNvPr>
              <p:cNvSpPr/>
              <p:nvPr/>
            </p:nvSpPr>
            <p:spPr>
              <a:xfrm>
                <a:off x="6727727" y="25776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1F4F20A6-9866-CE67-9100-7E61A495E9A0}"/>
                  </a:ext>
                </a:extLst>
              </p:cNvPr>
              <p:cNvSpPr/>
              <p:nvPr/>
            </p:nvSpPr>
            <p:spPr>
              <a:xfrm>
                <a:off x="6934127" y="20664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52941BB1-38E9-DDD5-5B6C-72937879364F}"/>
                  </a:ext>
                </a:extLst>
              </p:cNvPr>
              <p:cNvSpPr/>
              <p:nvPr/>
            </p:nvSpPr>
            <p:spPr>
              <a:xfrm>
                <a:off x="7086527" y="22188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FB3CA51-C547-537B-B463-7BD473A19D71}"/>
                  </a:ext>
                </a:extLst>
              </p:cNvPr>
              <p:cNvSpPr/>
              <p:nvPr/>
            </p:nvSpPr>
            <p:spPr>
              <a:xfrm>
                <a:off x="7238927" y="23712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9352B8F-5FC9-199B-D2AE-F83FC7983558}"/>
                  </a:ext>
                </a:extLst>
              </p:cNvPr>
              <p:cNvSpPr/>
              <p:nvPr/>
            </p:nvSpPr>
            <p:spPr>
              <a:xfrm>
                <a:off x="7349411" y="2182886"/>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5939C39-3C56-6724-7FCC-53A6135CE485}"/>
                  </a:ext>
                </a:extLst>
              </p:cNvPr>
              <p:cNvSpPr/>
              <p:nvPr/>
            </p:nvSpPr>
            <p:spPr>
              <a:xfrm>
                <a:off x="7543727" y="26760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7CCAE47-2D2A-2F99-005B-EA026963868F}"/>
                  </a:ext>
                </a:extLst>
              </p:cNvPr>
              <p:cNvSpPr/>
              <p:nvPr/>
            </p:nvSpPr>
            <p:spPr>
              <a:xfrm>
                <a:off x="6727727" y="22458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7720A51-BB87-A017-DDF3-E3060540A6D9}"/>
                  </a:ext>
                </a:extLst>
              </p:cNvPr>
              <p:cNvSpPr/>
              <p:nvPr/>
            </p:nvSpPr>
            <p:spPr>
              <a:xfrm>
                <a:off x="7391327" y="25236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1DECFE0-DCF2-D3F1-94AF-219A945C0DF8}"/>
                  </a:ext>
                </a:extLst>
              </p:cNvPr>
              <p:cNvSpPr/>
              <p:nvPr/>
            </p:nvSpPr>
            <p:spPr>
              <a:xfrm>
                <a:off x="6530927" y="237303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2ED6F3C-D3E3-AA7F-4DC7-B20EC5DE3205}"/>
                  </a:ext>
                </a:extLst>
              </p:cNvPr>
              <p:cNvSpPr/>
              <p:nvPr/>
            </p:nvSpPr>
            <p:spPr>
              <a:xfrm>
                <a:off x="6835727" y="28110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832D52-28CD-FAD7-FC67-4CD3E96D62DA}"/>
                  </a:ext>
                </a:extLst>
              </p:cNvPr>
              <p:cNvSpPr/>
              <p:nvPr/>
            </p:nvSpPr>
            <p:spPr>
              <a:xfrm>
                <a:off x="6934127" y="24792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EF9FED6-5FDF-1B0B-6800-157D31A1129F}"/>
                  </a:ext>
                </a:extLst>
              </p:cNvPr>
              <p:cNvSpPr/>
              <p:nvPr/>
            </p:nvSpPr>
            <p:spPr>
              <a:xfrm>
                <a:off x="7543727" y="26760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E0302EB6-572D-C86F-F793-99C86DDB93E8}"/>
                  </a:ext>
                </a:extLst>
              </p:cNvPr>
              <p:cNvSpPr/>
              <p:nvPr/>
            </p:nvSpPr>
            <p:spPr>
              <a:xfrm>
                <a:off x="7534127" y="2369817"/>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B1D098D-848E-4D50-40E3-5322C17305C5}"/>
                  </a:ext>
                </a:extLst>
              </p:cNvPr>
              <p:cNvSpPr/>
              <p:nvPr/>
            </p:nvSpPr>
            <p:spPr>
              <a:xfrm>
                <a:off x="7184927" y="19584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21382B0-177E-AB1E-BE21-63700E2EB2DC}"/>
                  </a:ext>
                </a:extLst>
              </p:cNvPr>
              <p:cNvSpPr/>
              <p:nvPr/>
            </p:nvSpPr>
            <p:spPr>
              <a:xfrm>
                <a:off x="9499794" y="2445790"/>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C227FD29-647A-082B-9651-B02E64D2EC94}"/>
                  </a:ext>
                </a:extLst>
              </p:cNvPr>
              <p:cNvSpPr/>
              <p:nvPr/>
            </p:nvSpPr>
            <p:spPr>
              <a:xfrm>
                <a:off x="9379710" y="23268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81F19009-4087-40BD-BCDA-5A7EC2FD6B3F}"/>
                  </a:ext>
                </a:extLst>
              </p:cNvPr>
              <p:cNvSpPr/>
              <p:nvPr/>
            </p:nvSpPr>
            <p:spPr>
              <a:xfrm>
                <a:off x="9172278" y="2430001"/>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FC1CB11C-78E9-ABDC-9D98-DA4D06129180}"/>
                  </a:ext>
                </a:extLst>
              </p:cNvPr>
              <p:cNvSpPr/>
              <p:nvPr/>
            </p:nvSpPr>
            <p:spPr>
              <a:xfrm>
                <a:off x="9412046" y="2146883"/>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DD1F941-E77F-1FC4-4138-6551D167AA53}"/>
                  </a:ext>
                </a:extLst>
              </p:cNvPr>
              <p:cNvSpPr/>
              <p:nvPr/>
            </p:nvSpPr>
            <p:spPr>
              <a:xfrm>
                <a:off x="9248994" y="2293390"/>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C652F4D-75A9-A032-BE2F-FEFBC8765BDF}"/>
                  </a:ext>
                </a:extLst>
              </p:cNvPr>
              <p:cNvSpPr/>
              <p:nvPr/>
            </p:nvSpPr>
            <p:spPr>
              <a:xfrm>
                <a:off x="9433710" y="2395686"/>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B6436B6-9C73-C31B-7366-12548857E005}"/>
                  </a:ext>
                </a:extLst>
              </p:cNvPr>
              <p:cNvSpPr/>
              <p:nvPr/>
            </p:nvSpPr>
            <p:spPr>
              <a:xfrm>
                <a:off x="9105671" y="232233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8DCC63B-E36F-2089-C8D0-E3788863A8D3}"/>
                  </a:ext>
                </a:extLst>
              </p:cNvPr>
              <p:cNvSpPr/>
              <p:nvPr/>
            </p:nvSpPr>
            <p:spPr>
              <a:xfrm>
                <a:off x="9236910" y="20576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45C1A840-C970-362B-3713-C97AD76C664A}"/>
                  </a:ext>
                </a:extLst>
              </p:cNvPr>
              <p:cNvSpPr/>
              <p:nvPr/>
            </p:nvSpPr>
            <p:spPr>
              <a:xfrm>
                <a:off x="9320824" y="2464487"/>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D4433340-9C31-9BAC-D208-5B8C00C4A3BA}"/>
                  </a:ext>
                </a:extLst>
              </p:cNvPr>
              <p:cNvSpPr/>
              <p:nvPr/>
            </p:nvSpPr>
            <p:spPr>
              <a:xfrm>
                <a:off x="9182910" y="2243286"/>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FB3E6EA6-9599-8D7F-2F31-14BF6DBC59E4}"/>
                  </a:ext>
                </a:extLst>
              </p:cNvPr>
              <p:cNvSpPr/>
              <p:nvPr/>
            </p:nvSpPr>
            <p:spPr>
              <a:xfrm>
                <a:off x="6226127" y="33948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6B7C95B3-E761-5F25-1C40-828F94566871}"/>
                  </a:ext>
                </a:extLst>
              </p:cNvPr>
              <p:cNvSpPr/>
              <p:nvPr/>
            </p:nvSpPr>
            <p:spPr>
              <a:xfrm>
                <a:off x="6629327" y="41124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43793C3-A951-886E-CF28-0ACF98CBC957}"/>
                  </a:ext>
                </a:extLst>
              </p:cNvPr>
              <p:cNvSpPr/>
              <p:nvPr/>
            </p:nvSpPr>
            <p:spPr>
              <a:xfrm>
                <a:off x="6530927" y="36996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6050E6F-8946-762C-6B04-3818FF7725AC}"/>
                  </a:ext>
                </a:extLst>
              </p:cNvPr>
              <p:cNvSpPr/>
              <p:nvPr/>
            </p:nvSpPr>
            <p:spPr>
              <a:xfrm>
                <a:off x="6683327" y="38520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452B585-A0B7-8F43-C21B-CFAB2488BF3F}"/>
                  </a:ext>
                </a:extLst>
              </p:cNvPr>
              <p:cNvSpPr/>
              <p:nvPr/>
            </p:nvSpPr>
            <p:spPr>
              <a:xfrm>
                <a:off x="6172127" y="40584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4900AA30-7BAD-43C0-75F9-9930AA712932}"/>
                  </a:ext>
                </a:extLst>
              </p:cNvPr>
              <p:cNvSpPr/>
              <p:nvPr/>
            </p:nvSpPr>
            <p:spPr>
              <a:xfrm>
                <a:off x="6378527" y="35472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A77C8F8D-1CA3-5015-F9F5-51EBA5346C9B}"/>
                  </a:ext>
                </a:extLst>
              </p:cNvPr>
              <p:cNvSpPr/>
              <p:nvPr/>
            </p:nvSpPr>
            <p:spPr>
              <a:xfrm>
                <a:off x="6530927" y="36996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E31B116-5479-87B1-937C-67482C840804}"/>
                  </a:ext>
                </a:extLst>
              </p:cNvPr>
              <p:cNvSpPr/>
              <p:nvPr/>
            </p:nvSpPr>
            <p:spPr>
              <a:xfrm>
                <a:off x="6683327" y="38520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F09540F-3D11-2A66-9C80-0BF6F2072CF6}"/>
                  </a:ext>
                </a:extLst>
              </p:cNvPr>
              <p:cNvSpPr/>
              <p:nvPr/>
            </p:nvSpPr>
            <p:spPr>
              <a:xfrm>
                <a:off x="6793811" y="3663689"/>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85D3EE02-1A9E-5AD3-3810-B97C9F7DF20B}"/>
                  </a:ext>
                </a:extLst>
              </p:cNvPr>
              <p:cNvSpPr/>
              <p:nvPr/>
            </p:nvSpPr>
            <p:spPr>
              <a:xfrm>
                <a:off x="6988127" y="41568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FF43DFC6-D639-E0D1-3B8D-6978B54FFAAF}"/>
                  </a:ext>
                </a:extLst>
              </p:cNvPr>
              <p:cNvSpPr/>
              <p:nvPr/>
            </p:nvSpPr>
            <p:spPr>
              <a:xfrm>
                <a:off x="6172127" y="37266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0C70E0F3-EF4D-53D1-2013-C5341F909377}"/>
                  </a:ext>
                </a:extLst>
              </p:cNvPr>
              <p:cNvSpPr/>
              <p:nvPr/>
            </p:nvSpPr>
            <p:spPr>
              <a:xfrm>
                <a:off x="6835727" y="40044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E96B526C-3BD4-02B2-F41F-1DA1E8F28FBD}"/>
                  </a:ext>
                </a:extLst>
              </p:cNvPr>
              <p:cNvSpPr/>
              <p:nvPr/>
            </p:nvSpPr>
            <p:spPr>
              <a:xfrm>
                <a:off x="6280127" y="42918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E278A07-D542-92FC-4945-DE55878A98A4}"/>
                  </a:ext>
                </a:extLst>
              </p:cNvPr>
              <p:cNvSpPr/>
              <p:nvPr/>
            </p:nvSpPr>
            <p:spPr>
              <a:xfrm>
                <a:off x="6378527" y="39600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F4EFEC8-E507-47F6-9E04-FD4FCF829616}"/>
                  </a:ext>
                </a:extLst>
              </p:cNvPr>
              <p:cNvSpPr/>
              <p:nvPr/>
            </p:nvSpPr>
            <p:spPr>
              <a:xfrm>
                <a:off x="6988127" y="41568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01A3B111-9562-B830-7FE2-4BCDB7ABA35C}"/>
                  </a:ext>
                </a:extLst>
              </p:cNvPr>
              <p:cNvSpPr/>
              <p:nvPr/>
            </p:nvSpPr>
            <p:spPr>
              <a:xfrm>
                <a:off x="6978527" y="3850620"/>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C2AF1C2-1AB6-B8F5-176F-75A7F73A98AA}"/>
                  </a:ext>
                </a:extLst>
              </p:cNvPr>
              <p:cNvSpPr/>
              <p:nvPr/>
            </p:nvSpPr>
            <p:spPr>
              <a:xfrm>
                <a:off x="6629327" y="34392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3D071E20-14A2-A209-2F43-9FDC9EB4118D}"/>
                  </a:ext>
                </a:extLst>
              </p:cNvPr>
              <p:cNvSpPr/>
              <p:nvPr/>
            </p:nvSpPr>
            <p:spPr>
              <a:xfrm>
                <a:off x="9041215" y="4222793"/>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C11619B-1943-2CA8-8F04-879E923969F1}"/>
                  </a:ext>
                </a:extLst>
              </p:cNvPr>
              <p:cNvSpPr/>
              <p:nvPr/>
            </p:nvSpPr>
            <p:spPr>
              <a:xfrm>
                <a:off x="8921131" y="41038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B3510A19-F9FB-B739-10BE-CAE6144DF7F0}"/>
                  </a:ext>
                </a:extLst>
              </p:cNvPr>
              <p:cNvSpPr/>
              <p:nvPr/>
            </p:nvSpPr>
            <p:spPr>
              <a:xfrm>
                <a:off x="8713699" y="4207004"/>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78EB965E-2229-7ABC-9BED-C8096E4BD6EF}"/>
                  </a:ext>
                </a:extLst>
              </p:cNvPr>
              <p:cNvSpPr/>
              <p:nvPr/>
            </p:nvSpPr>
            <p:spPr>
              <a:xfrm>
                <a:off x="8953467" y="3923886"/>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FF97D61E-FA33-F156-E1BB-5280919BAB45}"/>
                  </a:ext>
                </a:extLst>
              </p:cNvPr>
              <p:cNvSpPr/>
              <p:nvPr/>
            </p:nvSpPr>
            <p:spPr>
              <a:xfrm>
                <a:off x="8790415" y="4070393"/>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2DECEC0E-47DA-4C87-8E3B-31FEA9A399AF}"/>
                  </a:ext>
                </a:extLst>
              </p:cNvPr>
              <p:cNvSpPr/>
              <p:nvPr/>
            </p:nvSpPr>
            <p:spPr>
              <a:xfrm>
                <a:off x="8975131" y="4172689"/>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177E38E-E1BB-BB0D-D829-42598FC0E8C9}"/>
                  </a:ext>
                </a:extLst>
              </p:cNvPr>
              <p:cNvSpPr/>
              <p:nvPr/>
            </p:nvSpPr>
            <p:spPr>
              <a:xfrm>
                <a:off x="8647092" y="4099341"/>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61CE5A5-E625-C372-B517-659F74E03065}"/>
                  </a:ext>
                </a:extLst>
              </p:cNvPr>
              <p:cNvSpPr/>
              <p:nvPr/>
            </p:nvSpPr>
            <p:spPr>
              <a:xfrm>
                <a:off x="8778331" y="38346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A32EF81-D6C3-3DD6-2E2E-348602CF9E0B}"/>
                  </a:ext>
                </a:extLst>
              </p:cNvPr>
              <p:cNvSpPr/>
              <p:nvPr/>
            </p:nvSpPr>
            <p:spPr>
              <a:xfrm>
                <a:off x="8862245" y="4241490"/>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65E7C5E-CFE1-1CCA-4EF5-74B6D9D90B66}"/>
                  </a:ext>
                </a:extLst>
              </p:cNvPr>
              <p:cNvSpPr/>
              <p:nvPr/>
            </p:nvSpPr>
            <p:spPr>
              <a:xfrm>
                <a:off x="8724331" y="4020289"/>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文本框 85">
              <a:extLst>
                <a:ext uri="{FF2B5EF4-FFF2-40B4-BE49-F238E27FC236}">
                  <a16:creationId xmlns:a16="http://schemas.microsoft.com/office/drawing/2014/main" id="{AF3A349F-DBA3-2C28-856E-F57F16409602}"/>
                </a:ext>
              </a:extLst>
            </p:cNvPr>
            <p:cNvSpPr txBox="1"/>
            <p:nvPr/>
          </p:nvSpPr>
          <p:spPr>
            <a:xfrm>
              <a:off x="6646277" y="1640001"/>
              <a:ext cx="160625" cy="4159382"/>
            </a:xfrm>
            <a:prstGeom prst="rect">
              <a:avLst/>
            </a:prstGeom>
            <a:solidFill>
              <a:schemeClr val="bg1"/>
            </a:solidFill>
          </p:spPr>
          <p:txBody>
            <a:bodyPr wrap="square" rtlCol="0">
              <a:spAutoFit/>
            </a:bodyPr>
            <a:lstStyle/>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文本框 96">
              <a:extLst>
                <a:ext uri="{FF2B5EF4-FFF2-40B4-BE49-F238E27FC236}">
                  <a16:creationId xmlns:a16="http://schemas.microsoft.com/office/drawing/2014/main" id="{0F47F87C-EBB4-9D7C-DB07-25F4E6A86937}"/>
                </a:ext>
              </a:extLst>
            </p:cNvPr>
            <p:cNvSpPr txBox="1"/>
            <p:nvPr/>
          </p:nvSpPr>
          <p:spPr>
            <a:xfrm>
              <a:off x="6509492" y="5358036"/>
              <a:ext cx="4628530" cy="548734"/>
            </a:xfrm>
            <a:prstGeom prst="rect">
              <a:avLst/>
            </a:prstGeom>
            <a:solidFill>
              <a:schemeClr val="bg1"/>
            </a:solidFill>
          </p:spPr>
          <p:txBody>
            <a:bodyPr wrap="square" rtlCol="0">
              <a:spAutoFit/>
            </a:bodyPr>
            <a:lstStyle/>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 name="文本框 2">
            <a:extLst>
              <a:ext uri="{FF2B5EF4-FFF2-40B4-BE49-F238E27FC236}">
                <a16:creationId xmlns:a16="http://schemas.microsoft.com/office/drawing/2014/main" id="{E5CC4988-999A-5E54-0746-E067FA8D10DC}"/>
              </a:ext>
            </a:extLst>
          </p:cNvPr>
          <p:cNvSpPr txBox="1"/>
          <p:nvPr/>
        </p:nvSpPr>
        <p:spPr>
          <a:xfrm>
            <a:off x="701209" y="1229112"/>
            <a:ext cx="5398377" cy="3143874"/>
          </a:xfrm>
          <a:prstGeom prst="rect">
            <a:avLst/>
          </a:prstGeom>
          <a:noFill/>
        </p:spPr>
        <p:txBody>
          <a:bodyPr wrap="square" rtlCol="0">
            <a:spAutoFit/>
          </a:bodyPr>
          <a:lstStyle/>
          <a:p>
            <a:r>
              <a:rPr lang="zh-CN" altLang="en-US" sz="2200" b="1" dirty="0">
                <a:latin typeface="Arial" panose="020B0604020202020204" pitchFamily="34" charset="0"/>
                <a:ea typeface="微软雅黑" panose="020B0503020204020204" pitchFamily="34" charset="-122"/>
                <a:cs typeface="+mn-ea"/>
                <a:sym typeface="Arial" panose="020B0604020202020204" pitchFamily="34" charset="0"/>
              </a:rPr>
              <a:t>随机误差</a:t>
            </a:r>
            <a:endParaRPr lang="en-US" altLang="zh-CN" sz="22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由于一些了实验或观察条件的随机波动造成的实验值与真值之差</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在一次测定中随机误差的大小、方向无法预言，但在大量重复测定中，具有统计规律性</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spcBef>
                <a:spcPts val="1200"/>
              </a:spcBef>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文本框 98">
            <a:extLst>
              <a:ext uri="{FF2B5EF4-FFF2-40B4-BE49-F238E27FC236}">
                <a16:creationId xmlns:a16="http://schemas.microsoft.com/office/drawing/2014/main" id="{1A494F32-1C2C-2E7E-08D0-981F337C784F}"/>
              </a:ext>
            </a:extLst>
          </p:cNvPr>
          <p:cNvSpPr txBox="1"/>
          <p:nvPr/>
        </p:nvSpPr>
        <p:spPr>
          <a:xfrm>
            <a:off x="6351705" y="3434426"/>
            <a:ext cx="5609138" cy="2795682"/>
          </a:xfrm>
          <a:prstGeom prst="rect">
            <a:avLst/>
          </a:prstGeom>
          <a:solidFill>
            <a:schemeClr val="bg1"/>
          </a:solidFill>
        </p:spPr>
        <p:txBody>
          <a:bodyPr wrap="square" rtlCol="0">
            <a:spAutoFit/>
          </a:bodyPr>
          <a:lstStyle/>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50308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医学实验中的误差</a:t>
            </a:r>
          </a:p>
        </p:txBody>
      </p:sp>
      <p:grpSp>
        <p:nvGrpSpPr>
          <p:cNvPr id="98" name="组合 97">
            <a:extLst>
              <a:ext uri="{FF2B5EF4-FFF2-40B4-BE49-F238E27FC236}">
                <a16:creationId xmlns:a16="http://schemas.microsoft.com/office/drawing/2014/main" id="{DE3A0947-092E-BE54-50D4-15B3ABAA3BB7}"/>
              </a:ext>
            </a:extLst>
          </p:cNvPr>
          <p:cNvGrpSpPr/>
          <p:nvPr/>
        </p:nvGrpSpPr>
        <p:grpSpPr>
          <a:xfrm>
            <a:off x="5928260" y="1015234"/>
            <a:ext cx="5975105" cy="5048459"/>
            <a:chOff x="5836205" y="1002236"/>
            <a:chExt cx="5975105" cy="5048459"/>
          </a:xfrm>
        </p:grpSpPr>
        <p:grpSp>
          <p:nvGrpSpPr>
            <p:cNvPr id="85" name="组合 84">
              <a:extLst>
                <a:ext uri="{FF2B5EF4-FFF2-40B4-BE49-F238E27FC236}">
                  <a16:creationId xmlns:a16="http://schemas.microsoft.com/office/drawing/2014/main" id="{E4832CA1-A084-16EA-6118-7162A2E00A3E}"/>
                </a:ext>
              </a:extLst>
            </p:cNvPr>
            <p:cNvGrpSpPr/>
            <p:nvPr/>
          </p:nvGrpSpPr>
          <p:grpSpPr>
            <a:xfrm>
              <a:off x="5836205" y="1002236"/>
              <a:ext cx="5975105" cy="5048459"/>
              <a:chOff x="5130460" y="861087"/>
              <a:chExt cx="5975105" cy="5048459"/>
            </a:xfrm>
          </p:grpSpPr>
          <p:graphicFrame>
            <p:nvGraphicFramePr>
              <p:cNvPr id="4" name="对象 3">
                <a:extLst>
                  <a:ext uri="{FF2B5EF4-FFF2-40B4-BE49-F238E27FC236}">
                    <a16:creationId xmlns:a16="http://schemas.microsoft.com/office/drawing/2014/main" id="{063DE997-A539-9D81-AC65-ED3AD9B200DD}"/>
                  </a:ext>
                </a:extLst>
              </p:cNvPr>
              <p:cNvGraphicFramePr>
                <a:graphicFrameLocks noChangeAspect="1"/>
              </p:cNvGraphicFramePr>
              <p:nvPr/>
            </p:nvGraphicFramePr>
            <p:xfrm>
              <a:off x="5130460" y="861087"/>
              <a:ext cx="5975105" cy="5048459"/>
            </p:xfrm>
            <a:graphic>
              <a:graphicData uri="http://schemas.openxmlformats.org/presentationml/2006/ole">
                <mc:AlternateContent xmlns:mc="http://schemas.openxmlformats.org/markup-compatibility/2006">
                  <mc:Choice xmlns:v="urn:schemas-microsoft-com:vml" Requires="v">
                    <p:oleObj name="Bitmap Image" r:id="rId3" imgW="4042800" imgH="3416400" progId="PBrush">
                      <p:embed/>
                    </p:oleObj>
                  </mc:Choice>
                  <mc:Fallback>
                    <p:oleObj name="Bitmap Image" r:id="rId3" imgW="4042800" imgH="3416400" progId="PBrush">
                      <p:embed/>
                      <p:pic>
                        <p:nvPicPr>
                          <p:cNvPr id="4" name="对象 3">
                            <a:extLst>
                              <a:ext uri="{FF2B5EF4-FFF2-40B4-BE49-F238E27FC236}">
                                <a16:creationId xmlns:a16="http://schemas.microsoft.com/office/drawing/2014/main" id="{063DE997-A539-9D81-AC65-ED3AD9B200DD}"/>
                              </a:ext>
                            </a:extLst>
                          </p:cNvPr>
                          <p:cNvPicPr/>
                          <p:nvPr/>
                        </p:nvPicPr>
                        <p:blipFill>
                          <a:blip r:embed="rId4"/>
                          <a:stretch>
                            <a:fillRect/>
                          </a:stretch>
                        </p:blipFill>
                        <p:spPr>
                          <a:xfrm>
                            <a:off x="5130460" y="861087"/>
                            <a:ext cx="5975105" cy="5048459"/>
                          </a:xfrm>
                          <a:prstGeom prst="rect">
                            <a:avLst/>
                          </a:prstGeom>
                        </p:spPr>
                      </p:pic>
                    </p:oleObj>
                  </mc:Fallback>
                </mc:AlternateContent>
              </a:graphicData>
            </a:graphic>
          </p:graphicFrame>
          <p:sp>
            <p:nvSpPr>
              <p:cNvPr id="5" name="椭圆 4">
                <a:extLst>
                  <a:ext uri="{FF2B5EF4-FFF2-40B4-BE49-F238E27FC236}">
                    <a16:creationId xmlns:a16="http://schemas.microsoft.com/office/drawing/2014/main" id="{D3FEB89A-9B2E-0898-B50D-7B8FF762A14E}"/>
                  </a:ext>
                </a:extLst>
              </p:cNvPr>
              <p:cNvSpPr/>
              <p:nvPr/>
            </p:nvSpPr>
            <p:spPr>
              <a:xfrm>
                <a:off x="6781727" y="19140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616E45C-851D-B3CA-A99D-CED956142F2C}"/>
                  </a:ext>
                </a:extLst>
              </p:cNvPr>
              <p:cNvSpPr/>
              <p:nvPr/>
            </p:nvSpPr>
            <p:spPr>
              <a:xfrm>
                <a:off x="7184927" y="26316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DA45651-6BD9-9F46-E114-B92A96E3CB79}"/>
                  </a:ext>
                </a:extLst>
              </p:cNvPr>
              <p:cNvSpPr/>
              <p:nvPr/>
            </p:nvSpPr>
            <p:spPr>
              <a:xfrm>
                <a:off x="7086527" y="22188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19B7DD4-87DD-D914-3B3E-3B461670CC25}"/>
                  </a:ext>
                </a:extLst>
              </p:cNvPr>
              <p:cNvSpPr/>
              <p:nvPr/>
            </p:nvSpPr>
            <p:spPr>
              <a:xfrm>
                <a:off x="7238927" y="23712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4358B48-15CD-243F-681D-DB6B7064ED34}"/>
                  </a:ext>
                </a:extLst>
              </p:cNvPr>
              <p:cNvSpPr/>
              <p:nvPr/>
            </p:nvSpPr>
            <p:spPr>
              <a:xfrm>
                <a:off x="7446559" y="1886483"/>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9A1A86F-DC6E-E9F7-8126-1838557991D0}"/>
                  </a:ext>
                </a:extLst>
              </p:cNvPr>
              <p:cNvSpPr/>
              <p:nvPr/>
            </p:nvSpPr>
            <p:spPr>
              <a:xfrm>
                <a:off x="6727727" y="25776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1F4F20A6-9866-CE67-9100-7E61A495E9A0}"/>
                  </a:ext>
                </a:extLst>
              </p:cNvPr>
              <p:cNvSpPr/>
              <p:nvPr/>
            </p:nvSpPr>
            <p:spPr>
              <a:xfrm>
                <a:off x="6934127" y="20664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52941BB1-38E9-DDD5-5B6C-72937879364F}"/>
                  </a:ext>
                </a:extLst>
              </p:cNvPr>
              <p:cNvSpPr/>
              <p:nvPr/>
            </p:nvSpPr>
            <p:spPr>
              <a:xfrm>
                <a:off x="7086527" y="22188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FB3CA51-C547-537B-B463-7BD473A19D71}"/>
                  </a:ext>
                </a:extLst>
              </p:cNvPr>
              <p:cNvSpPr/>
              <p:nvPr/>
            </p:nvSpPr>
            <p:spPr>
              <a:xfrm>
                <a:off x="7238927" y="23712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9352B8F-5FC9-199B-D2AE-F83FC7983558}"/>
                  </a:ext>
                </a:extLst>
              </p:cNvPr>
              <p:cNvSpPr/>
              <p:nvPr/>
            </p:nvSpPr>
            <p:spPr>
              <a:xfrm>
                <a:off x="7349411" y="2182886"/>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5939C39-3C56-6724-7FCC-53A6135CE485}"/>
                  </a:ext>
                </a:extLst>
              </p:cNvPr>
              <p:cNvSpPr/>
              <p:nvPr/>
            </p:nvSpPr>
            <p:spPr>
              <a:xfrm>
                <a:off x="7543727" y="26760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7CCAE47-2D2A-2F99-005B-EA026963868F}"/>
                  </a:ext>
                </a:extLst>
              </p:cNvPr>
              <p:cNvSpPr/>
              <p:nvPr/>
            </p:nvSpPr>
            <p:spPr>
              <a:xfrm>
                <a:off x="6727727" y="22458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7720A51-BB87-A017-DDF3-E3060540A6D9}"/>
                  </a:ext>
                </a:extLst>
              </p:cNvPr>
              <p:cNvSpPr/>
              <p:nvPr/>
            </p:nvSpPr>
            <p:spPr>
              <a:xfrm>
                <a:off x="7391327" y="25236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1DECFE0-DCF2-D3F1-94AF-219A945C0DF8}"/>
                  </a:ext>
                </a:extLst>
              </p:cNvPr>
              <p:cNvSpPr/>
              <p:nvPr/>
            </p:nvSpPr>
            <p:spPr>
              <a:xfrm>
                <a:off x="6530927" y="237303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2ED6F3C-D3E3-AA7F-4DC7-B20EC5DE3205}"/>
                  </a:ext>
                </a:extLst>
              </p:cNvPr>
              <p:cNvSpPr/>
              <p:nvPr/>
            </p:nvSpPr>
            <p:spPr>
              <a:xfrm>
                <a:off x="6835727" y="28110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E832D52-28CD-FAD7-FC67-4CD3E96D62DA}"/>
                  </a:ext>
                </a:extLst>
              </p:cNvPr>
              <p:cNvSpPr/>
              <p:nvPr/>
            </p:nvSpPr>
            <p:spPr>
              <a:xfrm>
                <a:off x="6934127" y="24792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EF9FED6-5FDF-1B0B-6800-157D31A1129F}"/>
                  </a:ext>
                </a:extLst>
              </p:cNvPr>
              <p:cNvSpPr/>
              <p:nvPr/>
            </p:nvSpPr>
            <p:spPr>
              <a:xfrm>
                <a:off x="7543727" y="26760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E0302EB6-572D-C86F-F793-99C86DDB93E8}"/>
                  </a:ext>
                </a:extLst>
              </p:cNvPr>
              <p:cNvSpPr/>
              <p:nvPr/>
            </p:nvSpPr>
            <p:spPr>
              <a:xfrm>
                <a:off x="7534127" y="2369817"/>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B1D098D-848E-4D50-40E3-5322C17305C5}"/>
                  </a:ext>
                </a:extLst>
              </p:cNvPr>
              <p:cNvSpPr/>
              <p:nvPr/>
            </p:nvSpPr>
            <p:spPr>
              <a:xfrm>
                <a:off x="7184927" y="19584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21382B0-177E-AB1E-BE21-63700E2EB2DC}"/>
                  </a:ext>
                </a:extLst>
              </p:cNvPr>
              <p:cNvSpPr/>
              <p:nvPr/>
            </p:nvSpPr>
            <p:spPr>
              <a:xfrm>
                <a:off x="9499794" y="2445790"/>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C227FD29-647A-082B-9651-B02E64D2EC94}"/>
                  </a:ext>
                </a:extLst>
              </p:cNvPr>
              <p:cNvSpPr/>
              <p:nvPr/>
            </p:nvSpPr>
            <p:spPr>
              <a:xfrm>
                <a:off x="9379710" y="23268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81F19009-4087-40BD-BCDA-5A7EC2FD6B3F}"/>
                  </a:ext>
                </a:extLst>
              </p:cNvPr>
              <p:cNvSpPr/>
              <p:nvPr/>
            </p:nvSpPr>
            <p:spPr>
              <a:xfrm>
                <a:off x="9172278" y="2430001"/>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FC1CB11C-78E9-ABDC-9D98-DA4D06129180}"/>
                  </a:ext>
                </a:extLst>
              </p:cNvPr>
              <p:cNvSpPr/>
              <p:nvPr/>
            </p:nvSpPr>
            <p:spPr>
              <a:xfrm>
                <a:off x="9412046" y="2146883"/>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DD1F941-E77F-1FC4-4138-6551D167AA53}"/>
                  </a:ext>
                </a:extLst>
              </p:cNvPr>
              <p:cNvSpPr/>
              <p:nvPr/>
            </p:nvSpPr>
            <p:spPr>
              <a:xfrm>
                <a:off x="9248994" y="2293390"/>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C652F4D-75A9-A032-BE2F-FEFBC8765BDF}"/>
                  </a:ext>
                </a:extLst>
              </p:cNvPr>
              <p:cNvSpPr/>
              <p:nvPr/>
            </p:nvSpPr>
            <p:spPr>
              <a:xfrm>
                <a:off x="9433710" y="2395686"/>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B6436B6-9C73-C31B-7366-12548857E005}"/>
                  </a:ext>
                </a:extLst>
              </p:cNvPr>
              <p:cNvSpPr/>
              <p:nvPr/>
            </p:nvSpPr>
            <p:spPr>
              <a:xfrm>
                <a:off x="9105671" y="232233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8DCC63B-E36F-2089-C8D0-E3788863A8D3}"/>
                  </a:ext>
                </a:extLst>
              </p:cNvPr>
              <p:cNvSpPr/>
              <p:nvPr/>
            </p:nvSpPr>
            <p:spPr>
              <a:xfrm>
                <a:off x="9236910" y="2057685"/>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45C1A840-C970-362B-3713-C97AD76C664A}"/>
                  </a:ext>
                </a:extLst>
              </p:cNvPr>
              <p:cNvSpPr/>
              <p:nvPr/>
            </p:nvSpPr>
            <p:spPr>
              <a:xfrm>
                <a:off x="9320824" y="2464487"/>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D4433340-9C31-9BAC-D208-5B8C00C4A3BA}"/>
                  </a:ext>
                </a:extLst>
              </p:cNvPr>
              <p:cNvSpPr/>
              <p:nvPr/>
            </p:nvSpPr>
            <p:spPr>
              <a:xfrm>
                <a:off x="9182910" y="2243286"/>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FB3E6EA6-9599-8D7F-2F31-14BF6DBC59E4}"/>
                  </a:ext>
                </a:extLst>
              </p:cNvPr>
              <p:cNvSpPr/>
              <p:nvPr/>
            </p:nvSpPr>
            <p:spPr>
              <a:xfrm>
                <a:off x="6226127" y="33948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6B7C95B3-E761-5F25-1C40-828F94566871}"/>
                  </a:ext>
                </a:extLst>
              </p:cNvPr>
              <p:cNvSpPr/>
              <p:nvPr/>
            </p:nvSpPr>
            <p:spPr>
              <a:xfrm>
                <a:off x="6629327" y="41124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43793C3-A951-886E-CF28-0ACF98CBC957}"/>
                  </a:ext>
                </a:extLst>
              </p:cNvPr>
              <p:cNvSpPr/>
              <p:nvPr/>
            </p:nvSpPr>
            <p:spPr>
              <a:xfrm>
                <a:off x="6530927" y="36996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6050E6F-8946-762C-6B04-3818FF7725AC}"/>
                  </a:ext>
                </a:extLst>
              </p:cNvPr>
              <p:cNvSpPr/>
              <p:nvPr/>
            </p:nvSpPr>
            <p:spPr>
              <a:xfrm>
                <a:off x="6683327" y="38520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452B585-A0B7-8F43-C21B-CFAB2488BF3F}"/>
                  </a:ext>
                </a:extLst>
              </p:cNvPr>
              <p:cNvSpPr/>
              <p:nvPr/>
            </p:nvSpPr>
            <p:spPr>
              <a:xfrm>
                <a:off x="6172127" y="40584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4900AA30-7BAD-43C0-75F9-9930AA712932}"/>
                  </a:ext>
                </a:extLst>
              </p:cNvPr>
              <p:cNvSpPr/>
              <p:nvPr/>
            </p:nvSpPr>
            <p:spPr>
              <a:xfrm>
                <a:off x="6378527" y="35472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A77C8F8D-1CA3-5015-F9F5-51EBA5346C9B}"/>
                  </a:ext>
                </a:extLst>
              </p:cNvPr>
              <p:cNvSpPr/>
              <p:nvPr/>
            </p:nvSpPr>
            <p:spPr>
              <a:xfrm>
                <a:off x="6530927" y="36996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E31B116-5479-87B1-937C-67482C840804}"/>
                  </a:ext>
                </a:extLst>
              </p:cNvPr>
              <p:cNvSpPr/>
              <p:nvPr/>
            </p:nvSpPr>
            <p:spPr>
              <a:xfrm>
                <a:off x="6683327" y="38520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F09540F-3D11-2A66-9C80-0BF6F2072CF6}"/>
                  </a:ext>
                </a:extLst>
              </p:cNvPr>
              <p:cNvSpPr/>
              <p:nvPr/>
            </p:nvSpPr>
            <p:spPr>
              <a:xfrm>
                <a:off x="6793811" y="3663689"/>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85D3EE02-1A9E-5AD3-3810-B97C9F7DF20B}"/>
                  </a:ext>
                </a:extLst>
              </p:cNvPr>
              <p:cNvSpPr/>
              <p:nvPr/>
            </p:nvSpPr>
            <p:spPr>
              <a:xfrm>
                <a:off x="6988127" y="41568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FF43DFC6-D639-E0D1-3B8D-6978B54FFAAF}"/>
                  </a:ext>
                </a:extLst>
              </p:cNvPr>
              <p:cNvSpPr/>
              <p:nvPr/>
            </p:nvSpPr>
            <p:spPr>
              <a:xfrm>
                <a:off x="6172127" y="37266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0C70E0F3-EF4D-53D1-2013-C5341F909377}"/>
                  </a:ext>
                </a:extLst>
              </p:cNvPr>
              <p:cNvSpPr/>
              <p:nvPr/>
            </p:nvSpPr>
            <p:spPr>
              <a:xfrm>
                <a:off x="6835727" y="40044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E96B526C-3BD4-02B2-F41F-1DA1E8F28FBD}"/>
                  </a:ext>
                </a:extLst>
              </p:cNvPr>
              <p:cNvSpPr/>
              <p:nvPr/>
            </p:nvSpPr>
            <p:spPr>
              <a:xfrm>
                <a:off x="6280127" y="42918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E278A07-D542-92FC-4945-DE55878A98A4}"/>
                  </a:ext>
                </a:extLst>
              </p:cNvPr>
              <p:cNvSpPr/>
              <p:nvPr/>
            </p:nvSpPr>
            <p:spPr>
              <a:xfrm>
                <a:off x="6378527" y="39600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F4EFEC8-E507-47F6-9E04-FD4FCF829616}"/>
                  </a:ext>
                </a:extLst>
              </p:cNvPr>
              <p:cNvSpPr/>
              <p:nvPr/>
            </p:nvSpPr>
            <p:spPr>
              <a:xfrm>
                <a:off x="6988127" y="41568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01A3B111-9562-B830-7FE2-4BCDB7ABA35C}"/>
                  </a:ext>
                </a:extLst>
              </p:cNvPr>
              <p:cNvSpPr/>
              <p:nvPr/>
            </p:nvSpPr>
            <p:spPr>
              <a:xfrm>
                <a:off x="6978527" y="3850620"/>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C2AF1C2-1AB6-B8F5-176F-75A7F73A98AA}"/>
                  </a:ext>
                </a:extLst>
              </p:cNvPr>
              <p:cNvSpPr/>
              <p:nvPr/>
            </p:nvSpPr>
            <p:spPr>
              <a:xfrm>
                <a:off x="6629327" y="34392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3D071E20-14A2-A209-2F43-9FDC9EB4118D}"/>
                  </a:ext>
                </a:extLst>
              </p:cNvPr>
              <p:cNvSpPr/>
              <p:nvPr/>
            </p:nvSpPr>
            <p:spPr>
              <a:xfrm>
                <a:off x="9041215" y="4222793"/>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C11619B-1943-2CA8-8F04-879E923969F1}"/>
                  </a:ext>
                </a:extLst>
              </p:cNvPr>
              <p:cNvSpPr/>
              <p:nvPr/>
            </p:nvSpPr>
            <p:spPr>
              <a:xfrm>
                <a:off x="8921131" y="41038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B3510A19-F9FB-B739-10BE-CAE6144DF7F0}"/>
                  </a:ext>
                </a:extLst>
              </p:cNvPr>
              <p:cNvSpPr/>
              <p:nvPr/>
            </p:nvSpPr>
            <p:spPr>
              <a:xfrm>
                <a:off x="8713699" y="4207004"/>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78EB965E-2229-7ABC-9BED-C8096E4BD6EF}"/>
                  </a:ext>
                </a:extLst>
              </p:cNvPr>
              <p:cNvSpPr/>
              <p:nvPr/>
            </p:nvSpPr>
            <p:spPr>
              <a:xfrm>
                <a:off x="8953467" y="3923886"/>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FF97D61E-FA33-F156-E1BB-5280919BAB45}"/>
                  </a:ext>
                </a:extLst>
              </p:cNvPr>
              <p:cNvSpPr/>
              <p:nvPr/>
            </p:nvSpPr>
            <p:spPr>
              <a:xfrm>
                <a:off x="8790415" y="4070393"/>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2DECEC0E-47DA-4C87-8E3B-31FEA9A399AF}"/>
                  </a:ext>
                </a:extLst>
              </p:cNvPr>
              <p:cNvSpPr/>
              <p:nvPr/>
            </p:nvSpPr>
            <p:spPr>
              <a:xfrm>
                <a:off x="8975131" y="4172689"/>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177E38E-E1BB-BB0D-D829-42598FC0E8C9}"/>
                  </a:ext>
                </a:extLst>
              </p:cNvPr>
              <p:cNvSpPr/>
              <p:nvPr/>
            </p:nvSpPr>
            <p:spPr>
              <a:xfrm>
                <a:off x="8647092" y="4099341"/>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61CE5A5-E625-C372-B517-659F74E03065}"/>
                  </a:ext>
                </a:extLst>
              </p:cNvPr>
              <p:cNvSpPr/>
              <p:nvPr/>
            </p:nvSpPr>
            <p:spPr>
              <a:xfrm>
                <a:off x="8778331" y="3834688"/>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A32EF81-D6C3-3DD6-2E2E-348602CF9E0B}"/>
                  </a:ext>
                </a:extLst>
              </p:cNvPr>
              <p:cNvSpPr/>
              <p:nvPr/>
            </p:nvSpPr>
            <p:spPr>
              <a:xfrm>
                <a:off x="8862245" y="4241490"/>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65E7C5E-CFE1-1CCA-4EF5-74B6D9D90B66}"/>
                  </a:ext>
                </a:extLst>
              </p:cNvPr>
              <p:cNvSpPr/>
              <p:nvPr/>
            </p:nvSpPr>
            <p:spPr>
              <a:xfrm>
                <a:off x="8724331" y="4020289"/>
                <a:ext cx="108000"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文本框 85">
              <a:extLst>
                <a:ext uri="{FF2B5EF4-FFF2-40B4-BE49-F238E27FC236}">
                  <a16:creationId xmlns:a16="http://schemas.microsoft.com/office/drawing/2014/main" id="{AF3A349F-DBA3-2C28-856E-F57F16409602}"/>
                </a:ext>
              </a:extLst>
            </p:cNvPr>
            <p:cNvSpPr txBox="1"/>
            <p:nvPr/>
          </p:nvSpPr>
          <p:spPr>
            <a:xfrm>
              <a:off x="6646277" y="1640001"/>
              <a:ext cx="160625" cy="4159382"/>
            </a:xfrm>
            <a:prstGeom prst="rect">
              <a:avLst/>
            </a:prstGeom>
            <a:solidFill>
              <a:schemeClr val="bg1"/>
            </a:solidFill>
          </p:spPr>
          <p:txBody>
            <a:bodyPr wrap="square" rtlCol="0">
              <a:spAutoFit/>
            </a:bodyPr>
            <a:lstStyle/>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文本框 96">
              <a:extLst>
                <a:ext uri="{FF2B5EF4-FFF2-40B4-BE49-F238E27FC236}">
                  <a16:creationId xmlns:a16="http://schemas.microsoft.com/office/drawing/2014/main" id="{0F47F87C-EBB4-9D7C-DB07-25F4E6A86937}"/>
                </a:ext>
              </a:extLst>
            </p:cNvPr>
            <p:cNvSpPr txBox="1"/>
            <p:nvPr/>
          </p:nvSpPr>
          <p:spPr>
            <a:xfrm>
              <a:off x="6509492" y="5358036"/>
              <a:ext cx="4628530" cy="548734"/>
            </a:xfrm>
            <a:prstGeom prst="rect">
              <a:avLst/>
            </a:prstGeom>
            <a:solidFill>
              <a:schemeClr val="bg1"/>
            </a:solidFill>
          </p:spPr>
          <p:txBody>
            <a:bodyPr wrap="square" rtlCol="0">
              <a:spAutoFit/>
            </a:bodyPr>
            <a:lstStyle/>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 name="文本框 2">
            <a:extLst>
              <a:ext uri="{FF2B5EF4-FFF2-40B4-BE49-F238E27FC236}">
                <a16:creationId xmlns:a16="http://schemas.microsoft.com/office/drawing/2014/main" id="{E5CC4988-999A-5E54-0746-E067FA8D10DC}"/>
              </a:ext>
            </a:extLst>
          </p:cNvPr>
          <p:cNvSpPr txBox="1"/>
          <p:nvPr/>
        </p:nvSpPr>
        <p:spPr>
          <a:xfrm>
            <a:off x="701209" y="1229112"/>
            <a:ext cx="5398377" cy="4836645"/>
          </a:xfrm>
          <a:prstGeom prst="rect">
            <a:avLst/>
          </a:prstGeom>
          <a:noFill/>
        </p:spPr>
        <p:txBody>
          <a:bodyPr wrap="square" rtlCol="0">
            <a:spAutoFit/>
          </a:bodyPr>
          <a:lstStyle/>
          <a:p>
            <a:r>
              <a:rPr lang="zh-CN" altLang="en-US" sz="2200" b="1" dirty="0">
                <a:latin typeface="Arial" panose="020B0604020202020204" pitchFamily="34" charset="0"/>
                <a:ea typeface="微软雅黑" panose="020B0503020204020204" pitchFamily="34" charset="-122"/>
                <a:cs typeface="+mn-ea"/>
                <a:sym typeface="Arial" panose="020B0604020202020204" pitchFamily="34" charset="0"/>
              </a:rPr>
              <a:t>随机误差</a:t>
            </a:r>
            <a:endParaRPr lang="en-US" altLang="zh-CN" sz="22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由于一些了实验或观察条件的随机波动造成的实验值与真值之差</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在一次测定中随机误差的大小、方向无法预言，但在大量重复测定中，具有统计规律性</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spcBef>
                <a:spcPts val="1200"/>
              </a:spcBef>
            </a:pPr>
            <a:r>
              <a:rPr lang="zh-CN" altLang="en-US" sz="2200" b="1" dirty="0">
                <a:latin typeface="Arial" panose="020B0604020202020204" pitchFamily="34" charset="0"/>
                <a:ea typeface="微软雅黑" panose="020B0503020204020204" pitchFamily="34" charset="-122"/>
                <a:cs typeface="+mn-ea"/>
                <a:sym typeface="Arial" panose="020B0604020202020204" pitchFamily="34" charset="0"/>
              </a:rPr>
              <a:t>系统误差（偏倚）</a:t>
            </a:r>
            <a:endParaRPr lang="en-US" altLang="zh-CN" sz="2200" b="1"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spcBef>
                <a:spcPts val="1200"/>
              </a:spcBef>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实验因素之外的某些非试验因素干扰造成的实测值与真值之差，测量值呈现一定的方向性</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spcBef>
                <a:spcPts val="1200"/>
              </a:spcBef>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47844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医学实验中的误差</a:t>
            </a:r>
          </a:p>
        </p:txBody>
      </p:sp>
      <p:sp>
        <p:nvSpPr>
          <p:cNvPr id="3" name="文本框 2">
            <a:extLst>
              <a:ext uri="{FF2B5EF4-FFF2-40B4-BE49-F238E27FC236}">
                <a16:creationId xmlns:a16="http://schemas.microsoft.com/office/drawing/2014/main" id="{E5CC4988-999A-5E54-0746-E067FA8D10DC}"/>
              </a:ext>
            </a:extLst>
          </p:cNvPr>
          <p:cNvSpPr txBox="1"/>
          <p:nvPr/>
        </p:nvSpPr>
        <p:spPr>
          <a:xfrm>
            <a:off x="1049413" y="1153738"/>
            <a:ext cx="9056850"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系统误差（偏倚）</a:t>
            </a:r>
          </a:p>
        </p:txBody>
      </p:sp>
      <p:grpSp>
        <p:nvGrpSpPr>
          <p:cNvPr id="2" name="Group 2">
            <a:extLst>
              <a:ext uri="{FF2B5EF4-FFF2-40B4-BE49-F238E27FC236}">
                <a16:creationId xmlns:a16="http://schemas.microsoft.com/office/drawing/2014/main" id="{379608D8-E83C-7402-D1B1-7B72968FBBD2}"/>
              </a:ext>
            </a:extLst>
          </p:cNvPr>
          <p:cNvGrpSpPr/>
          <p:nvPr/>
        </p:nvGrpSpPr>
        <p:grpSpPr>
          <a:xfrm>
            <a:off x="520897" y="1793777"/>
            <a:ext cx="11105046" cy="4215137"/>
            <a:chOff x="971265" y="1390650"/>
            <a:chExt cx="7380806" cy="4600576"/>
          </a:xfrm>
        </p:grpSpPr>
        <p:sp>
          <p:nvSpPr>
            <p:cNvPr id="4" name="Freeform 5">
              <a:extLst>
                <a:ext uri="{FF2B5EF4-FFF2-40B4-BE49-F238E27FC236}">
                  <a16:creationId xmlns:a16="http://schemas.microsoft.com/office/drawing/2014/main" id="{7A7E048A-1FAF-FBC5-17C2-354D6DF34410}"/>
                </a:ext>
              </a:extLst>
            </p:cNvPr>
            <p:cNvSpPr/>
            <p:nvPr/>
          </p:nvSpPr>
          <p:spPr>
            <a:xfrm>
              <a:off x="971265" y="1390650"/>
              <a:ext cx="2250433" cy="438150"/>
            </a:xfrm>
            <a:custGeom>
              <a:avLst/>
              <a:gdLst>
                <a:gd name="connsiteX0" fmla="*/ 0 w 2250433"/>
                <a:gd name="connsiteY0" fmla="*/ 0 h 3600000"/>
                <a:gd name="connsiteX1" fmla="*/ 2250433 w 2250433"/>
                <a:gd name="connsiteY1" fmla="*/ 0 h 3600000"/>
                <a:gd name="connsiteX2" fmla="*/ 2250433 w 2250433"/>
                <a:gd name="connsiteY2" fmla="*/ 3600000 h 3600000"/>
                <a:gd name="connsiteX3" fmla="*/ 0 w 2250433"/>
                <a:gd name="connsiteY3" fmla="*/ 3600000 h 3600000"/>
                <a:gd name="connsiteX4" fmla="*/ 0 w 2250433"/>
                <a:gd name="connsiteY4" fmla="*/ 0 h 36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433" h="3600000">
                  <a:moveTo>
                    <a:pt x="0" y="0"/>
                  </a:moveTo>
                  <a:lnTo>
                    <a:pt x="2250433" y="0"/>
                  </a:lnTo>
                  <a:lnTo>
                    <a:pt x="2250433" y="3600000"/>
                  </a:lnTo>
                  <a:lnTo>
                    <a:pt x="0" y="3600000"/>
                  </a:lnTo>
                  <a:lnTo>
                    <a:pt x="0" y="0"/>
                  </a:lnTo>
                  <a:close/>
                </a:path>
              </a:pathLst>
            </a:custGeom>
            <a:scene3d>
              <a:camera prst="orthographicFront"/>
              <a:lightRig rig="flat" dir="t"/>
            </a:scene3d>
            <a:sp3d prstMaterial="plastic">
              <a:bevelT w="120900" h="88900"/>
              <a:bevelB w="88900" h="31750" prst="angle"/>
            </a:sp3d>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35560" tIns="20320" rIns="35560" bIns="20320" numCol="1" spcCol="1270" anchor="ctr" anchorCtr="0">
              <a:noAutofit/>
            </a:bodyPr>
            <a:lstStyle/>
            <a:p>
              <a:pPr algn="ctr" defTabSz="222250">
                <a:lnSpc>
                  <a:spcPct val="90000"/>
                </a:lnSpc>
                <a:spcBef>
                  <a:spcPct val="0"/>
                </a:spcBef>
                <a:spcAft>
                  <a:spcPct val="35000"/>
                </a:spcAft>
              </a:pPr>
              <a:r>
                <a:rPr lang="zh-CN" altLang="en-US" b="1" dirty="0"/>
                <a:t>选择偏倚</a:t>
              </a:r>
            </a:p>
          </p:txBody>
        </p:sp>
        <p:sp>
          <p:nvSpPr>
            <p:cNvPr id="5" name="Freeform 7">
              <a:extLst>
                <a:ext uri="{FF2B5EF4-FFF2-40B4-BE49-F238E27FC236}">
                  <a16:creationId xmlns:a16="http://schemas.microsoft.com/office/drawing/2014/main" id="{D51B0262-FA40-5B7D-41D0-29DD3BC007F7}"/>
                </a:ext>
              </a:extLst>
            </p:cNvPr>
            <p:cNvSpPr/>
            <p:nvPr/>
          </p:nvSpPr>
          <p:spPr>
            <a:xfrm>
              <a:off x="971265" y="1856188"/>
              <a:ext cx="2250433" cy="4135038"/>
            </a:xfrm>
            <a:custGeom>
              <a:avLst/>
              <a:gdLst>
                <a:gd name="connsiteX0" fmla="*/ 0 w 2250433"/>
                <a:gd name="connsiteY0" fmla="*/ 0 h 4693105"/>
                <a:gd name="connsiteX1" fmla="*/ 2250433 w 2250433"/>
                <a:gd name="connsiteY1" fmla="*/ 0 h 4693105"/>
                <a:gd name="connsiteX2" fmla="*/ 2250433 w 2250433"/>
                <a:gd name="connsiteY2" fmla="*/ 4693105 h 4693105"/>
                <a:gd name="connsiteX3" fmla="*/ 0 w 2250433"/>
                <a:gd name="connsiteY3" fmla="*/ 4693105 h 4693105"/>
                <a:gd name="connsiteX4" fmla="*/ 0 w 2250433"/>
                <a:gd name="connsiteY4" fmla="*/ 0 h 469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433" h="4693105">
                  <a:moveTo>
                    <a:pt x="0" y="0"/>
                  </a:moveTo>
                  <a:lnTo>
                    <a:pt x="2250433" y="0"/>
                  </a:lnTo>
                  <a:lnTo>
                    <a:pt x="2250433" y="4693105"/>
                  </a:lnTo>
                  <a:lnTo>
                    <a:pt x="0" y="4693105"/>
                  </a:lnTo>
                  <a:lnTo>
                    <a:pt x="0" y="0"/>
                  </a:lnTo>
                  <a:close/>
                </a:path>
              </a:pathLst>
            </a:custGeom>
            <a:scene3d>
              <a:camera prst="orthographicFront"/>
              <a:lightRig rig="flat" dir="t"/>
            </a:scene3d>
            <a:sp3d extrusionH="12700" prstMaterial="plastic">
              <a:bevelT w="50800" h="50800"/>
            </a:sp3d>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2">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defTabSz="711200">
                <a:lnSpc>
                  <a:spcPct val="120000"/>
                </a:lnSpc>
                <a:spcBef>
                  <a:spcPct val="0"/>
                </a:spcBef>
                <a:spcAft>
                  <a:spcPts val="1488"/>
                </a:spcAft>
                <a:buChar char="••"/>
              </a:pPr>
              <a:r>
                <a:rPr lang="zh-CN" altLang="en-US" dirty="0"/>
                <a:t>研究样本的选择过程所导致的研究结果与整个人群纳入研究的结果不符。例如渠道偏倚（药物优先给预后获益最大的患者服用）或健康使用者（依从者）偏倚。</a:t>
              </a:r>
            </a:p>
            <a:p>
              <a:pPr marL="171450" lvl="1" indent="-171450" defTabSz="711200">
                <a:lnSpc>
                  <a:spcPct val="120000"/>
                </a:lnSpc>
                <a:spcBef>
                  <a:spcPct val="0"/>
                </a:spcBef>
                <a:spcAft>
                  <a:spcPts val="1488"/>
                </a:spcAft>
                <a:buChar char="••"/>
              </a:pPr>
              <a:r>
                <a:rPr lang="zh-CN" altLang="en-US" dirty="0"/>
                <a:t>当研究中有因素影响研究对象的入选，今儿影响研究结论时，选择偏倚潜在存在。</a:t>
              </a:r>
            </a:p>
          </p:txBody>
        </p:sp>
        <p:sp>
          <p:nvSpPr>
            <p:cNvPr id="6" name="Freeform 8">
              <a:extLst>
                <a:ext uri="{FF2B5EF4-FFF2-40B4-BE49-F238E27FC236}">
                  <a16:creationId xmlns:a16="http://schemas.microsoft.com/office/drawing/2014/main" id="{CC25C003-9155-B479-9EC4-177C41E38D1A}"/>
                </a:ext>
              </a:extLst>
            </p:cNvPr>
            <p:cNvSpPr/>
            <p:nvPr/>
          </p:nvSpPr>
          <p:spPr>
            <a:xfrm>
              <a:off x="3536451" y="1390650"/>
              <a:ext cx="2250433" cy="438150"/>
            </a:xfrm>
            <a:custGeom>
              <a:avLst/>
              <a:gdLst>
                <a:gd name="connsiteX0" fmla="*/ 0 w 2250433"/>
                <a:gd name="connsiteY0" fmla="*/ 0 h 3600000"/>
                <a:gd name="connsiteX1" fmla="*/ 2250433 w 2250433"/>
                <a:gd name="connsiteY1" fmla="*/ 0 h 3600000"/>
                <a:gd name="connsiteX2" fmla="*/ 2250433 w 2250433"/>
                <a:gd name="connsiteY2" fmla="*/ 3600000 h 3600000"/>
                <a:gd name="connsiteX3" fmla="*/ 0 w 2250433"/>
                <a:gd name="connsiteY3" fmla="*/ 3600000 h 3600000"/>
                <a:gd name="connsiteX4" fmla="*/ 0 w 2250433"/>
                <a:gd name="connsiteY4" fmla="*/ 0 h 36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433" h="3600000">
                  <a:moveTo>
                    <a:pt x="0" y="0"/>
                  </a:moveTo>
                  <a:lnTo>
                    <a:pt x="2250433" y="0"/>
                  </a:lnTo>
                  <a:lnTo>
                    <a:pt x="2250433" y="3600000"/>
                  </a:lnTo>
                  <a:lnTo>
                    <a:pt x="0" y="3600000"/>
                  </a:lnTo>
                  <a:lnTo>
                    <a:pt x="0" y="0"/>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35560" tIns="20320" rIns="35560" bIns="20320" numCol="1" spcCol="1270" anchor="ctr" anchorCtr="0">
              <a:noAutofit/>
            </a:bodyPr>
            <a:lstStyle/>
            <a:p>
              <a:pPr algn="ctr" defTabSz="222250">
                <a:lnSpc>
                  <a:spcPct val="90000"/>
                </a:lnSpc>
                <a:spcBef>
                  <a:spcPct val="0"/>
                </a:spcBef>
                <a:spcAft>
                  <a:spcPct val="35000"/>
                </a:spcAft>
              </a:pPr>
              <a:r>
                <a:rPr lang="zh-CN" altLang="en-US" b="1" dirty="0"/>
                <a:t>信息偏倚</a:t>
              </a:r>
            </a:p>
          </p:txBody>
        </p:sp>
        <p:sp>
          <p:nvSpPr>
            <p:cNvPr id="7" name="Freeform 9">
              <a:extLst>
                <a:ext uri="{FF2B5EF4-FFF2-40B4-BE49-F238E27FC236}">
                  <a16:creationId xmlns:a16="http://schemas.microsoft.com/office/drawing/2014/main" id="{B2C59D74-0F17-33B4-1A10-2BE7FA147DB7}"/>
                </a:ext>
              </a:extLst>
            </p:cNvPr>
            <p:cNvSpPr/>
            <p:nvPr/>
          </p:nvSpPr>
          <p:spPr>
            <a:xfrm>
              <a:off x="3536451" y="1856188"/>
              <a:ext cx="2250433" cy="4135038"/>
            </a:xfrm>
            <a:custGeom>
              <a:avLst/>
              <a:gdLst>
                <a:gd name="connsiteX0" fmla="*/ 0 w 2250433"/>
                <a:gd name="connsiteY0" fmla="*/ 0 h 4693105"/>
                <a:gd name="connsiteX1" fmla="*/ 2250433 w 2250433"/>
                <a:gd name="connsiteY1" fmla="*/ 0 h 4693105"/>
                <a:gd name="connsiteX2" fmla="*/ 2250433 w 2250433"/>
                <a:gd name="connsiteY2" fmla="*/ 4693105 h 4693105"/>
                <a:gd name="connsiteX3" fmla="*/ 0 w 2250433"/>
                <a:gd name="connsiteY3" fmla="*/ 4693105 h 4693105"/>
                <a:gd name="connsiteX4" fmla="*/ 0 w 2250433"/>
                <a:gd name="connsiteY4" fmla="*/ 0 h 469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433" h="4693105">
                  <a:moveTo>
                    <a:pt x="0" y="0"/>
                  </a:moveTo>
                  <a:lnTo>
                    <a:pt x="2250433" y="0"/>
                  </a:lnTo>
                  <a:lnTo>
                    <a:pt x="2250433" y="4693105"/>
                  </a:lnTo>
                  <a:lnTo>
                    <a:pt x="0" y="4693105"/>
                  </a:lnTo>
                  <a:lnTo>
                    <a:pt x="0" y="0"/>
                  </a:lnTo>
                  <a:close/>
                </a:path>
              </a:pathLst>
            </a:custGeom>
            <a:scene3d>
              <a:camera prst="orthographicFront"/>
              <a:lightRig rig="flat" dir="t"/>
            </a:scene3d>
            <a:sp3d extrusionH="12700" prstMaterial="plastic">
              <a:bevelT w="50800" h="50800"/>
            </a:sp3d>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6670" tIns="26670" rIns="35560" bIns="40005" numCol="1" spcCol="1270" anchor="t" anchorCtr="0">
              <a:noAutofit/>
            </a:bodyPr>
            <a:lstStyle/>
            <a:p>
              <a:pPr marL="177800" lvl="1" indent="-177800" defTabSz="222250">
                <a:lnSpc>
                  <a:spcPct val="150000"/>
                </a:lnSpc>
                <a:spcBef>
                  <a:spcPct val="0"/>
                </a:spcBef>
                <a:spcAft>
                  <a:spcPts val="2124"/>
                </a:spcAft>
                <a:buChar char="••"/>
              </a:pPr>
              <a:r>
                <a:rPr lang="zh-CN" altLang="en-US" dirty="0"/>
                <a:t>在数据收集的过程中，由于对暴露、结局或其他研究中的重要因素测量的不准确造成的系统误差</a:t>
              </a:r>
            </a:p>
            <a:p>
              <a:pPr marL="177800" lvl="1" indent="-177800" defTabSz="222250">
                <a:lnSpc>
                  <a:spcPct val="150000"/>
                </a:lnSpc>
                <a:spcBef>
                  <a:spcPct val="0"/>
                </a:spcBef>
                <a:spcAft>
                  <a:spcPts val="2124"/>
                </a:spcAft>
                <a:buChar char="••"/>
              </a:pPr>
              <a:r>
                <a:rPr lang="zh-CN" altLang="en-US" dirty="0"/>
                <a:t>由于数据收集过程中的错误分类或系统误差导致，该误差为非随即误差。</a:t>
              </a:r>
            </a:p>
          </p:txBody>
        </p:sp>
        <p:sp>
          <p:nvSpPr>
            <p:cNvPr id="8" name="Freeform 10">
              <a:extLst>
                <a:ext uri="{FF2B5EF4-FFF2-40B4-BE49-F238E27FC236}">
                  <a16:creationId xmlns:a16="http://schemas.microsoft.com/office/drawing/2014/main" id="{9DAAA321-C09E-6951-552B-C73B1ECC2096}"/>
                </a:ext>
              </a:extLst>
            </p:cNvPr>
            <p:cNvSpPr/>
            <p:nvPr/>
          </p:nvSpPr>
          <p:spPr>
            <a:xfrm>
              <a:off x="6101638" y="1390650"/>
              <a:ext cx="2250433" cy="438150"/>
            </a:xfrm>
            <a:custGeom>
              <a:avLst/>
              <a:gdLst>
                <a:gd name="connsiteX0" fmla="*/ 0 w 2250433"/>
                <a:gd name="connsiteY0" fmla="*/ 0 h 3600000"/>
                <a:gd name="connsiteX1" fmla="*/ 2250433 w 2250433"/>
                <a:gd name="connsiteY1" fmla="*/ 0 h 3600000"/>
                <a:gd name="connsiteX2" fmla="*/ 2250433 w 2250433"/>
                <a:gd name="connsiteY2" fmla="*/ 3600000 h 3600000"/>
                <a:gd name="connsiteX3" fmla="*/ 0 w 2250433"/>
                <a:gd name="connsiteY3" fmla="*/ 3600000 h 3600000"/>
                <a:gd name="connsiteX4" fmla="*/ 0 w 2250433"/>
                <a:gd name="connsiteY4" fmla="*/ 0 h 36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433" h="3600000">
                  <a:moveTo>
                    <a:pt x="0" y="0"/>
                  </a:moveTo>
                  <a:lnTo>
                    <a:pt x="2250433" y="0"/>
                  </a:lnTo>
                  <a:lnTo>
                    <a:pt x="2250433" y="3600000"/>
                  </a:lnTo>
                  <a:lnTo>
                    <a:pt x="0" y="3600000"/>
                  </a:lnTo>
                  <a:lnTo>
                    <a:pt x="0" y="0"/>
                  </a:lnTo>
                  <a:close/>
                </a:path>
              </a:pathLst>
            </a:custGeom>
          </p:spPr>
          <p:style>
            <a:lnRef idx="0">
              <a:schemeClr val="accent3"/>
            </a:lnRef>
            <a:fillRef idx="3">
              <a:schemeClr val="accent3"/>
            </a:fillRef>
            <a:effectRef idx="3">
              <a:schemeClr val="accent3"/>
            </a:effectRef>
            <a:fontRef idx="minor">
              <a:schemeClr val="lt1"/>
            </a:fontRef>
          </p:style>
          <p:txBody>
            <a:bodyPr spcFirstLastPara="0" vert="horz" wrap="square" lIns="35560" tIns="20320" rIns="35560" bIns="20320" numCol="1" spcCol="1270" anchor="ctr" anchorCtr="0">
              <a:noAutofit/>
            </a:bodyPr>
            <a:lstStyle/>
            <a:p>
              <a:pPr algn="ctr" defTabSz="222250">
                <a:lnSpc>
                  <a:spcPct val="90000"/>
                </a:lnSpc>
                <a:spcBef>
                  <a:spcPct val="0"/>
                </a:spcBef>
                <a:spcAft>
                  <a:spcPct val="35000"/>
                </a:spcAft>
              </a:pPr>
              <a:r>
                <a:rPr lang="zh-CN" altLang="en-US" b="1" dirty="0"/>
                <a:t>混杂偏倚</a:t>
              </a:r>
            </a:p>
          </p:txBody>
        </p:sp>
        <p:sp>
          <p:nvSpPr>
            <p:cNvPr id="9" name="Freeform 11">
              <a:extLst>
                <a:ext uri="{FF2B5EF4-FFF2-40B4-BE49-F238E27FC236}">
                  <a16:creationId xmlns:a16="http://schemas.microsoft.com/office/drawing/2014/main" id="{978C9FA7-90AD-B443-92B5-D8AC7E330DDD}"/>
                </a:ext>
              </a:extLst>
            </p:cNvPr>
            <p:cNvSpPr/>
            <p:nvPr/>
          </p:nvSpPr>
          <p:spPr>
            <a:xfrm>
              <a:off x="6101638" y="1856188"/>
              <a:ext cx="2250433" cy="4135038"/>
            </a:xfrm>
            <a:custGeom>
              <a:avLst/>
              <a:gdLst>
                <a:gd name="connsiteX0" fmla="*/ 0 w 2250433"/>
                <a:gd name="connsiteY0" fmla="*/ 0 h 4693105"/>
                <a:gd name="connsiteX1" fmla="*/ 2250433 w 2250433"/>
                <a:gd name="connsiteY1" fmla="*/ 0 h 4693105"/>
                <a:gd name="connsiteX2" fmla="*/ 2250433 w 2250433"/>
                <a:gd name="connsiteY2" fmla="*/ 4693105 h 4693105"/>
                <a:gd name="connsiteX3" fmla="*/ 0 w 2250433"/>
                <a:gd name="connsiteY3" fmla="*/ 4693105 h 4693105"/>
                <a:gd name="connsiteX4" fmla="*/ 0 w 2250433"/>
                <a:gd name="connsiteY4" fmla="*/ 0 h 469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433" h="4693105">
                  <a:moveTo>
                    <a:pt x="0" y="0"/>
                  </a:moveTo>
                  <a:lnTo>
                    <a:pt x="2250433" y="0"/>
                  </a:lnTo>
                  <a:lnTo>
                    <a:pt x="2250433" y="4693105"/>
                  </a:lnTo>
                  <a:lnTo>
                    <a:pt x="0" y="4693105"/>
                  </a:lnTo>
                  <a:lnTo>
                    <a:pt x="0" y="0"/>
                  </a:lnTo>
                  <a:close/>
                </a:path>
              </a:pathLst>
            </a:custGeom>
            <a:solidFill>
              <a:schemeClr val="accent4">
                <a:lumMod val="90000"/>
                <a:alpha val="90000"/>
              </a:schemeClr>
            </a:solidFill>
            <a:scene3d>
              <a:camera prst="orthographicFront"/>
              <a:lightRig rig="flat" dir="t"/>
            </a:scene3d>
            <a:sp3d extrusionH="12700" prstMaterial="plastic">
              <a:bevelT w="50800" h="50800"/>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defTabSz="711200">
                <a:lnSpc>
                  <a:spcPct val="120000"/>
                </a:lnSpc>
                <a:spcBef>
                  <a:spcPct val="0"/>
                </a:spcBef>
                <a:spcAft>
                  <a:spcPts val="1488"/>
                </a:spcAft>
                <a:buChar char="••"/>
              </a:pPr>
              <a:r>
                <a:rPr lang="zh-CN" altLang="en-US" dirty="0"/>
                <a:t>某些因素既与疾病有关，也和暴露因素有关，掩盖或夸大了所研究的暴露因素与疾病的联系，叫做混杂因素，造成的偏倚叫做混杂偏倚</a:t>
              </a:r>
              <a:endParaRPr lang="en-US" altLang="zh-CN" dirty="0"/>
            </a:p>
            <a:p>
              <a:pPr marL="171450" lvl="1" indent="-171450" defTabSz="711200">
                <a:lnSpc>
                  <a:spcPct val="120000"/>
                </a:lnSpc>
                <a:spcBef>
                  <a:spcPct val="0"/>
                </a:spcBef>
                <a:spcAft>
                  <a:spcPts val="1488"/>
                </a:spcAft>
                <a:buChar char="••"/>
              </a:pPr>
              <a:r>
                <a:rPr lang="en-US" altLang="zh-CN" dirty="0"/>
                <a:t>RCT</a:t>
              </a:r>
              <a:r>
                <a:rPr lang="zh-CN" altLang="en-US" dirty="0"/>
                <a:t>中通过随机化去除混杂因素的影响，观察性研究的主要偏倚类型</a:t>
              </a:r>
            </a:p>
          </p:txBody>
        </p:sp>
      </p:grpSp>
    </p:spTree>
    <p:extLst>
      <p:ext uri="{BB962C8B-B14F-4D97-AF65-F5344CB8AC3E}">
        <p14:creationId xmlns:p14="http://schemas.microsoft.com/office/powerpoint/2010/main" val="412536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79397" y="159116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702669" y="2843332"/>
            <a:ext cx="9195697" cy="769441"/>
          </a:xfrm>
          <a:prstGeom prst="rect">
            <a:avLst/>
          </a:prstGeom>
          <a:noFill/>
        </p:spPr>
        <p:txBody>
          <a:bodyPr wrap="square" rtlCol="0">
            <a:spAutoFit/>
          </a:bodyPr>
          <a:lstStyle/>
          <a:p>
            <a:pPr lvl="0">
              <a:defRPr/>
            </a:pPr>
            <a:r>
              <a:rPr lang="zh-CN" altLang="en-US" sz="44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rPr>
              <a:t>实验设计的三要素</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407428" y="2237492"/>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灯片编号占位符 9">
            <a:extLst>
              <a:ext uri="{FF2B5EF4-FFF2-40B4-BE49-F238E27FC236}">
                <a16:creationId xmlns:a16="http://schemas.microsoft.com/office/drawing/2014/main" id="{F9A72BBA-D8F5-4C67-8449-0F56F8F5478C}"/>
              </a:ext>
            </a:extLst>
          </p:cNvPr>
          <p:cNvSpPr txBox="1">
            <a:spLocks/>
          </p:cNvSpPr>
          <p:nvPr/>
        </p:nvSpPr>
        <p:spPr>
          <a:xfrm>
            <a:off x="9005791" y="6394353"/>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&lt; </a:t>
            </a:r>
            <a:fld id="{A548B57D-AE10-4CF7-A9DF-59FEFA91B28E}" type="slidenum">
              <a:rPr lang="zh-CN" altLang="en-US" sz="1200" smtClean="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pPr algn="r">
                <a:defRPr/>
              </a:pPr>
              <a:t>9</a:t>
            </a:fld>
            <a:r>
              <a:rPr lang="zh-CN" altLang="en-US"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 </a:t>
            </a: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&gt;</a:t>
            </a:r>
            <a:endParaRPr lang="zh-CN" altLang="en-US" sz="1200" dirty="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7756402"/>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5222</TotalTime>
  <Words>8203</Words>
  <Application>Microsoft Office PowerPoint</Application>
  <PresentationFormat>宽屏</PresentationFormat>
  <Paragraphs>795</Paragraphs>
  <Slides>58</Slides>
  <Notes>58</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58</vt:i4>
      </vt:variant>
    </vt:vector>
  </HeadingPairs>
  <TitlesOfParts>
    <vt:vector size="71" baseType="lpstr">
      <vt:lpstr>等线</vt:lpstr>
      <vt:lpstr>微软雅黑</vt:lpstr>
      <vt:lpstr>Arial</vt:lpstr>
      <vt:lpstr>Calibri</vt:lpstr>
      <vt:lpstr>Cambria Math</vt:lpstr>
      <vt:lpstr>Segoe UI</vt:lpstr>
      <vt:lpstr>Segoe UI Light</vt:lpstr>
      <vt:lpstr>Times New Roman</vt:lpstr>
      <vt:lpstr>Wingdings</vt:lpstr>
      <vt:lpstr>自定义设计方案</vt:lpstr>
      <vt:lpstr>1_自定义设计方案</vt:lpstr>
      <vt:lpstr>Bitmap Image</vt:lpstr>
      <vt:lpstr>Equation</vt:lpstr>
      <vt:lpstr>PowerPoint 演示文稿</vt:lpstr>
      <vt:lpstr>PowerPoint 演示文稿</vt:lpstr>
      <vt:lpstr>PowerPoint 演示文稿</vt:lpstr>
      <vt:lpstr>实验性研究和调查性研究</vt:lpstr>
      <vt:lpstr>实验性研究和调查性研究</vt:lpstr>
      <vt:lpstr>医学实验中的误差</vt:lpstr>
      <vt:lpstr>医学实验中的误差</vt:lpstr>
      <vt:lpstr>医学实验中的误差</vt:lpstr>
      <vt:lpstr>PowerPoint 演示文稿</vt:lpstr>
      <vt:lpstr>实验设计的三要素</vt:lpstr>
      <vt:lpstr>实验设计的三要素</vt:lpstr>
      <vt:lpstr>实验设计的三要素</vt:lpstr>
      <vt:lpstr>实验设计的三要素</vt:lpstr>
      <vt:lpstr>实验设计的三要素</vt:lpstr>
      <vt:lpstr>实验设计的三要素</vt:lpstr>
      <vt:lpstr>PowerPoint 演示文稿</vt:lpstr>
      <vt:lpstr>实验设计的基本原则</vt:lpstr>
      <vt:lpstr>实验设计的基本原则——对照</vt:lpstr>
      <vt:lpstr>实验设计的基本原则——对照</vt:lpstr>
      <vt:lpstr>实验设计的基本原则——对照</vt:lpstr>
      <vt:lpstr>实验设计的基本原则——随机</vt:lpstr>
      <vt:lpstr>实验设计的基本原则——随机</vt:lpstr>
      <vt:lpstr>实验设计的基本原则——重复</vt:lpstr>
      <vt:lpstr>PowerPoint 演示文稿</vt:lpstr>
      <vt:lpstr>常见的临床试验设计类型</vt:lpstr>
      <vt:lpstr>样本量估计</vt:lpstr>
      <vt:lpstr>样本量估计</vt:lpstr>
      <vt:lpstr>样本量估计</vt:lpstr>
      <vt:lpstr>样本量估计</vt:lpstr>
      <vt:lpstr>样本量估计</vt:lpstr>
      <vt:lpstr>样本量估计</vt:lpstr>
      <vt:lpstr>样本量估计</vt:lpstr>
      <vt:lpstr>样本量估计</vt:lpstr>
      <vt:lpstr>样本量估计</vt:lpstr>
      <vt:lpstr>样本量估计</vt:lpstr>
      <vt:lpstr>样本量估计</vt:lpstr>
      <vt:lpstr>样本量估计</vt:lpstr>
      <vt:lpstr>样本量估计</vt:lpstr>
      <vt:lpstr>样本量估计</vt:lpstr>
      <vt:lpstr>样本量估计</vt:lpstr>
      <vt:lpstr>样本量估计</vt:lpstr>
      <vt:lpstr>样本量估计</vt:lpstr>
      <vt:lpstr>样本量估计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常见的临床试验设计类型</vt:lpstr>
      <vt:lpstr>常见的临床试验设计类型</vt:lpstr>
      <vt:lpstr>常见的临床试验设计类型</vt:lpstr>
      <vt:lpstr>常见的临床试验设计类型</vt:lpstr>
      <vt:lpstr>常见的临床试验设计类型（自学）</vt:lpstr>
      <vt:lpstr>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高 培</cp:lastModifiedBy>
  <cp:revision>399</cp:revision>
  <dcterms:created xsi:type="dcterms:W3CDTF">2018-12-09T14:29:00Z</dcterms:created>
  <dcterms:modified xsi:type="dcterms:W3CDTF">2022-11-17T19:27:24Z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2052-11.1.0.8976</vt:lpwstr>
  </property>
</Properties>
</file>